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90" r:id="rId4"/>
    <p:sldId id="378" r:id="rId5"/>
    <p:sldId id="379" r:id="rId6"/>
    <p:sldId id="380" r:id="rId7"/>
    <p:sldId id="390" r:id="rId8"/>
    <p:sldId id="369" r:id="rId9"/>
    <p:sldId id="377" r:id="rId10"/>
    <p:sldId id="381" r:id="rId11"/>
    <p:sldId id="388" r:id="rId12"/>
    <p:sldId id="389" r:id="rId13"/>
    <p:sldId id="370" r:id="rId14"/>
    <p:sldId id="376" r:id="rId15"/>
    <p:sldId id="382" r:id="rId16"/>
    <p:sldId id="383" r:id="rId17"/>
    <p:sldId id="384" r:id="rId18"/>
    <p:sldId id="371" r:id="rId19"/>
    <p:sldId id="375" r:id="rId20"/>
    <p:sldId id="385" r:id="rId21"/>
    <p:sldId id="386" r:id="rId22"/>
    <p:sldId id="372" r:id="rId23"/>
    <p:sldId id="374" r:id="rId24"/>
    <p:sldId id="387" r:id="rId25"/>
    <p:sldId id="373" r:id="rId26"/>
    <p:sldId id="318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C71A6"/>
    <a:srgbClr val="FF7C80"/>
    <a:srgbClr val="5E9601"/>
    <a:srgbClr val="EAEDF2"/>
    <a:srgbClr val="D4DAE4"/>
    <a:srgbClr val="28B9D4"/>
    <a:srgbClr val="F37741"/>
    <a:srgbClr val="323A45"/>
    <a:srgbClr val="C4C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9E2D-D950-44AA-B44F-C45AD29B05C9}" v="5106" dt="2018-05-03T09:01:15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7" autoAdjust="0"/>
    <p:restoredTop sz="96374" autoAdjust="0"/>
  </p:normalViewPr>
  <p:slideViewPr>
    <p:cSldViewPr snapToGrid="0" showGuides="1">
      <p:cViewPr varScale="1">
        <p:scale>
          <a:sx n="114" d="100"/>
          <a:sy n="114" d="100"/>
        </p:scale>
        <p:origin x="11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011F9E2D-D950-44AA-B44F-C45AD29B05C9}"/>
    <pc:docChg chg="undo custSel addSld delSld modSld sldOrd">
      <pc:chgData name="Jeong SangWoo" userId="8b3882065fa5c9e6" providerId="LiveId" clId="{011F9E2D-D950-44AA-B44F-C45AD29B05C9}" dt="2018-05-03T05:41:11.944" v="5105"/>
      <pc:docMkLst>
        <pc:docMk/>
      </pc:docMkLst>
      <pc:sldChg chg="modSp">
        <pc:chgData name="Jeong SangWoo" userId="8b3882065fa5c9e6" providerId="LiveId" clId="{011F9E2D-D950-44AA-B44F-C45AD29B05C9}" dt="2018-05-02T00:57:55.506" v="2284" actId="1036"/>
        <pc:sldMkLst>
          <pc:docMk/>
          <pc:sldMk cId="3655051314" sldId="256"/>
        </pc:sldMkLst>
        <pc:spChg chg="mod">
          <ac:chgData name="Jeong SangWoo" userId="8b3882065fa5c9e6" providerId="LiveId" clId="{011F9E2D-D950-44AA-B44F-C45AD29B05C9}" dt="2018-04-30T10:42:22.952" v="3" actId="20577"/>
          <ac:spMkLst>
            <pc:docMk/>
            <pc:sldMk cId="3655051314" sldId="256"/>
            <ac:spMk id="3" creationId="{DE6C901A-D1F1-4F84-82A0-6259DA1FA2B3}"/>
          </ac:spMkLst>
        </pc:spChg>
        <pc:spChg chg="mod">
          <ac:chgData name="Jeong SangWoo" userId="8b3882065fa5c9e6" providerId="LiveId" clId="{011F9E2D-D950-44AA-B44F-C45AD29B05C9}" dt="2018-05-02T00:57:55.506" v="2284" actId="1036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">
        <pc:chgData name="Jeong SangWoo" userId="8b3882065fa5c9e6" providerId="LiveId" clId="{011F9E2D-D950-44AA-B44F-C45AD29B05C9}" dt="2018-05-01T05:30:30.709" v="374" actId="14100"/>
        <pc:sldMkLst>
          <pc:docMk/>
          <pc:sldMk cId="2828471371" sldId="257"/>
        </pc:sldMkLst>
        <pc:spChg chg="mod">
          <ac:chgData name="Jeong SangWoo" userId="8b3882065fa5c9e6" providerId="LiveId" clId="{011F9E2D-D950-44AA-B44F-C45AD29B05C9}" dt="2018-05-01T05:25:53.553" v="220" actId="1076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011F9E2D-D950-44AA-B44F-C45AD29B05C9}" dt="2018-05-01T05:26:31.362" v="240" actId="164"/>
          <ac:spMkLst>
            <pc:docMk/>
            <pc:sldMk cId="2828471371" sldId="257"/>
            <ac:spMk id="6" creationId="{77625EC9-AA99-475B-86CC-DE5D0906F3E6}"/>
          </ac:spMkLst>
        </pc:spChg>
        <pc:spChg chg="add mod">
          <ac:chgData name="Jeong SangWoo" userId="8b3882065fa5c9e6" providerId="LiveId" clId="{011F9E2D-D950-44AA-B44F-C45AD29B05C9}" dt="2018-05-01T05:27:03.803" v="254" actId="164"/>
          <ac:spMkLst>
            <pc:docMk/>
            <pc:sldMk cId="2828471371" sldId="257"/>
            <ac:spMk id="8" creationId="{F26D808E-705A-4D93-8FEA-54D968D1A0A7}"/>
          </ac:spMkLst>
        </pc:spChg>
        <pc:spChg chg="add mod">
          <ac:chgData name="Jeong SangWoo" userId="8b3882065fa5c9e6" providerId="LiveId" clId="{011F9E2D-D950-44AA-B44F-C45AD29B05C9}" dt="2018-05-01T05:25:15.803" v="203" actId="164"/>
          <ac:spMkLst>
            <pc:docMk/>
            <pc:sldMk cId="2828471371" sldId="257"/>
            <ac:spMk id="9" creationId="{593A40B3-A0B4-4849-B1FF-4F7BA52BFC81}"/>
          </ac:spMkLst>
        </pc:spChg>
        <pc:spChg chg="add mod">
          <ac:chgData name="Jeong SangWoo" userId="8b3882065fa5c9e6" providerId="LiveId" clId="{011F9E2D-D950-44AA-B44F-C45AD29B05C9}" dt="2018-05-01T05:24:54.975" v="192" actId="164"/>
          <ac:spMkLst>
            <pc:docMk/>
            <pc:sldMk cId="2828471371" sldId="257"/>
            <ac:spMk id="10" creationId="{D101F155-E759-4A9A-822B-56A5515BA86D}"/>
          </ac:spMkLst>
        </pc:spChg>
        <pc:spChg chg="add mod">
          <ac:chgData name="Jeong SangWoo" userId="8b3882065fa5c9e6" providerId="LiveId" clId="{011F9E2D-D950-44AA-B44F-C45AD29B05C9}" dt="2018-05-01T05:25:47.318" v="216" actId="164"/>
          <ac:spMkLst>
            <pc:docMk/>
            <pc:sldMk cId="2828471371" sldId="257"/>
            <ac:spMk id="11" creationId="{0AA0D3DA-E823-4BC0-96EB-BD4C612B2C17}"/>
          </ac:spMkLst>
        </pc:spChg>
        <pc:spChg chg="add del">
          <ac:chgData name="Jeong SangWoo" userId="8b3882065fa5c9e6" providerId="LiveId" clId="{011F9E2D-D950-44AA-B44F-C45AD29B05C9}" dt="2018-05-01T05:23:41.819" v="175" actId="14100"/>
          <ac:spMkLst>
            <pc:docMk/>
            <pc:sldMk cId="2828471371" sldId="257"/>
            <ac:spMk id="21" creationId="{B5E821E5-E8FA-45DF-B1AC-C24803AE8569}"/>
          </ac:spMkLst>
        </pc:spChg>
        <pc:grpChg chg="del">
          <ac:chgData name="Jeong SangWoo" userId="8b3882065fa5c9e6" providerId="LiveId" clId="{011F9E2D-D950-44AA-B44F-C45AD29B05C9}" dt="2018-04-30T10:42:28.609" v="5" actId="478"/>
          <ac:grpSpMkLst>
            <pc:docMk/>
            <pc:sldMk cId="2828471371" sldId="257"/>
            <ac:grpSpMk id="8" creationId="{D85359EE-5FF6-41FF-8919-749B6BDA8903}"/>
          </ac:grpSpMkLst>
        </pc:grpChg>
        <pc:grpChg chg="del">
          <ac:chgData name="Jeong SangWoo" userId="8b3882065fa5c9e6" providerId="LiveId" clId="{011F9E2D-D950-44AA-B44F-C45AD29B05C9}" dt="2018-04-30T10:42:30.390" v="6" actId="478"/>
          <ac:grpSpMkLst>
            <pc:docMk/>
            <pc:sldMk cId="2828471371" sldId="257"/>
            <ac:grpSpMk id="11" creationId="{4AE4C0F5-8866-4677-8812-4712917F716B}"/>
          </ac:grpSpMkLst>
        </pc:grpChg>
        <pc:grpChg chg="del">
          <ac:chgData name="Jeong SangWoo" userId="8b3882065fa5c9e6" providerId="LiveId" clId="{011F9E2D-D950-44AA-B44F-C45AD29B05C9}" dt="2018-04-30T10:42:28.046" v="4" actId="478"/>
          <ac:grpSpMkLst>
            <pc:docMk/>
            <pc:sldMk cId="2828471371" sldId="257"/>
            <ac:grpSpMk id="30" creationId="{2B870D79-3438-44BE-B4FB-45DA99D80C92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0" creationId="{2EE73D91-C4E8-4329-A41A-9DFDC0734E73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1" creationId="{FE838407-9FE7-4920-A9B3-1DC09C3C4D03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2" creationId="{9ECC092D-2A7A-4F2D-B9BE-77E5A9E6C96F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3" creationId="{AF070623-F830-4B95-B829-88980B50C7E2}"/>
          </ac:grpSpMkLst>
        </pc:grpChg>
        <pc:grpChg chg="add 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34" creationId="{906A2E7C-4EAF-43DD-BF41-0BC3CCADB24F}"/>
          </ac:grpSpMkLst>
        </pc:grpChg>
        <pc:grpChg chg="mod">
          <ac:chgData name="Jeong SangWoo" userId="8b3882065fa5c9e6" providerId="LiveId" clId="{011F9E2D-D950-44AA-B44F-C45AD29B05C9}" dt="2018-05-01T05:27:30.412" v="264" actId="465"/>
          <ac:grpSpMkLst>
            <pc:docMk/>
            <pc:sldMk cId="2828471371" sldId="257"/>
            <ac:grpSpMk id="40" creationId="{DD25507C-5B69-4F4F-B9C8-D02CAE6BF9A1}"/>
          </ac:grpSpMkLst>
        </pc:grp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4" creationId="{2A21363B-6A26-4425-AB92-CA0F4553CCAC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2" creationId="{A1519E8E-C02E-4566-9563-4DDA0EED6956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4" creationId="{917E5354-883B-428D-9A6D-CED0666CF7EC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6" creationId="{60342C77-E29D-49F0-9367-0E0CAFAD5003}"/>
          </ac:picMkLst>
        </pc:picChg>
        <pc:picChg chg="add del mod">
          <ac:chgData name="Jeong SangWoo" userId="8b3882065fa5c9e6" providerId="LiveId" clId="{011F9E2D-D950-44AA-B44F-C45AD29B05C9}" dt="2018-05-01T05:23:39.476" v="173" actId="14100"/>
          <ac:picMkLst>
            <pc:docMk/>
            <pc:sldMk cId="2828471371" sldId="257"/>
            <ac:picMk id="18" creationId="{8F126422-941E-4988-A5B0-65D1A88FC00B}"/>
          </ac:picMkLst>
        </pc:picChg>
        <pc:picChg chg="add mod">
          <ac:chgData name="Jeong SangWoo" userId="8b3882065fa5c9e6" providerId="LiveId" clId="{011F9E2D-D950-44AA-B44F-C45AD29B05C9}" dt="2018-05-01T05:27:03.803" v="254" actId="164"/>
          <ac:picMkLst>
            <pc:docMk/>
            <pc:sldMk cId="2828471371" sldId="257"/>
            <ac:picMk id="20" creationId="{682ACBE8-580C-4F3C-814C-0B16AC22EA77}"/>
          </ac:picMkLst>
        </pc:picChg>
        <pc:picChg chg="add mod">
          <ac:chgData name="Jeong SangWoo" userId="8b3882065fa5c9e6" providerId="LiveId" clId="{011F9E2D-D950-44AA-B44F-C45AD29B05C9}" dt="2018-05-01T05:26:31.362" v="240" actId="164"/>
          <ac:picMkLst>
            <pc:docMk/>
            <pc:sldMk cId="2828471371" sldId="257"/>
            <ac:picMk id="23" creationId="{8E759D31-BA8C-49A4-9438-8D8535E0CE30}"/>
          </ac:picMkLst>
        </pc:picChg>
        <pc:picChg chg="add mod">
          <ac:chgData name="Jeong SangWoo" userId="8b3882065fa5c9e6" providerId="LiveId" clId="{011F9E2D-D950-44AA-B44F-C45AD29B05C9}" dt="2018-05-01T05:25:47.318" v="216" actId="164"/>
          <ac:picMkLst>
            <pc:docMk/>
            <pc:sldMk cId="2828471371" sldId="257"/>
            <ac:picMk id="25" creationId="{672DC61F-E632-4DA1-AB15-85518DC5D506}"/>
          </ac:picMkLst>
        </pc:picChg>
        <pc:picChg chg="add mod">
          <ac:chgData name="Jeong SangWoo" userId="8b3882065fa5c9e6" providerId="LiveId" clId="{011F9E2D-D950-44AA-B44F-C45AD29B05C9}" dt="2018-05-01T05:30:30.709" v="374" actId="14100"/>
          <ac:picMkLst>
            <pc:docMk/>
            <pc:sldMk cId="2828471371" sldId="257"/>
            <ac:picMk id="27" creationId="{51AA3D43-C8EB-44CF-9C06-B088F622BA27}"/>
          </ac:picMkLst>
        </pc:picChg>
        <pc:picChg chg="add mod">
          <ac:chgData name="Jeong SangWoo" userId="8b3882065fa5c9e6" providerId="LiveId" clId="{011F9E2D-D950-44AA-B44F-C45AD29B05C9}" dt="2018-05-01T05:24:54.975" v="192" actId="164"/>
          <ac:picMkLst>
            <pc:docMk/>
            <pc:sldMk cId="2828471371" sldId="257"/>
            <ac:picMk id="29" creationId="{412BA5C2-2E46-47FD-88DD-22F41031BC27}"/>
          </ac:picMkLst>
        </pc:picChg>
      </pc:sldChg>
      <pc:sldChg chg="add del">
        <pc:chgData name="Jeong SangWoo" userId="8b3882065fa5c9e6" providerId="LiveId" clId="{011F9E2D-D950-44AA-B44F-C45AD29B05C9}" dt="2018-05-03T05:40:57.185" v="5100" actId="2696"/>
        <pc:sldMkLst>
          <pc:docMk/>
          <pc:sldMk cId="1746186059" sldId="260"/>
        </pc:sldMkLst>
      </pc:sldChg>
      <pc:sldChg chg="addSp delSp modSp">
        <pc:chgData name="Jeong SangWoo" userId="8b3882065fa5c9e6" providerId="LiveId" clId="{011F9E2D-D950-44AA-B44F-C45AD29B05C9}" dt="2018-05-01T05:29:40.334" v="363" actId="1076"/>
        <pc:sldMkLst>
          <pc:docMk/>
          <pc:sldMk cId="2451634521" sldId="290"/>
        </pc:sldMkLst>
        <pc:spChg chg="mod">
          <ac:chgData name="Jeong SangWoo" userId="8b3882065fa5c9e6" providerId="LiveId" clId="{011F9E2D-D950-44AA-B44F-C45AD29B05C9}" dt="2018-05-01T05:27:47.006" v="280" actId="1076"/>
          <ac:spMkLst>
            <pc:docMk/>
            <pc:sldMk cId="2451634521" sldId="290"/>
            <ac:spMk id="4" creationId="{43BEC3C0-2724-489D-B7B1-E46F540AC1F4}"/>
          </ac:spMkLst>
        </pc:spChg>
        <pc:picChg chg="add mod">
          <ac:chgData name="Jeong SangWoo" userId="8b3882065fa5c9e6" providerId="LiveId" clId="{011F9E2D-D950-44AA-B44F-C45AD29B05C9}" dt="2018-05-01T05:29:40.334" v="363" actId="1076"/>
          <ac:picMkLst>
            <pc:docMk/>
            <pc:sldMk cId="2451634521" sldId="290"/>
            <ac:picMk id="5" creationId="{38FD340A-1627-45A8-9FF1-E73E702BBBEF}"/>
          </ac:picMkLst>
        </pc:picChg>
        <pc:picChg chg="del mod">
          <ac:chgData name="Jeong SangWoo" userId="8b3882065fa5c9e6" providerId="LiveId" clId="{011F9E2D-D950-44AA-B44F-C45AD29B05C9}" dt="2018-05-01T05:29:24.465" v="357" actId="478"/>
          <ac:picMkLst>
            <pc:docMk/>
            <pc:sldMk cId="2451634521" sldId="290"/>
            <ac:picMk id="12" creationId="{F69D7DC9-C77E-4857-B164-2AEC09AB3DEA}"/>
          </ac:picMkLst>
        </pc:picChg>
      </pc:sldChg>
      <pc:sldChg chg="addSp delSp modSp">
        <pc:chgData name="Jeong SangWoo" userId="8b3882065fa5c9e6" providerId="LiveId" clId="{011F9E2D-D950-44AA-B44F-C45AD29B05C9}" dt="2018-05-03T05:41:11.944" v="5105"/>
        <pc:sldMkLst>
          <pc:docMk/>
          <pc:sldMk cId="1816516052" sldId="318"/>
        </pc:sldMkLst>
        <pc:spChg chg="mod">
          <ac:chgData name="Jeong SangWoo" userId="8b3882065fa5c9e6" providerId="LiveId" clId="{011F9E2D-D950-44AA-B44F-C45AD29B05C9}" dt="2018-05-03T05:41:11.944" v="5105"/>
          <ac:spMkLst>
            <pc:docMk/>
            <pc:sldMk cId="1816516052" sldId="318"/>
            <ac:spMk id="11" creationId="{AC22DCD9-5B4C-4536-93E8-1FF813C69FF0}"/>
          </ac:spMkLst>
        </pc:spChg>
        <pc:picChg chg="del mod">
          <ac:chgData name="Jeong SangWoo" userId="8b3882065fa5c9e6" providerId="LiveId" clId="{011F9E2D-D950-44AA-B44F-C45AD29B05C9}" dt="2018-05-02T01:25:53.872" v="4056" actId="13926"/>
          <ac:picMkLst>
            <pc:docMk/>
            <pc:sldMk cId="1816516052" sldId="318"/>
            <ac:picMk id="2" creationId="{1C072905-BF5B-4859-BAD8-F4DB20DD5E24}"/>
          </ac:picMkLst>
        </pc:picChg>
        <pc:picChg chg="add mod">
          <ac:chgData name="Jeong SangWoo" userId="8b3882065fa5c9e6" providerId="LiveId" clId="{011F9E2D-D950-44AA-B44F-C45AD29B05C9}" dt="2018-05-03T05:40:48.011" v="5096" actId="1076"/>
          <ac:picMkLst>
            <pc:docMk/>
            <pc:sldMk cId="1816516052" sldId="318"/>
            <ac:picMk id="2" creationId="{70B1EB07-5F48-4333-BAE5-6B336C8EDB16}"/>
          </ac:picMkLst>
        </pc:picChg>
        <pc:picChg chg="del">
          <ac:chgData name="Jeong SangWoo" userId="8b3882065fa5c9e6" providerId="LiveId" clId="{011F9E2D-D950-44AA-B44F-C45AD29B05C9}" dt="2018-05-02T01:25:53.872" v="4056" actId="13926"/>
          <ac:picMkLst>
            <pc:docMk/>
            <pc:sldMk cId="1816516052" sldId="318"/>
            <ac:picMk id="5" creationId="{A6A96C29-DFD2-485F-9702-F10FE73D05AD}"/>
          </ac:picMkLst>
        </pc:picChg>
        <pc:picChg chg="del mod">
          <ac:chgData name="Jeong SangWoo" userId="8b3882065fa5c9e6" providerId="LiveId" clId="{011F9E2D-D950-44AA-B44F-C45AD29B05C9}" dt="2018-05-02T01:25:53.872" v="4056" actId="13926"/>
          <ac:picMkLst>
            <pc:docMk/>
            <pc:sldMk cId="1816516052" sldId="318"/>
            <ac:picMk id="6" creationId="{92B47CE6-D126-4D8F-9D7D-96813ED46AD4}"/>
          </ac:picMkLst>
        </pc:picChg>
      </pc:sldChg>
      <pc:sldChg chg="addSp delSp modSp add modTransition">
        <pc:chgData name="Jeong SangWoo" userId="8b3882065fa5c9e6" providerId="LiveId" clId="{011F9E2D-D950-44AA-B44F-C45AD29B05C9}" dt="2018-05-03T05:28:14.569" v="4792" actId="20577"/>
        <pc:sldMkLst>
          <pc:docMk/>
          <pc:sldMk cId="1917645545" sldId="369"/>
        </pc:sldMkLst>
        <pc:spChg chg="mod">
          <ac:chgData name="Jeong SangWoo" userId="8b3882065fa5c9e6" providerId="LiveId" clId="{011F9E2D-D950-44AA-B44F-C45AD29B05C9}" dt="2018-05-01T05:27:52.913" v="301" actId="1076"/>
          <ac:spMkLst>
            <pc:docMk/>
            <pc:sldMk cId="1917645545" sldId="369"/>
            <ac:spMk id="4" creationId="{43BEC3C0-2724-489D-B7B1-E46F540AC1F4}"/>
          </ac:spMkLst>
        </pc:spChg>
        <pc:picChg chg="add mod">
          <ac:chgData name="Jeong SangWoo" userId="8b3882065fa5c9e6" providerId="LiveId" clId="{011F9E2D-D950-44AA-B44F-C45AD29B05C9}" dt="2018-05-01T05:31:46.304" v="415" actId="1076"/>
          <ac:picMkLst>
            <pc:docMk/>
            <pc:sldMk cId="1917645545" sldId="369"/>
            <ac:picMk id="5" creationId="{862342E4-AE5E-4D80-905B-32F3F7193824}"/>
          </ac:picMkLst>
        </pc:picChg>
        <pc:picChg chg="del">
          <ac:chgData name="Jeong SangWoo" userId="8b3882065fa5c9e6" providerId="LiveId" clId="{011F9E2D-D950-44AA-B44F-C45AD29B05C9}" dt="2018-05-01T05:29:49.288" v="364" actId="478"/>
          <ac:picMkLst>
            <pc:docMk/>
            <pc:sldMk cId="1917645545" sldId="369"/>
            <ac:picMk id="12" creationId="{F69D7DC9-C77E-4857-B164-2AEC09AB3DEA}"/>
          </ac:picMkLst>
        </pc:picChg>
      </pc:sldChg>
      <pc:sldChg chg="addSp delSp modSp add modTransition">
        <pc:chgData name="Jeong SangWoo" userId="8b3882065fa5c9e6" providerId="LiveId" clId="{011F9E2D-D950-44AA-B44F-C45AD29B05C9}" dt="2018-05-03T05:28:26.937" v="4793" actId="20577"/>
        <pc:sldMkLst>
          <pc:docMk/>
          <pc:sldMk cId="555638782" sldId="370"/>
        </pc:sldMkLst>
        <pc:spChg chg="mod">
          <ac:chgData name="Jeong SangWoo" userId="8b3882065fa5c9e6" providerId="LiveId" clId="{011F9E2D-D950-44AA-B44F-C45AD29B05C9}" dt="2018-05-01T05:28:00.382" v="310" actId="1076"/>
          <ac:spMkLst>
            <pc:docMk/>
            <pc:sldMk cId="555638782" sldId="370"/>
            <ac:spMk id="4" creationId="{43BEC3C0-2724-489D-B7B1-E46F540AC1F4}"/>
          </ac:spMkLst>
        </pc:spChg>
        <pc:picChg chg="add mod">
          <ac:chgData name="Jeong SangWoo" userId="8b3882065fa5c9e6" providerId="LiveId" clId="{011F9E2D-D950-44AA-B44F-C45AD29B05C9}" dt="2018-05-01T05:30:13.147" v="372" actId="1076"/>
          <ac:picMkLst>
            <pc:docMk/>
            <pc:sldMk cId="555638782" sldId="370"/>
            <ac:picMk id="5" creationId="{A6F7FAC8-311C-4D46-B2A4-38442FDA0F1D}"/>
          </ac:picMkLst>
        </pc:picChg>
        <pc:picChg chg="del">
          <ac:chgData name="Jeong SangWoo" userId="8b3882065fa5c9e6" providerId="LiveId" clId="{011F9E2D-D950-44AA-B44F-C45AD29B05C9}" dt="2018-05-01T05:30:05.913" v="369" actId="478"/>
          <ac:picMkLst>
            <pc:docMk/>
            <pc:sldMk cId="555638782" sldId="370"/>
            <ac:picMk id="12" creationId="{F69D7DC9-C77E-4857-B164-2AEC09AB3DEA}"/>
          </ac:picMkLst>
        </pc:picChg>
      </pc:sldChg>
      <pc:sldChg chg="addSp delSp modSp add modTransition">
        <pc:chgData name="Jeong SangWoo" userId="8b3882065fa5c9e6" providerId="LiveId" clId="{011F9E2D-D950-44AA-B44F-C45AD29B05C9}" dt="2018-05-03T05:28:48.851" v="4796" actId="20577"/>
        <pc:sldMkLst>
          <pc:docMk/>
          <pc:sldMk cId="784043488" sldId="371"/>
        </pc:sldMkLst>
        <pc:spChg chg="mod">
          <ac:chgData name="Jeong SangWoo" userId="8b3882065fa5c9e6" providerId="LiveId" clId="{011F9E2D-D950-44AA-B44F-C45AD29B05C9}" dt="2018-05-01T05:28:08.241" v="329" actId="20577"/>
          <ac:spMkLst>
            <pc:docMk/>
            <pc:sldMk cId="784043488" sldId="371"/>
            <ac:spMk id="4" creationId="{43BEC3C0-2724-489D-B7B1-E46F540AC1F4}"/>
          </ac:spMkLst>
        </pc:spChg>
        <pc:picChg chg="add mod">
          <ac:chgData name="Jeong SangWoo" userId="8b3882065fa5c9e6" providerId="LiveId" clId="{011F9E2D-D950-44AA-B44F-C45AD29B05C9}" dt="2018-05-01T05:30:43.975" v="378" actId="1076"/>
          <ac:picMkLst>
            <pc:docMk/>
            <pc:sldMk cId="784043488" sldId="371"/>
            <ac:picMk id="5" creationId="{A1E15C6D-0F5A-4E30-BC4B-89D3DF4D5334}"/>
          </ac:picMkLst>
        </pc:picChg>
        <pc:picChg chg="del">
          <ac:chgData name="Jeong SangWoo" userId="8b3882065fa5c9e6" providerId="LiveId" clId="{011F9E2D-D950-44AA-B44F-C45AD29B05C9}" dt="2018-05-01T05:30:38.241" v="375" actId="478"/>
          <ac:picMkLst>
            <pc:docMk/>
            <pc:sldMk cId="784043488" sldId="371"/>
            <ac:picMk id="12" creationId="{F69D7DC9-C77E-4857-B164-2AEC09AB3DEA}"/>
          </ac:picMkLst>
        </pc:picChg>
      </pc:sldChg>
      <pc:sldChg chg="addSp delSp modSp add modTransition">
        <pc:chgData name="Jeong SangWoo" userId="8b3882065fa5c9e6" providerId="LiveId" clId="{011F9E2D-D950-44AA-B44F-C45AD29B05C9}" dt="2018-05-03T05:28:58.554" v="4799" actId="20577"/>
        <pc:sldMkLst>
          <pc:docMk/>
          <pc:sldMk cId="474640542" sldId="372"/>
        </pc:sldMkLst>
        <pc:spChg chg="mod">
          <ac:chgData name="Jeong SangWoo" userId="8b3882065fa5c9e6" providerId="LiveId" clId="{011F9E2D-D950-44AA-B44F-C45AD29B05C9}" dt="2018-05-01T05:28:15.475" v="355" actId="1076"/>
          <ac:spMkLst>
            <pc:docMk/>
            <pc:sldMk cId="474640542" sldId="372"/>
            <ac:spMk id="4" creationId="{43BEC3C0-2724-489D-B7B1-E46F540AC1F4}"/>
          </ac:spMkLst>
        </pc:spChg>
        <pc:picChg chg="add mod">
          <ac:chgData name="Jeong SangWoo" userId="8b3882065fa5c9e6" providerId="LiveId" clId="{011F9E2D-D950-44AA-B44F-C45AD29B05C9}" dt="2018-05-01T05:30:57.584" v="382" actId="1076"/>
          <ac:picMkLst>
            <pc:docMk/>
            <pc:sldMk cId="474640542" sldId="372"/>
            <ac:picMk id="5" creationId="{DEAC1F3D-0CD4-432B-B1BD-7220BDD663A4}"/>
          </ac:picMkLst>
        </pc:picChg>
        <pc:picChg chg="del">
          <ac:chgData name="Jeong SangWoo" userId="8b3882065fa5c9e6" providerId="LiveId" clId="{011F9E2D-D950-44AA-B44F-C45AD29B05C9}" dt="2018-05-01T05:30:50.428" v="379" actId="478"/>
          <ac:picMkLst>
            <pc:docMk/>
            <pc:sldMk cId="474640542" sldId="372"/>
            <ac:picMk id="12" creationId="{F69D7DC9-C77E-4857-B164-2AEC09AB3DEA}"/>
          </ac:picMkLst>
        </pc:picChg>
      </pc:sldChg>
      <pc:sldChg chg="add">
        <pc:chgData name="Jeong SangWoo" userId="8b3882065fa5c9e6" providerId="LiveId" clId="{011F9E2D-D950-44AA-B44F-C45AD29B05C9}" dt="2018-05-01T05:27:37.069" v="269" actId="1076"/>
        <pc:sldMkLst>
          <pc:docMk/>
          <pc:sldMk cId="272548100" sldId="373"/>
        </pc:sldMkLst>
      </pc:sldChg>
      <pc:sldChg chg="addSp delSp modSp add">
        <pc:chgData name="Jeong SangWoo" userId="8b3882065fa5c9e6" providerId="LiveId" clId="{011F9E2D-D950-44AA-B44F-C45AD29B05C9}" dt="2018-05-03T05:26:22.074" v="4790" actId="20577"/>
        <pc:sldMkLst>
          <pc:docMk/>
          <pc:sldMk cId="2644430847" sldId="374"/>
        </pc:sldMkLst>
        <pc:spChg chg="mod">
          <ac:chgData name="Jeong SangWoo" userId="8b3882065fa5c9e6" providerId="LiveId" clId="{011F9E2D-D950-44AA-B44F-C45AD29B05C9}" dt="2018-05-01T05:34:48.288" v="493" actId="478"/>
          <ac:spMkLst>
            <pc:docMk/>
            <pc:sldMk cId="2644430847" sldId="374"/>
            <ac:spMk id="3" creationId="{76DEDF3D-AD3E-4C60-A62E-779C9266CAD4}"/>
          </ac:spMkLst>
        </pc:spChg>
        <pc:spChg chg="mod">
          <ac:chgData name="Jeong SangWoo" userId="8b3882065fa5c9e6" providerId="LiveId" clId="{011F9E2D-D950-44AA-B44F-C45AD29B05C9}" dt="2018-05-03T05:26:22.074" v="4790" actId="20577"/>
          <ac:spMkLst>
            <pc:docMk/>
            <pc:sldMk cId="2644430847" sldId="374"/>
            <ac:spMk id="11" creationId="{AC22DCD9-5B4C-4536-93E8-1FF813C69FF0}"/>
          </ac:spMkLst>
        </pc:spChg>
        <pc:picChg chg="del">
          <ac:chgData name="Jeong SangWoo" userId="8b3882065fa5c9e6" providerId="LiveId" clId="{011F9E2D-D950-44AA-B44F-C45AD29B05C9}" dt="2018-05-01T05:37:39.723" v="498" actId="478"/>
          <ac:picMkLst>
            <pc:docMk/>
            <pc:sldMk cId="2644430847" sldId="374"/>
            <ac:picMk id="2" creationId="{1C072905-BF5B-4859-BAD8-F4DB20DD5E24}"/>
          </ac:picMkLst>
        </pc:picChg>
        <pc:picChg chg="del">
          <ac:chgData name="Jeong SangWoo" userId="8b3882065fa5c9e6" providerId="LiveId" clId="{011F9E2D-D950-44AA-B44F-C45AD29B05C9}" dt="2018-05-01T05:34:54.490" v="496" actId="478"/>
          <ac:picMkLst>
            <pc:docMk/>
            <pc:sldMk cId="2644430847" sldId="374"/>
            <ac:picMk id="4" creationId="{59019C09-98C6-49C4-9364-ADB911569F09}"/>
          </ac:picMkLst>
        </pc:picChg>
        <pc:picChg chg="del">
          <ac:chgData name="Jeong SangWoo" userId="8b3882065fa5c9e6" providerId="LiveId" clId="{011F9E2D-D950-44AA-B44F-C45AD29B05C9}" dt="2018-05-01T05:37:39.723" v="498" actId="478"/>
          <ac:picMkLst>
            <pc:docMk/>
            <pc:sldMk cId="2644430847" sldId="374"/>
            <ac:picMk id="5" creationId="{A6A96C29-DFD2-485F-9702-F10FE73D05AD}"/>
          </ac:picMkLst>
        </pc:picChg>
        <pc:picChg chg="del">
          <ac:chgData name="Jeong SangWoo" userId="8b3882065fa5c9e6" providerId="LiveId" clId="{011F9E2D-D950-44AA-B44F-C45AD29B05C9}" dt="2018-05-01T05:37:39.723" v="498" actId="478"/>
          <ac:picMkLst>
            <pc:docMk/>
            <pc:sldMk cId="2644430847" sldId="374"/>
            <ac:picMk id="6" creationId="{92B47CE6-D126-4D8F-9D7D-96813ED46AD4}"/>
          </ac:picMkLst>
        </pc:picChg>
        <pc:picChg chg="add mod">
          <ac:chgData name="Jeong SangWoo" userId="8b3882065fa5c9e6" providerId="LiveId" clId="{011F9E2D-D950-44AA-B44F-C45AD29B05C9}" dt="2018-05-01T05:34:58.691" v="497" actId="1076"/>
          <ac:picMkLst>
            <pc:docMk/>
            <pc:sldMk cId="2644430847" sldId="374"/>
            <ac:picMk id="8" creationId="{9C6759CC-F67A-47F2-9290-5F57282F13BC}"/>
          </ac:picMkLst>
        </pc:picChg>
      </pc:sldChg>
      <pc:sldChg chg="addSp delSp modSp add">
        <pc:chgData name="Jeong SangWoo" userId="8b3882065fa5c9e6" providerId="LiveId" clId="{011F9E2D-D950-44AA-B44F-C45AD29B05C9}" dt="2018-05-02T01:07:46.175" v="2722" actId="20577"/>
        <pc:sldMkLst>
          <pc:docMk/>
          <pc:sldMk cId="1545803175" sldId="375"/>
        </pc:sldMkLst>
        <pc:spChg chg="mod">
          <ac:chgData name="Jeong SangWoo" userId="8b3882065fa5c9e6" providerId="LiveId" clId="{011F9E2D-D950-44AA-B44F-C45AD29B05C9}" dt="2018-05-01T05:32:43.194" v="462" actId="478"/>
          <ac:spMkLst>
            <pc:docMk/>
            <pc:sldMk cId="1545803175" sldId="375"/>
            <ac:spMk id="3" creationId="{76DEDF3D-AD3E-4C60-A62E-779C9266CAD4}"/>
          </ac:spMkLst>
        </pc:spChg>
        <pc:spChg chg="mod">
          <ac:chgData name="Jeong SangWoo" userId="8b3882065fa5c9e6" providerId="LiveId" clId="{011F9E2D-D950-44AA-B44F-C45AD29B05C9}" dt="2018-05-02T01:07:46.175" v="2722" actId="20577"/>
          <ac:spMkLst>
            <pc:docMk/>
            <pc:sldMk cId="1545803175" sldId="375"/>
            <ac:spMk id="11" creationId="{AC22DCD9-5B4C-4536-93E8-1FF813C69FF0}"/>
          </ac:spMkLst>
        </pc:spChg>
        <pc:picChg chg="del">
          <ac:chgData name="Jeong SangWoo" userId="8b3882065fa5c9e6" providerId="LiveId" clId="{011F9E2D-D950-44AA-B44F-C45AD29B05C9}" dt="2018-05-01T05:37:42.966" v="499" actId="478"/>
          <ac:picMkLst>
            <pc:docMk/>
            <pc:sldMk cId="1545803175" sldId="375"/>
            <ac:picMk id="2" creationId="{1C072905-BF5B-4859-BAD8-F4DB20DD5E24}"/>
          </ac:picMkLst>
        </pc:picChg>
        <pc:picChg chg="del">
          <ac:chgData name="Jeong SangWoo" userId="8b3882065fa5c9e6" providerId="LiveId" clId="{011F9E2D-D950-44AA-B44F-C45AD29B05C9}" dt="2018-05-01T05:34:34.397" v="465" actId="478"/>
          <ac:picMkLst>
            <pc:docMk/>
            <pc:sldMk cId="1545803175" sldId="375"/>
            <ac:picMk id="4" creationId="{59019C09-98C6-49C4-9364-ADB911569F09}"/>
          </ac:picMkLst>
        </pc:picChg>
        <pc:picChg chg="del">
          <ac:chgData name="Jeong SangWoo" userId="8b3882065fa5c9e6" providerId="LiveId" clId="{011F9E2D-D950-44AA-B44F-C45AD29B05C9}" dt="2018-05-01T05:37:42.966" v="499" actId="478"/>
          <ac:picMkLst>
            <pc:docMk/>
            <pc:sldMk cId="1545803175" sldId="375"/>
            <ac:picMk id="5" creationId="{A6A96C29-DFD2-485F-9702-F10FE73D05AD}"/>
          </ac:picMkLst>
        </pc:picChg>
        <pc:picChg chg="del">
          <ac:chgData name="Jeong SangWoo" userId="8b3882065fa5c9e6" providerId="LiveId" clId="{011F9E2D-D950-44AA-B44F-C45AD29B05C9}" dt="2018-05-01T05:37:42.966" v="499" actId="478"/>
          <ac:picMkLst>
            <pc:docMk/>
            <pc:sldMk cId="1545803175" sldId="375"/>
            <ac:picMk id="6" creationId="{92B47CE6-D126-4D8F-9D7D-96813ED46AD4}"/>
          </ac:picMkLst>
        </pc:picChg>
        <pc:picChg chg="add mod">
          <ac:chgData name="Jeong SangWoo" userId="8b3882065fa5c9e6" providerId="LiveId" clId="{011F9E2D-D950-44AA-B44F-C45AD29B05C9}" dt="2018-05-01T05:34:38.507" v="467" actId="1076"/>
          <ac:picMkLst>
            <pc:docMk/>
            <pc:sldMk cId="1545803175" sldId="375"/>
            <ac:picMk id="8" creationId="{60DB7EE6-A27F-48EE-B834-59112110C7FC}"/>
          </ac:picMkLst>
        </pc:picChg>
      </pc:sldChg>
      <pc:sldChg chg="addSp delSp modSp add">
        <pc:chgData name="Jeong SangWoo" userId="8b3882065fa5c9e6" providerId="LiveId" clId="{011F9E2D-D950-44AA-B44F-C45AD29B05C9}" dt="2018-05-01T06:33:18.112" v="2095" actId="20577"/>
        <pc:sldMkLst>
          <pc:docMk/>
          <pc:sldMk cId="777840594" sldId="376"/>
        </pc:sldMkLst>
        <pc:spChg chg="mod">
          <ac:chgData name="Jeong SangWoo" userId="8b3882065fa5c9e6" providerId="LiveId" clId="{011F9E2D-D950-44AA-B44F-C45AD29B05C9}" dt="2018-05-01T05:32:21.803" v="441" actId="478"/>
          <ac:spMkLst>
            <pc:docMk/>
            <pc:sldMk cId="777840594" sldId="376"/>
            <ac:spMk id="3" creationId="{76DEDF3D-AD3E-4C60-A62E-779C9266CAD4}"/>
          </ac:spMkLst>
        </pc:spChg>
        <pc:spChg chg="add del mod">
          <ac:chgData name="Jeong SangWoo" userId="8b3882065fa5c9e6" providerId="LiveId" clId="{011F9E2D-D950-44AA-B44F-C45AD29B05C9}" dt="2018-05-01T06:33:18.112" v="2095" actId="20577"/>
          <ac:spMkLst>
            <pc:docMk/>
            <pc:sldMk cId="777840594" sldId="376"/>
            <ac:spMk id="11" creationId="{AC22DCD9-5B4C-4536-93E8-1FF813C69FF0}"/>
          </ac:spMkLst>
        </pc:spChg>
        <pc:picChg chg="del">
          <ac:chgData name="Jeong SangWoo" userId="8b3882065fa5c9e6" providerId="LiveId" clId="{011F9E2D-D950-44AA-B44F-C45AD29B05C9}" dt="2018-05-01T05:37:46.933" v="500" actId="478"/>
          <ac:picMkLst>
            <pc:docMk/>
            <pc:sldMk cId="777840594" sldId="376"/>
            <ac:picMk id="2" creationId="{1C072905-BF5B-4859-BAD8-F4DB20DD5E24}"/>
          </ac:picMkLst>
        </pc:picChg>
        <pc:picChg chg="del">
          <ac:chgData name="Jeong SangWoo" userId="8b3882065fa5c9e6" providerId="LiveId" clId="{011F9E2D-D950-44AA-B44F-C45AD29B05C9}" dt="2018-05-01T05:32:22.590" v="442" actId="478"/>
          <ac:picMkLst>
            <pc:docMk/>
            <pc:sldMk cId="777840594" sldId="376"/>
            <ac:picMk id="4" creationId="{59019C09-98C6-49C4-9364-ADB911569F09}"/>
          </ac:picMkLst>
        </pc:picChg>
        <pc:picChg chg="del">
          <ac:chgData name="Jeong SangWoo" userId="8b3882065fa5c9e6" providerId="LiveId" clId="{011F9E2D-D950-44AA-B44F-C45AD29B05C9}" dt="2018-05-01T05:37:46.933" v="500" actId="478"/>
          <ac:picMkLst>
            <pc:docMk/>
            <pc:sldMk cId="777840594" sldId="376"/>
            <ac:picMk id="5" creationId="{A6A96C29-DFD2-485F-9702-F10FE73D05AD}"/>
          </ac:picMkLst>
        </pc:picChg>
        <pc:picChg chg="del">
          <ac:chgData name="Jeong SangWoo" userId="8b3882065fa5c9e6" providerId="LiveId" clId="{011F9E2D-D950-44AA-B44F-C45AD29B05C9}" dt="2018-05-01T05:37:46.933" v="500" actId="478"/>
          <ac:picMkLst>
            <pc:docMk/>
            <pc:sldMk cId="777840594" sldId="376"/>
            <ac:picMk id="6" creationId="{92B47CE6-D126-4D8F-9D7D-96813ED46AD4}"/>
          </ac:picMkLst>
        </pc:picChg>
        <pc:picChg chg="add mod">
          <ac:chgData name="Jeong SangWoo" userId="8b3882065fa5c9e6" providerId="LiveId" clId="{011F9E2D-D950-44AA-B44F-C45AD29B05C9}" dt="2018-05-01T05:32:36.616" v="445" actId="1076"/>
          <ac:picMkLst>
            <pc:docMk/>
            <pc:sldMk cId="777840594" sldId="376"/>
            <ac:picMk id="8" creationId="{FE7A1AD7-95FF-4B73-A62B-1B4A5584586F}"/>
          </ac:picMkLst>
        </pc:picChg>
      </pc:sldChg>
      <pc:sldChg chg="addSp delSp modSp add modTransition">
        <pc:chgData name="Jeong SangWoo" userId="8b3882065fa5c9e6" providerId="LiveId" clId="{011F9E2D-D950-44AA-B44F-C45AD29B05C9}" dt="2018-05-03T05:28:26.937" v="4793" actId="20577"/>
        <pc:sldMkLst>
          <pc:docMk/>
          <pc:sldMk cId="2079885798" sldId="377"/>
        </pc:sldMkLst>
        <pc:spChg chg="mod">
          <ac:chgData name="Jeong SangWoo" userId="8b3882065fa5c9e6" providerId="LiveId" clId="{011F9E2D-D950-44AA-B44F-C45AD29B05C9}" dt="2018-05-01T05:31:39.913" v="413" actId="20577"/>
          <ac:spMkLst>
            <pc:docMk/>
            <pc:sldMk cId="2079885798" sldId="377"/>
            <ac:spMk id="3" creationId="{76DEDF3D-AD3E-4C60-A62E-779C9266CAD4}"/>
          </ac:spMkLst>
        </pc:spChg>
        <pc:spChg chg="mod">
          <ac:chgData name="Jeong SangWoo" userId="8b3882065fa5c9e6" providerId="LiveId" clId="{011F9E2D-D950-44AA-B44F-C45AD29B05C9}" dt="2018-05-01T05:49:10.681" v="1623" actId="20577"/>
          <ac:spMkLst>
            <pc:docMk/>
            <pc:sldMk cId="2079885798" sldId="377"/>
            <ac:spMk id="11" creationId="{AC22DCD9-5B4C-4536-93E8-1FF813C69FF0}"/>
          </ac:spMkLst>
        </pc:spChg>
        <pc:picChg chg="del">
          <ac:chgData name="Jeong SangWoo" userId="8b3882065fa5c9e6" providerId="LiveId" clId="{011F9E2D-D950-44AA-B44F-C45AD29B05C9}" dt="2018-05-01T05:37:51.565" v="501" actId="478"/>
          <ac:picMkLst>
            <pc:docMk/>
            <pc:sldMk cId="2079885798" sldId="377"/>
            <ac:picMk id="2" creationId="{1C072905-BF5B-4859-BAD8-F4DB20DD5E24}"/>
          </ac:picMkLst>
        </pc:picChg>
        <pc:picChg chg="del">
          <ac:chgData name="Jeong SangWoo" userId="8b3882065fa5c9e6" providerId="LiveId" clId="{011F9E2D-D950-44AA-B44F-C45AD29B05C9}" dt="2018-05-01T05:31:42.115" v="414" actId="478"/>
          <ac:picMkLst>
            <pc:docMk/>
            <pc:sldMk cId="2079885798" sldId="377"/>
            <ac:picMk id="4" creationId="{59019C09-98C6-49C4-9364-ADB911569F09}"/>
          </ac:picMkLst>
        </pc:picChg>
        <pc:picChg chg="del">
          <ac:chgData name="Jeong SangWoo" userId="8b3882065fa5c9e6" providerId="LiveId" clId="{011F9E2D-D950-44AA-B44F-C45AD29B05C9}" dt="2018-05-01T05:37:51.565" v="501" actId="478"/>
          <ac:picMkLst>
            <pc:docMk/>
            <pc:sldMk cId="2079885798" sldId="377"/>
            <ac:picMk id="5" creationId="{A6A96C29-DFD2-485F-9702-F10FE73D05AD}"/>
          </ac:picMkLst>
        </pc:picChg>
        <pc:picChg chg="del">
          <ac:chgData name="Jeong SangWoo" userId="8b3882065fa5c9e6" providerId="LiveId" clId="{011F9E2D-D950-44AA-B44F-C45AD29B05C9}" dt="2018-05-01T05:37:51.565" v="501" actId="478"/>
          <ac:picMkLst>
            <pc:docMk/>
            <pc:sldMk cId="2079885798" sldId="377"/>
            <ac:picMk id="6" creationId="{92B47CE6-D126-4D8F-9D7D-96813ED46AD4}"/>
          </ac:picMkLst>
        </pc:picChg>
        <pc:picChg chg="add mod">
          <ac:chgData name="Jeong SangWoo" userId="8b3882065fa5c9e6" providerId="LiveId" clId="{011F9E2D-D950-44AA-B44F-C45AD29B05C9}" dt="2018-05-01T05:31:59.381" v="419" actId="1076"/>
          <ac:picMkLst>
            <pc:docMk/>
            <pc:sldMk cId="2079885798" sldId="377"/>
            <ac:picMk id="8" creationId="{B8474743-5B09-463B-AFE7-D3D89BA7F173}"/>
          </ac:picMkLst>
        </pc:picChg>
      </pc:sldChg>
      <pc:sldChg chg="addSp delSp modSp add">
        <pc:chgData name="Jeong SangWoo" userId="8b3882065fa5c9e6" providerId="LiveId" clId="{011F9E2D-D950-44AA-B44F-C45AD29B05C9}" dt="2018-05-01T05:40:52.756" v="660" actId="20577"/>
        <pc:sldMkLst>
          <pc:docMk/>
          <pc:sldMk cId="3222107910" sldId="378"/>
        </pc:sldMkLst>
        <pc:spChg chg="mod">
          <ac:chgData name="Jeong SangWoo" userId="8b3882065fa5c9e6" providerId="LiveId" clId="{011F9E2D-D950-44AA-B44F-C45AD29B05C9}" dt="2018-05-01T05:31:17.334" v="398" actId="20577"/>
          <ac:spMkLst>
            <pc:docMk/>
            <pc:sldMk cId="3222107910" sldId="378"/>
            <ac:spMk id="3" creationId="{76DEDF3D-AD3E-4C60-A62E-779C9266CAD4}"/>
          </ac:spMkLst>
        </pc:spChg>
        <pc:spChg chg="mod">
          <ac:chgData name="Jeong SangWoo" userId="8b3882065fa5c9e6" providerId="LiveId" clId="{011F9E2D-D950-44AA-B44F-C45AD29B05C9}" dt="2018-05-01T05:40:52.756" v="660" actId="20577"/>
          <ac:spMkLst>
            <pc:docMk/>
            <pc:sldMk cId="3222107910" sldId="378"/>
            <ac:spMk id="11" creationId="{AC22DCD9-5B4C-4536-93E8-1FF813C69FF0}"/>
          </ac:spMkLst>
        </pc:spChg>
        <pc:picChg chg="del">
          <ac:chgData name="Jeong SangWoo" userId="8b3882065fa5c9e6" providerId="LiveId" clId="{011F9E2D-D950-44AA-B44F-C45AD29B05C9}" dt="2018-05-01T05:37:54.680" v="502" actId="478"/>
          <ac:picMkLst>
            <pc:docMk/>
            <pc:sldMk cId="3222107910" sldId="378"/>
            <ac:picMk id="2" creationId="{1C072905-BF5B-4859-BAD8-F4DB20DD5E24}"/>
          </ac:picMkLst>
        </pc:picChg>
        <pc:picChg chg="del">
          <ac:chgData name="Jeong SangWoo" userId="8b3882065fa5c9e6" providerId="LiveId" clId="{011F9E2D-D950-44AA-B44F-C45AD29B05C9}" dt="2018-05-01T05:31:18.334" v="399" actId="478"/>
          <ac:picMkLst>
            <pc:docMk/>
            <pc:sldMk cId="3222107910" sldId="378"/>
            <ac:picMk id="4" creationId="{59019C09-98C6-49C4-9364-ADB911569F09}"/>
          </ac:picMkLst>
        </pc:picChg>
        <pc:picChg chg="del">
          <ac:chgData name="Jeong SangWoo" userId="8b3882065fa5c9e6" providerId="LiveId" clId="{011F9E2D-D950-44AA-B44F-C45AD29B05C9}" dt="2018-05-01T05:37:54.680" v="502" actId="478"/>
          <ac:picMkLst>
            <pc:docMk/>
            <pc:sldMk cId="3222107910" sldId="378"/>
            <ac:picMk id="5" creationId="{A6A96C29-DFD2-485F-9702-F10FE73D05AD}"/>
          </ac:picMkLst>
        </pc:picChg>
        <pc:picChg chg="del">
          <ac:chgData name="Jeong SangWoo" userId="8b3882065fa5c9e6" providerId="LiveId" clId="{011F9E2D-D950-44AA-B44F-C45AD29B05C9}" dt="2018-05-01T05:37:54.680" v="502" actId="478"/>
          <ac:picMkLst>
            <pc:docMk/>
            <pc:sldMk cId="3222107910" sldId="378"/>
            <ac:picMk id="6" creationId="{92B47CE6-D126-4D8F-9D7D-96813ED46AD4}"/>
          </ac:picMkLst>
        </pc:picChg>
        <pc:picChg chg="add mod">
          <ac:chgData name="Jeong SangWoo" userId="8b3882065fa5c9e6" providerId="LiveId" clId="{011F9E2D-D950-44AA-B44F-C45AD29B05C9}" dt="2018-05-01T05:31:32.943" v="402" actId="1076"/>
          <ac:picMkLst>
            <pc:docMk/>
            <pc:sldMk cId="3222107910" sldId="378"/>
            <ac:picMk id="8" creationId="{51CC7F5D-FA1F-4D93-BDA0-22B97AB5ABFD}"/>
          </ac:picMkLst>
        </pc:picChg>
      </pc:sldChg>
      <pc:sldChg chg="addSp delSp modSp add modTransition">
        <pc:chgData name="Jeong SangWoo" userId="8b3882065fa5c9e6" providerId="LiveId" clId="{011F9E2D-D950-44AA-B44F-C45AD29B05C9}" dt="2018-05-03T05:28:04.778" v="4791" actId="20577"/>
        <pc:sldMkLst>
          <pc:docMk/>
          <pc:sldMk cId="1894272862" sldId="379"/>
        </pc:sldMkLst>
        <pc:spChg chg="add del mod">
          <ac:chgData name="Jeong SangWoo" userId="8b3882065fa5c9e6" providerId="LiveId" clId="{011F9E2D-D950-44AA-B44F-C45AD29B05C9}" dt="2018-05-01T05:42:33.107" v="701" actId="478"/>
          <ac:spMkLst>
            <pc:docMk/>
            <pc:sldMk cId="1894272862" sldId="379"/>
            <ac:spMk id="2" creationId="{E01DBD7B-CCF1-47DD-97D7-EBA6F48C57E6}"/>
          </ac:spMkLst>
        </pc:spChg>
        <pc:spChg chg="add mod">
          <ac:chgData name="Jeong SangWoo" userId="8b3882065fa5c9e6" providerId="LiveId" clId="{011F9E2D-D950-44AA-B44F-C45AD29B05C9}" dt="2018-05-01T07:04:48.666" v="2159" actId="20577"/>
          <ac:spMkLst>
            <pc:docMk/>
            <pc:sldMk cId="1894272862" sldId="379"/>
            <ac:spMk id="4" creationId="{7D451441-5893-42DE-A6EC-E8EABF15BBF6}"/>
          </ac:spMkLst>
        </pc:spChg>
        <pc:spChg chg="add del mod">
          <ac:chgData name="Jeong SangWoo" userId="8b3882065fa5c9e6" providerId="LiveId" clId="{011F9E2D-D950-44AA-B44F-C45AD29B05C9}" dt="2018-05-01T05:43:54.628" v="934" actId="20577"/>
          <ac:spMkLst>
            <pc:docMk/>
            <pc:sldMk cId="1894272862" sldId="379"/>
            <ac:spMk id="6" creationId="{A9ED6F94-772A-4EBE-B7F1-E224B629C4B7}"/>
          </ac:spMkLst>
        </pc:spChg>
        <pc:spChg chg="add mod">
          <ac:chgData name="Jeong SangWoo" userId="8b3882065fa5c9e6" providerId="LiveId" clId="{011F9E2D-D950-44AA-B44F-C45AD29B05C9}" dt="2018-05-01T05:44:54.724" v="1192" actId="20577"/>
          <ac:spMkLst>
            <pc:docMk/>
            <pc:sldMk cId="1894272862" sldId="379"/>
            <ac:spMk id="9" creationId="{9D67386A-FDE6-47E4-B6DB-0FBF81A0B221}"/>
          </ac:spMkLst>
        </pc:spChg>
        <pc:spChg chg="mod">
          <ac:chgData name="Jeong SangWoo" userId="8b3882065fa5c9e6" providerId="LiveId" clId="{011F9E2D-D950-44AA-B44F-C45AD29B05C9}" dt="2018-05-01T05:41:11.288" v="679" actId="20577"/>
          <ac:spMkLst>
            <pc:docMk/>
            <pc:sldMk cId="1894272862" sldId="379"/>
            <ac:spMk id="11" creationId="{AC22DCD9-5B4C-4536-93E8-1FF813C69FF0}"/>
          </ac:spMkLst>
        </pc:spChg>
      </pc:sldChg>
      <pc:sldChg chg="delSp modSp add modTransition">
        <pc:chgData name="Jeong SangWoo" userId="8b3882065fa5c9e6" providerId="LiveId" clId="{011F9E2D-D950-44AA-B44F-C45AD29B05C9}" dt="2018-05-03T05:28:14.569" v="4792" actId="20577"/>
        <pc:sldMkLst>
          <pc:docMk/>
          <pc:sldMk cId="4064391211" sldId="380"/>
        </pc:sldMkLst>
        <pc:spChg chg="mod">
          <ac:chgData name="Jeong SangWoo" userId="8b3882065fa5c9e6" providerId="LiveId" clId="{011F9E2D-D950-44AA-B44F-C45AD29B05C9}" dt="2018-05-01T05:45:37.894" v="1264" actId="20577"/>
          <ac:spMkLst>
            <pc:docMk/>
            <pc:sldMk cId="4064391211" sldId="380"/>
            <ac:spMk id="3" creationId="{76DEDF3D-AD3E-4C60-A62E-779C9266CAD4}"/>
          </ac:spMkLst>
        </pc:spChg>
        <pc:spChg chg="del">
          <ac:chgData name="Jeong SangWoo" userId="8b3882065fa5c9e6" providerId="LiveId" clId="{011F9E2D-D950-44AA-B44F-C45AD29B05C9}" dt="2018-05-01T05:45:43.022" v="1265" actId="478"/>
          <ac:spMkLst>
            <pc:docMk/>
            <pc:sldMk cId="4064391211" sldId="380"/>
            <ac:spMk id="4" creationId="{7D451441-5893-42DE-A6EC-E8EABF15BBF6}"/>
          </ac:spMkLst>
        </pc:spChg>
        <pc:spChg chg="del mod">
          <ac:chgData name="Jeong SangWoo" userId="8b3882065fa5c9e6" providerId="LiveId" clId="{011F9E2D-D950-44AA-B44F-C45AD29B05C9}" dt="2018-05-01T05:45:46.681" v="1267" actId="478"/>
          <ac:spMkLst>
            <pc:docMk/>
            <pc:sldMk cId="4064391211" sldId="380"/>
            <ac:spMk id="9" creationId="{9D67386A-FDE6-47E4-B6DB-0FBF81A0B221}"/>
          </ac:spMkLst>
        </pc:spChg>
        <pc:spChg chg="mod">
          <ac:chgData name="Jeong SangWoo" userId="8b3882065fa5c9e6" providerId="LiveId" clId="{011F9E2D-D950-44AA-B44F-C45AD29B05C9}" dt="2018-05-01T05:47:31.285" v="1455" actId="20577"/>
          <ac:spMkLst>
            <pc:docMk/>
            <pc:sldMk cId="4064391211" sldId="380"/>
            <ac:spMk id="11" creationId="{AC22DCD9-5B4C-4536-93E8-1FF813C69FF0}"/>
          </ac:spMkLst>
        </pc:spChg>
      </pc:sldChg>
      <pc:sldChg chg="addSp delSp modSp add modTransition">
        <pc:chgData name="Jeong SangWoo" userId="8b3882065fa5c9e6" providerId="LiveId" clId="{011F9E2D-D950-44AA-B44F-C45AD29B05C9}" dt="2018-05-03T05:28:26.937" v="4793" actId="20577"/>
        <pc:sldMkLst>
          <pc:docMk/>
          <pc:sldMk cId="2969676532" sldId="381"/>
        </pc:sldMkLst>
        <pc:spChg chg="add mod">
          <ac:chgData name="Jeong SangWoo" userId="8b3882065fa5c9e6" providerId="LiveId" clId="{011F9E2D-D950-44AA-B44F-C45AD29B05C9}" dt="2018-05-01T05:52:01.722" v="1778" actId="1076"/>
          <ac:spMkLst>
            <pc:docMk/>
            <pc:sldMk cId="2969676532" sldId="381"/>
            <ac:spMk id="2" creationId="{05C68BA9-9001-40A0-B246-53246FB2938A}"/>
          </ac:spMkLst>
        </pc:spChg>
        <pc:spChg chg="add del mod">
          <ac:chgData name="Jeong SangWoo" userId="8b3882065fa5c9e6" providerId="LiveId" clId="{011F9E2D-D950-44AA-B44F-C45AD29B05C9}" dt="2018-05-01T06:23:49.818" v="1780" actId="478"/>
          <ac:spMkLst>
            <pc:docMk/>
            <pc:sldMk cId="2969676532" sldId="381"/>
            <ac:spMk id="6" creationId="{11F9D9BC-D8C9-4D84-9EC6-57A02E4D962E}"/>
          </ac:spMkLst>
        </pc:spChg>
        <pc:spChg chg="add mod">
          <ac:chgData name="Jeong SangWoo" userId="8b3882065fa5c9e6" providerId="LiveId" clId="{011F9E2D-D950-44AA-B44F-C45AD29B05C9}" dt="2018-05-01T06:26:02.629" v="1909" actId="1035"/>
          <ac:spMkLst>
            <pc:docMk/>
            <pc:sldMk cId="2969676532" sldId="381"/>
            <ac:spMk id="7" creationId="{B3B07DA9-668E-4871-BFF1-37D5747070B7}"/>
          </ac:spMkLst>
        </pc:spChg>
        <pc:spChg chg="add mod">
          <ac:chgData name="Jeong SangWoo" userId="8b3882065fa5c9e6" providerId="LiveId" clId="{011F9E2D-D950-44AA-B44F-C45AD29B05C9}" dt="2018-05-01T06:26:02.629" v="1909" actId="1035"/>
          <ac:spMkLst>
            <pc:docMk/>
            <pc:sldMk cId="2969676532" sldId="381"/>
            <ac:spMk id="9" creationId="{BC9395A2-4BB6-4BAA-B502-976DC2AE6310}"/>
          </ac:spMkLst>
        </pc:spChg>
        <pc:spChg chg="mod">
          <ac:chgData name="Jeong SangWoo" userId="8b3882065fa5c9e6" providerId="LiveId" clId="{011F9E2D-D950-44AA-B44F-C45AD29B05C9}" dt="2018-05-01T05:49:16.846" v="1634" actId="20577"/>
          <ac:spMkLst>
            <pc:docMk/>
            <pc:sldMk cId="2969676532" sldId="381"/>
            <ac:spMk id="11" creationId="{AC22DCD9-5B4C-4536-93E8-1FF813C69FF0}"/>
          </ac:spMkLst>
        </pc:spChg>
      </pc:sldChg>
      <pc:sldChg chg="addSp modSp add modTransition">
        <pc:chgData name="Jeong SangWoo" userId="8b3882065fa5c9e6" providerId="LiveId" clId="{011F9E2D-D950-44AA-B44F-C45AD29B05C9}" dt="2018-05-03T05:28:39.964" v="4794" actId="20577"/>
        <pc:sldMkLst>
          <pc:docMk/>
          <pc:sldMk cId="2030145524" sldId="382"/>
        </pc:sldMkLst>
        <pc:spChg chg="add mod">
          <ac:chgData name="Jeong SangWoo" userId="8b3882065fa5c9e6" providerId="LiveId" clId="{011F9E2D-D950-44AA-B44F-C45AD29B05C9}" dt="2018-05-01T07:04:58.413" v="2160" actId="20577"/>
          <ac:spMkLst>
            <pc:docMk/>
            <pc:sldMk cId="2030145524" sldId="382"/>
            <ac:spMk id="5" creationId="{52852D6E-754A-4631-9669-28440812D3BB}"/>
          </ac:spMkLst>
        </pc:spChg>
        <pc:spChg chg="mod">
          <ac:chgData name="Jeong SangWoo" userId="8b3882065fa5c9e6" providerId="LiveId" clId="{011F9E2D-D950-44AA-B44F-C45AD29B05C9}" dt="2018-05-01T07:04:06.921" v="2106" actId="20577"/>
          <ac:spMkLst>
            <pc:docMk/>
            <pc:sldMk cId="2030145524" sldId="382"/>
            <ac:spMk id="11" creationId="{AC22DCD9-5B4C-4536-93E8-1FF813C69FF0}"/>
          </ac:spMkLst>
        </pc:spChg>
      </pc:sldChg>
      <pc:sldChg chg="modSp add">
        <pc:chgData name="Jeong SangWoo" userId="8b3882065fa5c9e6" providerId="LiveId" clId="{011F9E2D-D950-44AA-B44F-C45AD29B05C9}" dt="2018-05-01T07:07:56.987" v="2196" actId="20577"/>
        <pc:sldMkLst>
          <pc:docMk/>
          <pc:sldMk cId="3616502697" sldId="383"/>
        </pc:sldMkLst>
        <pc:spChg chg="mod">
          <ac:chgData name="Jeong SangWoo" userId="8b3882065fa5c9e6" providerId="LiveId" clId="{011F9E2D-D950-44AA-B44F-C45AD29B05C9}" dt="2018-05-01T07:07:56.987" v="2196" actId="20577"/>
          <ac:spMkLst>
            <pc:docMk/>
            <pc:sldMk cId="3616502697" sldId="383"/>
            <ac:spMk id="5" creationId="{52852D6E-754A-4631-9669-28440812D3BB}"/>
          </ac:spMkLst>
        </pc:spChg>
      </pc:sldChg>
      <pc:sldChg chg="delSp modSp add modTransition">
        <pc:chgData name="Jeong SangWoo" userId="8b3882065fa5c9e6" providerId="LiveId" clId="{011F9E2D-D950-44AA-B44F-C45AD29B05C9}" dt="2018-05-03T05:28:43.050" v="4795" actId="20577"/>
        <pc:sldMkLst>
          <pc:docMk/>
          <pc:sldMk cId="1261566269" sldId="384"/>
        </pc:sldMkLst>
        <pc:spChg chg="del">
          <ac:chgData name="Jeong SangWoo" userId="8b3882065fa5c9e6" providerId="LiveId" clId="{011F9E2D-D950-44AA-B44F-C45AD29B05C9}" dt="2018-05-01T07:12:21.615" v="2200" actId="478"/>
          <ac:spMkLst>
            <pc:docMk/>
            <pc:sldMk cId="1261566269" sldId="384"/>
            <ac:spMk id="5" creationId="{52852D6E-754A-4631-9669-28440812D3BB}"/>
          </ac:spMkLst>
        </pc:spChg>
        <pc:spChg chg="mod">
          <ac:chgData name="Jeong SangWoo" userId="8b3882065fa5c9e6" providerId="LiveId" clId="{011F9E2D-D950-44AA-B44F-C45AD29B05C9}" dt="2018-05-02T01:01:39.164" v="2491" actId="20577"/>
          <ac:spMkLst>
            <pc:docMk/>
            <pc:sldMk cId="1261566269" sldId="384"/>
            <ac:spMk id="11" creationId="{AC22DCD9-5B4C-4536-93E8-1FF813C69FF0}"/>
          </ac:spMkLst>
        </pc:spChg>
      </pc:sldChg>
      <pc:sldChg chg="addSp modSp add modTransition">
        <pc:chgData name="Jeong SangWoo" userId="8b3882065fa5c9e6" providerId="LiveId" clId="{011F9E2D-D950-44AA-B44F-C45AD29B05C9}" dt="2018-05-03T05:28:52.450" v="4797" actId="20577"/>
        <pc:sldMkLst>
          <pc:docMk/>
          <pc:sldMk cId="985526927" sldId="385"/>
        </pc:sldMkLst>
        <pc:spChg chg="add mod">
          <ac:chgData name="Jeong SangWoo" userId="8b3882065fa5c9e6" providerId="LiveId" clId="{011F9E2D-D950-44AA-B44F-C45AD29B05C9}" dt="2018-05-02T01:11:52.089" v="2842" actId="20577"/>
          <ac:spMkLst>
            <pc:docMk/>
            <pc:sldMk cId="985526927" sldId="385"/>
            <ac:spMk id="2" creationId="{1A5B1243-9EBC-479C-AEFB-4006F2E1D55F}"/>
          </ac:spMkLst>
        </pc:spChg>
        <pc:spChg chg="add mod">
          <ac:chgData name="Jeong SangWoo" userId="8b3882065fa5c9e6" providerId="LiveId" clId="{011F9E2D-D950-44AA-B44F-C45AD29B05C9}" dt="2018-05-02T01:12:31.887" v="2930" actId="20577"/>
          <ac:spMkLst>
            <pc:docMk/>
            <pc:sldMk cId="985526927" sldId="385"/>
            <ac:spMk id="4" creationId="{3A27C0DF-5BEF-4BCA-9E4E-A89C54D86F65}"/>
          </ac:spMkLst>
        </pc:spChg>
        <pc:spChg chg="mod">
          <ac:chgData name="Jeong SangWoo" userId="8b3882065fa5c9e6" providerId="LiveId" clId="{011F9E2D-D950-44AA-B44F-C45AD29B05C9}" dt="2018-05-02T01:11:15.959" v="2818" actId="20577"/>
          <ac:spMkLst>
            <pc:docMk/>
            <pc:sldMk cId="985526927" sldId="385"/>
            <ac:spMk id="11" creationId="{AC22DCD9-5B4C-4536-93E8-1FF813C69FF0}"/>
          </ac:spMkLst>
        </pc:spChg>
      </pc:sldChg>
      <pc:sldChg chg="delSp modSp add modTransition">
        <pc:chgData name="Jeong SangWoo" userId="8b3882065fa5c9e6" providerId="LiveId" clId="{011F9E2D-D950-44AA-B44F-C45AD29B05C9}" dt="2018-05-03T05:28:54.362" v="4798" actId="20577"/>
        <pc:sldMkLst>
          <pc:docMk/>
          <pc:sldMk cId="1431906384" sldId="386"/>
        </pc:sldMkLst>
        <pc:spChg chg="del">
          <ac:chgData name="Jeong SangWoo" userId="8b3882065fa5c9e6" providerId="LiveId" clId="{011F9E2D-D950-44AA-B44F-C45AD29B05C9}" dt="2018-05-02T01:12:46.846" v="2932" actId="478"/>
          <ac:spMkLst>
            <pc:docMk/>
            <pc:sldMk cId="1431906384" sldId="386"/>
            <ac:spMk id="2" creationId="{1A5B1243-9EBC-479C-AEFB-4006F2E1D55F}"/>
          </ac:spMkLst>
        </pc:spChg>
        <pc:spChg chg="del">
          <ac:chgData name="Jeong SangWoo" userId="8b3882065fa5c9e6" providerId="LiveId" clId="{011F9E2D-D950-44AA-B44F-C45AD29B05C9}" dt="2018-05-02T01:12:46.846" v="2932" actId="478"/>
          <ac:spMkLst>
            <pc:docMk/>
            <pc:sldMk cId="1431906384" sldId="386"/>
            <ac:spMk id="4" creationId="{3A27C0DF-5BEF-4BCA-9E4E-A89C54D86F65}"/>
          </ac:spMkLst>
        </pc:spChg>
        <pc:spChg chg="mod">
          <ac:chgData name="Jeong SangWoo" userId="8b3882065fa5c9e6" providerId="LiveId" clId="{011F9E2D-D950-44AA-B44F-C45AD29B05C9}" dt="2018-05-02T01:14:20.709" v="3344" actId="20577"/>
          <ac:spMkLst>
            <pc:docMk/>
            <pc:sldMk cId="1431906384" sldId="386"/>
            <ac:spMk id="11" creationId="{AC22DCD9-5B4C-4536-93E8-1FF813C69FF0}"/>
          </ac:spMkLst>
        </pc:spChg>
      </pc:sldChg>
      <pc:sldChg chg="addSp delSp modSp add modTransition modAnim">
        <pc:chgData name="Jeong SangWoo" userId="8b3882065fa5c9e6" providerId="LiveId" clId="{011F9E2D-D950-44AA-B44F-C45AD29B05C9}" dt="2018-05-03T05:29:10.745" v="4803" actId="20577"/>
        <pc:sldMkLst>
          <pc:docMk/>
          <pc:sldMk cId="2642636552" sldId="387"/>
        </pc:sldMkLst>
        <pc:spChg chg="add del mod">
          <ac:chgData name="Jeong SangWoo" userId="8b3882065fa5c9e6" providerId="LiveId" clId="{011F9E2D-D950-44AA-B44F-C45AD29B05C9}" dt="2018-05-02T01:25:40.714" v="4054" actId="20577"/>
          <ac:spMkLst>
            <pc:docMk/>
            <pc:sldMk cId="2642636552" sldId="387"/>
            <ac:spMk id="11" creationId="{AC22DCD9-5B4C-4536-93E8-1FF813C69FF0}"/>
          </ac:spMkLst>
        </pc:spChg>
        <pc:picChg chg="add mod">
          <ac:chgData name="Jeong SangWoo" userId="8b3882065fa5c9e6" providerId="LiveId" clId="{011F9E2D-D950-44AA-B44F-C45AD29B05C9}" dt="2018-05-02T01:27:40.783" v="4063" actId="1035"/>
          <ac:picMkLst>
            <pc:docMk/>
            <pc:sldMk cId="2642636552" sldId="387"/>
            <ac:picMk id="2" creationId="{C6F57C21-4976-4B94-A196-424EF8ECA8F5}"/>
          </ac:picMkLst>
        </pc:picChg>
      </pc:sldChg>
      <pc:sldChg chg="modSp add modTransition">
        <pc:chgData name="Jeong SangWoo" userId="8b3882065fa5c9e6" providerId="LiveId" clId="{011F9E2D-D950-44AA-B44F-C45AD29B05C9}" dt="2018-05-03T05:28:26.937" v="4793" actId="20577"/>
        <pc:sldMkLst>
          <pc:docMk/>
          <pc:sldMk cId="2962142869" sldId="388"/>
        </pc:sldMkLst>
        <pc:spChg chg="mod">
          <ac:chgData name="Jeong SangWoo" userId="8b3882065fa5c9e6" providerId="LiveId" clId="{011F9E2D-D950-44AA-B44F-C45AD29B05C9}" dt="2018-05-02T01:28:01.791" v="4076" actId="13926"/>
          <ac:spMkLst>
            <pc:docMk/>
            <pc:sldMk cId="2962142869" sldId="388"/>
            <ac:spMk id="3" creationId="{76DEDF3D-AD3E-4C60-A62E-779C9266CAD4}"/>
          </ac:spMkLst>
        </pc:spChg>
        <pc:spChg chg="mod">
          <ac:chgData name="Jeong SangWoo" userId="8b3882065fa5c9e6" providerId="LiveId" clId="{011F9E2D-D950-44AA-B44F-C45AD29B05C9}" dt="2018-05-02T01:35:46.056" v="4710" actId="20577"/>
          <ac:spMkLst>
            <pc:docMk/>
            <pc:sldMk cId="2962142869" sldId="388"/>
            <ac:spMk id="11" creationId="{AC22DCD9-5B4C-4536-93E8-1FF813C69FF0}"/>
          </ac:spMkLst>
        </pc:spChg>
      </pc:sldChg>
      <pc:sldChg chg="addSp delSp modSp add modTransition">
        <pc:chgData name="Jeong SangWoo" userId="8b3882065fa5c9e6" providerId="LiveId" clId="{011F9E2D-D950-44AA-B44F-C45AD29B05C9}" dt="2018-05-03T05:28:26.937" v="4793" actId="20577"/>
        <pc:sldMkLst>
          <pc:docMk/>
          <pc:sldMk cId="332818287" sldId="389"/>
        </pc:sldMkLst>
        <pc:spChg chg="mod">
          <ac:chgData name="Jeong SangWoo" userId="8b3882065fa5c9e6" providerId="LiveId" clId="{011F9E2D-D950-44AA-B44F-C45AD29B05C9}" dt="2018-05-02T01:34:03.548" v="4497" actId="20577"/>
          <ac:spMkLst>
            <pc:docMk/>
            <pc:sldMk cId="332818287" sldId="389"/>
            <ac:spMk id="2" creationId="{05C68BA9-9001-40A0-B246-53246FB2938A}"/>
          </ac:spMkLst>
        </pc:spChg>
        <pc:spChg chg="mod">
          <ac:chgData name="Jeong SangWoo" userId="8b3882065fa5c9e6" providerId="LiveId" clId="{011F9E2D-D950-44AA-B44F-C45AD29B05C9}" dt="2018-05-02T01:35:22.868" v="4697" actId="14100"/>
          <ac:spMkLst>
            <pc:docMk/>
            <pc:sldMk cId="332818287" sldId="389"/>
            <ac:spMk id="3" creationId="{76DEDF3D-AD3E-4C60-A62E-779C9266CAD4}"/>
          </ac:spMkLst>
        </pc:spChg>
        <pc:spChg chg="add mod">
          <ac:chgData name="Jeong SangWoo" userId="8b3882065fa5c9e6" providerId="LiveId" clId="{011F9E2D-D950-44AA-B44F-C45AD29B05C9}" dt="2018-05-02T01:36:04.837" v="4713" actId="14100"/>
          <ac:spMkLst>
            <pc:docMk/>
            <pc:sldMk cId="332818287" sldId="389"/>
            <ac:spMk id="4" creationId="{5BE17531-E5D1-44E5-92FA-E5B693AF5BDD}"/>
          </ac:spMkLst>
        </pc:spChg>
        <pc:spChg chg="del">
          <ac:chgData name="Jeong SangWoo" userId="8b3882065fa5c9e6" providerId="LiveId" clId="{011F9E2D-D950-44AA-B44F-C45AD29B05C9}" dt="2018-05-02T01:33:25.182" v="4437" actId="478"/>
          <ac:spMkLst>
            <pc:docMk/>
            <pc:sldMk cId="332818287" sldId="389"/>
            <ac:spMk id="7" creationId="{B3B07DA9-668E-4871-BFF1-37D5747070B7}"/>
          </ac:spMkLst>
        </pc:spChg>
        <pc:spChg chg="del">
          <ac:chgData name="Jeong SangWoo" userId="8b3882065fa5c9e6" providerId="LiveId" clId="{011F9E2D-D950-44AA-B44F-C45AD29B05C9}" dt="2018-05-02T01:33:25.182" v="4437" actId="478"/>
          <ac:spMkLst>
            <pc:docMk/>
            <pc:sldMk cId="332818287" sldId="389"/>
            <ac:spMk id="9" creationId="{BC9395A2-4BB6-4BAA-B502-976DC2AE6310}"/>
          </ac:spMkLst>
        </pc:spChg>
      </pc:sldChg>
      <pc:sldChg chg="addSp modSp add modTransition">
        <pc:chgData name="Jeong SangWoo" userId="8b3882065fa5c9e6" providerId="LiveId" clId="{011F9E2D-D950-44AA-B44F-C45AD29B05C9}" dt="2018-05-03T05:28:14.569" v="4792" actId="20577"/>
        <pc:sldMkLst>
          <pc:docMk/>
          <pc:sldMk cId="2885740441" sldId="390"/>
        </pc:sldMkLst>
        <pc:spChg chg="add mod">
          <ac:chgData name="Jeong SangWoo" userId="8b3882065fa5c9e6" providerId="LiveId" clId="{011F9E2D-D950-44AA-B44F-C45AD29B05C9}" dt="2018-05-02T01:31:15.466" v="4269" actId="20577"/>
          <ac:spMkLst>
            <pc:docMk/>
            <pc:sldMk cId="2885740441" sldId="390"/>
            <ac:spMk id="2" creationId="{21665268-1E91-4107-BB31-1ABE3F5E5952}"/>
          </ac:spMkLst>
        </pc:spChg>
        <pc:spChg chg="mod">
          <ac:chgData name="Jeong SangWoo" userId="8b3882065fa5c9e6" providerId="LiveId" clId="{011F9E2D-D950-44AA-B44F-C45AD29B05C9}" dt="2018-05-02T01:28:58.482" v="4186" actId="20577"/>
          <ac:spMkLst>
            <pc:docMk/>
            <pc:sldMk cId="2885740441" sldId="390"/>
            <ac:spMk id="11" creationId="{AC22DCD9-5B4C-4536-93E8-1FF813C69FF0}"/>
          </ac:spMkLst>
        </pc:spChg>
      </pc:sld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addSp delSp modSp modTransition">
        <pc:chgData name="Jeong SangWoo" userId="8b3882065fa5c9e6" providerId="LiveId" clId="{F984A344-9FF2-4F8E-9F43-7D6F6BF7C2C7}" dt="2018-04-22T05:22:21.295" v="1175" actId="20577"/>
        <pc:sldMkLst>
          <pc:docMk/>
          <pc:sldMk cId="2828471371" sldId="257"/>
        </pc:sldMkLst>
        <pc:spChg chg="add mod topLvl">
          <ac:chgData name="Jeong SangWoo" userId="8b3882065fa5c9e6" providerId="LiveId" clId="{F984A344-9FF2-4F8E-9F43-7D6F6BF7C2C7}" dt="2018-04-22T05:22:21.295" v="1175" actId="20577"/>
          <ac:spMkLst>
            <pc:docMk/>
            <pc:sldMk cId="2828471371" sldId="257"/>
            <ac:spMk id="7" creationId="{530AAF99-FB2C-4A38-86E6-E3B8110D7264}"/>
          </ac:spMkLst>
        </pc:spChg>
        <pc:spChg chg="mod">
          <ac:chgData name="Jeong SangWoo" userId="8b3882065fa5c9e6" providerId="LiveId" clId="{F984A344-9FF2-4F8E-9F43-7D6F6BF7C2C7}" dt="2018-04-22T04:47:23.250" v="53" actId="164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F984A344-9FF2-4F8E-9F43-7D6F6BF7C2C7}" dt="2018-04-22T04:47:01.284" v="49" actId="164"/>
          <ac:spMkLst>
            <pc:docMk/>
            <pc:sldMk cId="2828471371" sldId="257"/>
            <ac:spMk id="12" creationId="{76B24904-93BA-4FC7-8982-4F1A7AF6D7EC}"/>
          </ac:spMkLst>
        </pc:spChg>
        <pc:spChg chg="mod">
          <ac:chgData name="Jeong SangWoo" userId="8b3882065fa5c9e6" providerId="LiveId" clId="{F984A344-9FF2-4F8E-9F43-7D6F6BF7C2C7}" dt="2018-04-22T04:47:43.155" v="59" actId="164"/>
          <ac:spMkLst>
            <pc:docMk/>
            <pc:sldMk cId="2828471371" sldId="257"/>
            <ac:spMk id="15" creationId="{D948DB64-856F-4F59-AA89-995CCD12A3ED}"/>
          </ac:spMkLst>
        </pc:spChg>
        <pc:spChg chg="mod">
          <ac:chgData name="Jeong SangWoo" userId="8b3882065fa5c9e6" providerId="LiveId" clId="{F984A344-9FF2-4F8E-9F43-7D6F6BF7C2C7}" dt="2018-04-22T05:19:41.776" v="1104" actId="20577"/>
          <ac:spMkLst>
            <pc:docMk/>
            <pc:sldMk cId="2828471371" sldId="257"/>
            <ac:spMk id="16" creationId="{B36F498A-57DE-4046-B2B7-326C4A9EAAD0}"/>
          </ac:spMkLst>
        </pc:spChg>
        <pc:spChg chg="add del mod">
          <ac:chgData name="Jeong SangWoo" userId="8b3882065fa5c9e6" providerId="LiveId" clId="{F984A344-9FF2-4F8E-9F43-7D6F6BF7C2C7}" dt="2018-04-22T05:15:39.487" v="1063" actId="478"/>
          <ac:spMkLst>
            <pc:docMk/>
            <pc:sldMk cId="2828471371" sldId="257"/>
            <ac:spMk id="33" creationId="{20DE46A7-4E21-4C11-81AB-831EDDF5FCD8}"/>
          </ac:spMkLst>
        </pc:spChg>
        <pc:grpChg chg="add mod">
          <ac:chgData name="Jeong SangWoo" userId="8b3882065fa5c9e6" providerId="LiveId" clId="{F984A344-9FF2-4F8E-9F43-7D6F6BF7C2C7}" dt="2018-04-22T04:50:23.096" v="93" actId="1076"/>
          <ac:grpSpMkLst>
            <pc:docMk/>
            <pc:sldMk cId="2828471371" sldId="257"/>
            <ac:grpSpMk id="18" creationId="{A5782460-306B-4766-81A4-A0446A1C9A52}"/>
          </ac:grpSpMkLst>
        </pc:grpChg>
        <pc:grpChg chg="add mod">
          <ac:chgData name="Jeong SangWoo" userId="8b3882065fa5c9e6" providerId="LiveId" clId="{F984A344-9FF2-4F8E-9F43-7D6F6BF7C2C7}" dt="2018-04-22T04:50:37.112" v="97" actId="1076"/>
          <ac:grpSpMkLst>
            <pc:docMk/>
            <pc:sldMk cId="2828471371" sldId="257"/>
            <ac:grpSpMk id="19" creationId="{5C93A1D4-1E61-478C-9FCD-B6A744BEA137}"/>
          </ac:grpSpMkLst>
        </pc:grpChg>
        <pc:grpChg chg="add mod">
          <ac:chgData name="Jeong SangWoo" userId="8b3882065fa5c9e6" providerId="LiveId" clId="{F984A344-9FF2-4F8E-9F43-7D6F6BF7C2C7}" dt="2018-04-22T04:50:43.744" v="98" actId="1076"/>
          <ac:grpSpMkLst>
            <pc:docMk/>
            <pc:sldMk cId="2828471371" sldId="257"/>
            <ac:grpSpMk id="20" creationId="{C488B7C0-00CE-4255-8C5B-A23D2B5503C0}"/>
          </ac:grpSpMkLst>
        </pc:grpChg>
        <pc:grpChg chg="add del mod">
          <ac:chgData name="Jeong SangWoo" userId="8b3882065fa5c9e6" providerId="LiveId" clId="{F984A344-9FF2-4F8E-9F43-7D6F6BF7C2C7}" dt="2018-04-22T05:18:33.020" v="1074" actId="20577"/>
          <ac:grpSpMkLst>
            <pc:docMk/>
            <pc:sldMk cId="2828471371" sldId="257"/>
            <ac:grpSpMk id="21" creationId="{097FF9E1-402E-4D88-9E3B-0A97384C95B3}"/>
          </ac:grpSpMkLst>
        </pc:grpChg>
        <pc:grpChg chg="add del mod">
          <ac:chgData name="Jeong SangWoo" userId="8b3882065fa5c9e6" providerId="LiveId" clId="{F984A344-9FF2-4F8E-9F43-7D6F6BF7C2C7}" dt="2018-04-22T05:18:36.049" v="1075" actId="478"/>
          <ac:grpSpMkLst>
            <pc:docMk/>
            <pc:sldMk cId="2828471371" sldId="257"/>
            <ac:grpSpMk id="22" creationId="{09502092-4103-4A77-A12D-85BA51986154}"/>
          </ac:grpSpMkLst>
        </pc:grpChg>
        <pc:grpChg chg="add del mod">
          <ac:chgData name="Jeong SangWoo" userId="8b3882065fa5c9e6" providerId="LiveId" clId="{F984A344-9FF2-4F8E-9F43-7D6F6BF7C2C7}" dt="2018-04-22T05:21:41.639" v="1153" actId="478"/>
          <ac:grpSpMkLst>
            <pc:docMk/>
            <pc:sldMk cId="2828471371" sldId="257"/>
            <ac:grpSpMk id="37" creationId="{9D9820B3-9D38-43F6-A558-328081ECEFD6}"/>
          </ac:grpSpMkLst>
        </pc:grpChg>
        <pc:grpChg chg="add mod">
          <ac:chgData name="Jeong SangWoo" userId="8b3882065fa5c9e6" providerId="LiveId" clId="{F984A344-9FF2-4F8E-9F43-7D6F6BF7C2C7}" dt="2018-04-22T05:19:35.890" v="1086" actId="164"/>
          <ac:grpSpMkLst>
            <pc:docMk/>
            <pc:sldMk cId="2828471371" sldId="257"/>
            <ac:grpSpMk id="38" creationId="{00442B98-5C35-4B5B-9703-2F1AEF888FAB}"/>
          </ac:grpSpMkLst>
        </pc:grpChg>
        <pc:grpChg chg="add mod">
          <ac:chgData name="Jeong SangWoo" userId="8b3882065fa5c9e6" providerId="LiveId" clId="{F984A344-9FF2-4F8E-9F43-7D6F6BF7C2C7}" dt="2018-04-22T05:22:12.308" v="1161" actId="164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F984A344-9FF2-4F8E-9F43-7D6F6BF7C2C7}" dt="2018-04-22T04:54:25.337" v="176" actId="20577"/>
          <ac:picMkLst>
            <pc:docMk/>
            <pc:sldMk cId="2828471371" sldId="257"/>
            <ac:picMk id="4" creationId="{12F4BFCE-D9E9-4927-B77D-A2C73F708C62}"/>
          </ac:picMkLst>
        </pc:picChg>
        <pc:picChg chg="add mod">
          <ac:chgData name="Jeong SangWoo" userId="8b3882065fa5c9e6" providerId="LiveId" clId="{F984A344-9FF2-4F8E-9F43-7D6F6BF7C2C7}" dt="2018-04-22T04:54:19.396" v="170" actId="20577"/>
          <ac:picMkLst>
            <pc:docMk/>
            <pc:sldMk cId="2828471371" sldId="257"/>
            <ac:picMk id="6" creationId="{B92A7C4C-3B78-424C-8E4D-A3F7868FC676}"/>
          </ac:picMkLst>
        </pc:picChg>
        <pc:picChg chg="add del mod topLvl">
          <ac:chgData name="Jeong SangWoo" userId="8b3882065fa5c9e6" providerId="LiveId" clId="{F984A344-9FF2-4F8E-9F43-7D6F6BF7C2C7}" dt="2018-04-22T05:18:36.049" v="1075" actId="478"/>
          <ac:picMkLst>
            <pc:docMk/>
            <pc:sldMk cId="2828471371" sldId="257"/>
            <ac:picMk id="9" creationId="{606B058F-64A4-4821-99B7-A4B7C2F6EC08}"/>
          </ac:picMkLst>
        </pc:picChg>
        <pc:picChg chg="add mod">
          <ac:chgData name="Jeong SangWoo" userId="8b3882065fa5c9e6" providerId="LiveId" clId="{F984A344-9FF2-4F8E-9F43-7D6F6BF7C2C7}" dt="2018-04-22T04:54:34.897" v="182" actId="20577"/>
          <ac:picMkLst>
            <pc:docMk/>
            <pc:sldMk cId="2828471371" sldId="257"/>
            <ac:picMk id="13" creationId="{AE455662-7D95-4ABC-B009-F416D967C311}"/>
          </ac:picMkLst>
        </pc:picChg>
        <pc:picChg chg="add del mod">
          <ac:chgData name="Jeong SangWoo" userId="8b3882065fa5c9e6" providerId="LiveId" clId="{F984A344-9FF2-4F8E-9F43-7D6F6BF7C2C7}" dt="2018-04-22T05:18:33.020" v="1074" actId="20577"/>
          <ac:picMkLst>
            <pc:docMk/>
            <pc:sldMk cId="2828471371" sldId="257"/>
            <ac:picMk id="17" creationId="{6FDACD8B-B6CA-4260-BB07-B87A0A654C1F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3" creationId="{A1B442C9-0987-4396-B7AB-240F7E80E549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4" creationId="{E25C8B3B-EC10-4294-98CE-04FE172380B8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5" creationId="{EA379278-EB7C-49BA-9C0D-1A13BC005AB5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6" creationId="{955936C8-57CF-4259-A532-D7661DEB3696}"/>
          </ac:picMkLst>
        </pc:picChg>
        <pc:picChg chg="add del mod">
          <ac:chgData name="Jeong SangWoo" userId="8b3882065fa5c9e6" providerId="LiveId" clId="{F984A344-9FF2-4F8E-9F43-7D6F6BF7C2C7}" dt="2018-04-22T04:52:19.873" v="118" actId="20577"/>
          <ac:picMkLst>
            <pc:docMk/>
            <pc:sldMk cId="2828471371" sldId="257"/>
            <ac:picMk id="27" creationId="{C6C33380-80E2-4BC9-AA1E-97C21FDCE7F8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8" creationId="{B598752C-C9A6-4055-BAF0-134B43E80B03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29" creationId="{18FE735F-C525-4FB9-8FC3-D04B43A0A9AF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0" creationId="{6DEA6E40-2AF7-4EF5-A000-6C45841D95E9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1" creationId="{A971E984-969A-4754-9044-AA9A718C2325}"/>
          </ac:picMkLst>
        </pc:picChg>
        <pc:picChg chg="add del mod">
          <ac:chgData name="Jeong SangWoo" userId="8b3882065fa5c9e6" providerId="LiveId" clId="{F984A344-9FF2-4F8E-9F43-7D6F6BF7C2C7}" dt="2018-04-22T04:55:28.830" v="205" actId="20577"/>
          <ac:picMkLst>
            <pc:docMk/>
            <pc:sldMk cId="2828471371" sldId="257"/>
            <ac:picMk id="32" creationId="{596B1814-C5FB-4E40-87AD-365AA0C2ABCE}"/>
          </ac:picMkLst>
        </pc:picChg>
        <pc:picChg chg="add mod">
          <ac:chgData name="Jeong SangWoo" userId="8b3882065fa5c9e6" providerId="LiveId" clId="{F984A344-9FF2-4F8E-9F43-7D6F6BF7C2C7}" dt="2018-04-22T05:19:35.890" v="1086" actId="164"/>
          <ac:picMkLst>
            <pc:docMk/>
            <pc:sldMk cId="2828471371" sldId="257"/>
            <ac:picMk id="35" creationId="{A5F16B6A-6C18-480B-85E5-CCAE122CD097}"/>
          </ac:picMkLst>
        </pc:picChg>
        <pc:picChg chg="add del mod topLvl">
          <ac:chgData name="Jeong SangWoo" userId="8b3882065fa5c9e6" providerId="LiveId" clId="{F984A344-9FF2-4F8E-9F43-7D6F6BF7C2C7}" dt="2018-04-22T05:21:41.639" v="1153" actId="478"/>
          <ac:picMkLst>
            <pc:docMk/>
            <pc:sldMk cId="2828471371" sldId="257"/>
            <ac:picMk id="36" creationId="{0759D1BA-B974-428A-BC15-54772044EDF8}"/>
          </ac:picMkLst>
        </pc:picChg>
        <pc:picChg chg="add mod">
          <ac:chgData name="Jeong SangWoo" userId="8b3882065fa5c9e6" providerId="LiveId" clId="{F984A344-9FF2-4F8E-9F43-7D6F6BF7C2C7}" dt="2018-04-22T05:22:12.308" v="1161" actId="164"/>
          <ac:picMkLst>
            <pc:docMk/>
            <pc:sldMk cId="2828471371" sldId="257"/>
            <ac:picMk id="39" creationId="{1B7EA9FA-84DA-467C-AA9E-0FC27C88BDA1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Chg chg="delSp modSp add ord">
        <pc:chgData name="Jeong SangWoo" userId="8b3882065fa5c9e6" providerId="LiveId" clId="{F984A344-9FF2-4F8E-9F43-7D6F6BF7C2C7}" dt="2018-04-22T05:23:03.618" v="1209" actId="255"/>
        <pc:sldMkLst>
          <pc:docMk/>
          <pc:sldMk cId="2451634521" sldId="290"/>
        </pc:sldMkLst>
        <pc:spChg chg="mod">
          <ac:chgData name="Jeong SangWoo" userId="8b3882065fa5c9e6" providerId="LiveId" clId="{F984A344-9FF2-4F8E-9F43-7D6F6BF7C2C7}" dt="2018-04-22T05:23:03.618" v="1209" actId="255"/>
          <ac:spMkLst>
            <pc:docMk/>
            <pc:sldMk cId="2451634521" sldId="290"/>
            <ac:spMk id="4" creationId="{43BEC3C0-2724-489D-B7B1-E46F540AC1F4}"/>
          </ac:spMkLst>
        </pc:spChg>
        <pc:picChg chg="del mod">
          <ac:chgData name="Jeong SangWoo" userId="8b3882065fa5c9e6" providerId="LiveId" clId="{F984A344-9FF2-4F8E-9F43-7D6F6BF7C2C7}" dt="2018-04-22T05:21:36.774" v="1152" actId="478"/>
          <ac:picMkLst>
            <pc:docMk/>
            <pc:sldMk cId="2451634521" sldId="290"/>
            <ac:picMk id="13" creationId="{93CBFC3F-DA47-4074-8BAE-AB216776E3C2}"/>
          </ac:picMkLst>
        </pc:picChg>
        <pc:picChg chg="del mod">
          <ac:chgData name="Jeong SangWoo" userId="8b3882065fa5c9e6" providerId="LiveId" clId="{F984A344-9FF2-4F8E-9F43-7D6F6BF7C2C7}" dt="2018-04-22T05:21:28.672" v="1148" actId="478"/>
          <ac:picMkLst>
            <pc:docMk/>
            <pc:sldMk cId="2451634521" sldId="290"/>
            <ac:picMk id="14" creationId="{04E23D8E-00BD-4484-820E-2C627BB9E9D1}"/>
          </ac:picMkLst>
        </pc:picChg>
        <pc:picChg chg="del mod">
          <ac:chgData name="Jeong SangWoo" userId="8b3882065fa5c9e6" providerId="LiveId" clId="{F984A344-9FF2-4F8E-9F43-7D6F6BF7C2C7}" dt="2018-04-22T05:21:12.862" v="1146" actId="478"/>
          <ac:picMkLst>
            <pc:docMk/>
            <pc:sldMk cId="2451634521" sldId="290"/>
            <ac:picMk id="15" creationId="{AA7B5B75-AB0E-4BC2-90CC-845C473A4AAA}"/>
          </ac:picMkLst>
        </pc:picChg>
        <pc:picChg chg="del mod">
          <ac:chgData name="Jeong SangWoo" userId="8b3882065fa5c9e6" providerId="LiveId" clId="{F984A344-9FF2-4F8E-9F43-7D6F6BF7C2C7}" dt="2018-04-22T05:21:09.144" v="1144" actId="478"/>
          <ac:picMkLst>
            <pc:docMk/>
            <pc:sldMk cId="2451634521" sldId="290"/>
            <ac:picMk id="16" creationId="{BFA15B26-3263-41D2-869B-50B17F367BFF}"/>
          </ac:picMkLst>
        </pc:picChg>
      </pc:sldChg>
      <pc:sldChg chg="addSp delSp modSp add">
        <pc:chgData name="Jeong SangWoo" userId="8b3882065fa5c9e6" providerId="LiveId" clId="{F984A344-9FF2-4F8E-9F43-7D6F6BF7C2C7}" dt="2018-04-22T07:48:43.331" v="5780" actId="20577"/>
        <pc:sldMkLst>
          <pc:docMk/>
          <pc:sldMk cId="1816516052" sldId="318"/>
        </pc:sldMkLst>
        <pc:spChg chg="mod">
          <ac:chgData name="Jeong SangWoo" userId="8b3882065fa5c9e6" providerId="LiveId" clId="{F984A344-9FF2-4F8E-9F43-7D6F6BF7C2C7}" dt="2018-04-22T07:39:10.638" v="5349" actId="20577"/>
          <ac:spMkLst>
            <pc:docMk/>
            <pc:sldMk cId="1816516052" sldId="318"/>
            <ac:spMk id="3" creationId="{76DEDF3D-AD3E-4C60-A62E-779C9266CAD4}"/>
          </ac:spMkLst>
        </pc:spChg>
        <pc:spChg chg="del">
          <ac:chgData name="Jeong SangWoo" userId="8b3882065fa5c9e6" providerId="LiveId" clId="{F984A344-9FF2-4F8E-9F43-7D6F6BF7C2C7}" dt="2018-04-22T07:39:04.643" v="5342" actId="20577"/>
          <ac:spMkLst>
            <pc:docMk/>
            <pc:sldMk cId="1816516052" sldId="318"/>
            <ac:spMk id="5" creationId="{EB9055E3-ACB2-47CF-9284-D1CD6A1D43EF}"/>
          </ac:spMkLst>
        </pc:spChg>
        <pc:spChg chg="add mod">
          <ac:chgData name="Jeong SangWoo" userId="8b3882065fa5c9e6" providerId="LiveId" clId="{F984A344-9FF2-4F8E-9F43-7D6F6BF7C2C7}" dt="2018-04-22T07:48:43.331" v="5780" actId="20577"/>
          <ac:spMkLst>
            <pc:docMk/>
            <pc:sldMk cId="1816516052" sldId="318"/>
            <ac:spMk id="11" creationId="{AC22DCD9-5B4C-4536-93E8-1FF813C69FF0}"/>
          </ac:spMkLst>
        </pc:spChg>
        <pc:graphicFrameChg chg="add del modGraphic">
          <ac:chgData name="Jeong SangWoo" userId="8b3882065fa5c9e6" providerId="LiveId" clId="{F984A344-9FF2-4F8E-9F43-7D6F6BF7C2C7}" dt="2018-04-22T07:39:12.626" v="5352" actId="478"/>
          <ac:graphicFrameMkLst>
            <pc:docMk/>
            <pc:sldMk cId="1816516052" sldId="318"/>
            <ac:graphicFrameMk id="8" creationId="{1CCFF3F1-AEE1-4556-95DD-2077D7790A5D}"/>
          </ac:graphicFrameMkLst>
        </pc:graphicFrameChg>
        <pc:graphicFrameChg chg="add del mod modGraphic">
          <ac:chgData name="Jeong SangWoo" userId="8b3882065fa5c9e6" providerId="LiveId" clId="{F984A344-9FF2-4F8E-9F43-7D6F6BF7C2C7}" dt="2018-04-22T07:39:33.738" v="5359" actId="478"/>
          <ac:graphicFrameMkLst>
            <pc:docMk/>
            <pc:sldMk cId="1816516052" sldId="318"/>
            <ac:graphicFrameMk id="10" creationId="{6A33943D-B68A-4DBB-AE07-684F0BFAC779}"/>
          </ac:graphicFrameMkLst>
        </pc:graphicFrameChg>
        <pc:picChg chg="del">
          <ac:chgData name="Jeong SangWoo" userId="8b3882065fa5c9e6" providerId="LiveId" clId="{F984A344-9FF2-4F8E-9F43-7D6F6BF7C2C7}" dt="2018-04-22T07:39:01.433" v="5341" actId="478"/>
          <ac:picMkLst>
            <pc:docMk/>
            <pc:sldMk cId="1816516052" sldId="318"/>
            <ac:picMk id="2" creationId="{874A76E9-DCE6-4985-8C56-F24F1AEC8281}"/>
          </ac:picMkLst>
        </pc:picChg>
        <pc:picChg chg="del">
          <ac:chgData name="Jeong SangWoo" userId="8b3882065fa5c9e6" providerId="LiveId" clId="{F984A344-9FF2-4F8E-9F43-7D6F6BF7C2C7}" dt="2018-04-22T07:39:01.433" v="5341" actId="478"/>
          <ac:picMkLst>
            <pc:docMk/>
            <pc:sldMk cId="1816516052" sldId="318"/>
            <ac:picMk id="7" creationId="{A150B651-8811-439E-8FE7-7862B01995BD}"/>
          </ac:picMkLst>
        </pc:picChg>
        <pc:picChg chg="add mod">
          <ac:chgData name="Jeong SangWoo" userId="8b3882065fa5c9e6" providerId="LiveId" clId="{F984A344-9FF2-4F8E-9F43-7D6F6BF7C2C7}" dt="2018-04-22T07:48:29.070" v="5724" actId="14100"/>
          <ac:picMkLst>
            <pc:docMk/>
            <pc:sldMk cId="1816516052" sldId="318"/>
            <ac:picMk id="12" creationId="{B33C9A1F-69B0-4893-ADFF-8394303B954E}"/>
          </ac:picMkLst>
        </pc:picChg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Jeong SangWoo" userId="8b3882065fa5c9e6" providerId="LiveId" clId="{0E483734-3ECC-475D-BC3C-3922CEBCACE7}"/>
    <pc:docChg chg="undo custSel addSld delSld modSld sldOrd">
      <pc:chgData name="Jeong SangWoo" userId="8b3882065fa5c9e6" providerId="LiveId" clId="{0E483734-3ECC-475D-BC3C-3922CEBCACE7}" dt="2018-04-30T10:00:26.146" v="3661" actId="20577"/>
      <pc:docMkLst>
        <pc:docMk/>
      </pc:docMkLst>
      <pc:sldChg chg="modSp modTransition">
        <pc:chgData name="Jeong SangWoo" userId="8b3882065fa5c9e6" providerId="LiveId" clId="{0E483734-3ECC-475D-BC3C-3922CEBCACE7}" dt="2018-04-30T10:00:26.146" v="3661" actId="20577"/>
        <pc:sldMkLst>
          <pc:docMk/>
          <pc:sldMk cId="3655051314" sldId="256"/>
        </pc:sldMkLst>
        <pc:spChg chg="mod">
          <ac:chgData name="Jeong SangWoo" userId="8b3882065fa5c9e6" providerId="LiveId" clId="{0E483734-3ECC-475D-BC3C-3922CEBCACE7}" dt="2018-04-30T10:00:26.146" v="3661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modTransition">
        <pc:chgData name="Jeong SangWoo" userId="8b3882065fa5c9e6" providerId="LiveId" clId="{0E483734-3ECC-475D-BC3C-3922CEBCACE7}" dt="2018-04-30T07:25:50.445" v="3634" actId="20577"/>
        <pc:sldMkLst>
          <pc:docMk/>
          <pc:sldMk cId="2828471371" sldId="257"/>
        </pc:sldMkLst>
        <pc:spChg chg="mod">
          <ac:chgData name="Jeong SangWoo" userId="8b3882065fa5c9e6" providerId="LiveId" clId="{0E483734-3ECC-475D-BC3C-3922CEBCACE7}" dt="2018-04-27T04:58:29.313" v="14" actId="20577"/>
          <ac:spMkLst>
            <pc:docMk/>
            <pc:sldMk cId="2828471371" sldId="257"/>
            <ac:spMk id="7" creationId="{530AAF99-FB2C-4A38-86E6-E3B8110D7264}"/>
          </ac:spMkLst>
        </pc:spChg>
        <pc:spChg chg="mod topLvl">
          <ac:chgData name="Jeong SangWoo" userId="8b3882065fa5c9e6" providerId="LiveId" clId="{0E483734-3ECC-475D-BC3C-3922CEBCACE7}" dt="2018-04-27T07:39:23.797" v="171" actId="164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Jeong SangWoo" userId="8b3882065fa5c9e6" providerId="LiveId" clId="{0E483734-3ECC-475D-BC3C-3922CEBCACE7}" dt="2018-04-27T07:39:32.575" v="173" actId="164"/>
          <ac:spMkLst>
            <pc:docMk/>
            <pc:sldMk cId="2828471371" sldId="257"/>
            <ac:spMk id="23" creationId="{7D4EF9C7-77D1-402E-BD6B-DFD2130F9156}"/>
          </ac:spMkLst>
        </pc:spChg>
        <pc:spChg chg="add mod">
          <ac:chgData name="Jeong SangWoo" userId="8b3882065fa5c9e6" providerId="LiveId" clId="{0E483734-3ECC-475D-BC3C-3922CEBCACE7}" dt="2018-04-27T07:39:39.313" v="178" actId="164"/>
          <ac:spMkLst>
            <pc:docMk/>
            <pc:sldMk cId="2828471371" sldId="257"/>
            <ac:spMk id="24" creationId="{4F890C08-603C-4B8C-A727-4426918C4645}"/>
          </ac:spMkLst>
        </pc:spChg>
        <pc:spChg chg="add mod">
          <ac:chgData name="Jeong SangWoo" userId="8b3882065fa5c9e6" providerId="LiveId" clId="{0E483734-3ECC-475D-BC3C-3922CEBCACE7}" dt="2018-04-27T07:59:57.155" v="995" actId="164"/>
          <ac:spMkLst>
            <pc:docMk/>
            <pc:sldMk cId="2828471371" sldId="257"/>
            <ac:spMk id="32" creationId="{C12E0866-AFF5-4A33-A387-987D0124C93F}"/>
          </ac:spMkLst>
        </pc:s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8" creationId="{D85359EE-5FF6-41FF-8919-749B6BDA8903}"/>
          </ac:grpSpMkLst>
        </pc:grpChg>
        <pc:grpChg chg="add del mod">
          <ac:chgData name="Jeong SangWoo" userId="8b3882065fa5c9e6" providerId="LiveId" clId="{0E483734-3ECC-475D-BC3C-3922CEBCACE7}" dt="2018-04-27T07:48:03.658" v="547" actId="478"/>
          <ac:grpSpMkLst>
            <pc:docMk/>
            <pc:sldMk cId="2828471371" sldId="257"/>
            <ac:grpSpMk id="9" creationId="{1D7745A2-B3D1-4292-B872-EF6697E2B2E1}"/>
          </ac:grpSpMkLst>
        </pc:gr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11" creationId="{4AE4C0F5-8866-4677-8812-4712917F716B}"/>
          </ac:grpSpMkLst>
        </pc:grpChg>
        <pc:grpChg chg="del">
          <ac:chgData name="Jeong SangWoo" userId="8b3882065fa5c9e6" providerId="LiveId" clId="{0E483734-3ECC-475D-BC3C-3922CEBCACE7}" dt="2018-04-27T06:55:56.931" v="60" actId="478"/>
          <ac:grpSpMkLst>
            <pc:docMk/>
            <pc:sldMk cId="2828471371" sldId="257"/>
            <ac:grpSpMk id="18" creationId="{A5782460-306B-4766-81A4-A0446A1C9A52}"/>
          </ac:grpSpMkLst>
        </pc:grpChg>
        <pc:grpChg chg="del">
          <ac:chgData name="Jeong SangWoo" userId="8b3882065fa5c9e6" providerId="LiveId" clId="{0E483734-3ECC-475D-BC3C-3922CEBCACE7}" dt="2018-04-27T04:58:20.495" v="0" actId="478"/>
          <ac:grpSpMkLst>
            <pc:docMk/>
            <pc:sldMk cId="2828471371" sldId="257"/>
            <ac:grpSpMk id="19" creationId="{5C93A1D4-1E61-478C-9FCD-B6A744BEA137}"/>
          </ac:grpSpMkLst>
        </pc:grpChg>
        <pc:grpChg chg="del">
          <ac:chgData name="Jeong SangWoo" userId="8b3882065fa5c9e6" providerId="LiveId" clId="{0E483734-3ECC-475D-BC3C-3922CEBCACE7}" dt="2018-04-27T04:58:22.120" v="1" actId="478"/>
          <ac:grpSpMkLst>
            <pc:docMk/>
            <pc:sldMk cId="2828471371" sldId="257"/>
            <ac:grpSpMk id="20" creationId="{C488B7C0-00CE-4255-8C5B-A23D2B5503C0}"/>
          </ac:grpSpMkLst>
        </pc:grpChg>
        <pc:grpChg chg="add 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30" creationId="{2B870D79-3438-44BE-B4FB-45DA99D80C92}"/>
          </ac:grpSpMkLst>
        </pc:grpChg>
        <pc:grpChg chg="del">
          <ac:chgData name="Jeong SangWoo" userId="8b3882065fa5c9e6" providerId="LiveId" clId="{0E483734-3ECC-475D-BC3C-3922CEBCACE7}" dt="2018-04-27T04:58:23.730" v="2" actId="478"/>
          <ac:grpSpMkLst>
            <pc:docMk/>
            <pc:sldMk cId="2828471371" sldId="257"/>
            <ac:grpSpMk id="38" creationId="{00442B98-5C35-4B5B-9703-2F1AEF888FAB}"/>
          </ac:grpSpMkLst>
        </pc:grpChg>
        <pc:grpChg chg="mod">
          <ac:chgData name="Jeong SangWoo" userId="8b3882065fa5c9e6" providerId="LiveId" clId="{0E483734-3ECC-475D-BC3C-3922CEBCACE7}" dt="2018-04-27T08:00:30.464" v="1004" actId="408"/>
          <ac:grpSpMkLst>
            <pc:docMk/>
            <pc:sldMk cId="2828471371" sldId="257"/>
            <ac:grpSpMk id="40" creationId="{DD25507C-5B69-4F4F-B9C8-D02CAE6BF9A1}"/>
          </ac:grpSpMkLst>
        </pc:grpChg>
        <pc:picChg chg="add mod">
          <ac:chgData name="Jeong SangWoo" userId="8b3882065fa5c9e6" providerId="LiveId" clId="{0E483734-3ECC-475D-BC3C-3922CEBCACE7}" dt="2018-04-27T07:39:39.313" v="178" actId="164"/>
          <ac:picMkLst>
            <pc:docMk/>
            <pc:sldMk cId="2828471371" sldId="257"/>
            <ac:picMk id="5" creationId="{D68D2DC3-DB60-47CB-A1CC-D1E5B64F85EA}"/>
          </ac:picMkLst>
        </pc:picChg>
        <pc:picChg chg="del topLvl">
          <ac:chgData name="Jeong SangWoo" userId="8b3882065fa5c9e6" providerId="LiveId" clId="{0E483734-3ECC-475D-BC3C-3922CEBCACE7}" dt="2018-04-27T06:55:56.931" v="60" actId="478"/>
          <ac:picMkLst>
            <pc:docMk/>
            <pc:sldMk cId="2828471371" sldId="257"/>
            <ac:picMk id="6" creationId="{B92A7C4C-3B78-424C-8E4D-A3F7868FC676}"/>
          </ac:picMkLst>
        </pc:picChg>
        <pc:picChg chg="add mod">
          <ac:chgData name="Jeong SangWoo" userId="8b3882065fa5c9e6" providerId="LiveId" clId="{0E483734-3ECC-475D-BC3C-3922CEBCACE7}" dt="2018-04-27T07:59:57.155" v="995" actId="164"/>
          <ac:picMkLst>
            <pc:docMk/>
            <pc:sldMk cId="2828471371" sldId="257"/>
            <ac:picMk id="17" creationId="{395454DC-9B67-427B-9BE4-70CC2E0C8F73}"/>
          </ac:picMkLst>
        </pc:picChg>
        <pc:picChg chg="add mod">
          <ac:chgData name="Jeong SangWoo" userId="8b3882065fa5c9e6" providerId="LiveId" clId="{0E483734-3ECC-475D-BC3C-3922CEBCACE7}" dt="2018-04-27T07:39:32.575" v="173" actId="164"/>
          <ac:picMkLst>
            <pc:docMk/>
            <pc:sldMk cId="2828471371" sldId="257"/>
            <ac:picMk id="21" creationId="{568E36AB-5F9B-4DE7-8638-5369720F37D4}"/>
          </ac:picMkLst>
        </pc:picChg>
        <pc:picChg chg="add mod">
          <ac:chgData name="Jeong SangWoo" userId="8b3882065fa5c9e6" providerId="LiveId" clId="{0E483734-3ECC-475D-BC3C-3922CEBCACE7}" dt="2018-04-27T07:48:07.578" v="549" actId="1076"/>
          <ac:picMkLst>
            <pc:docMk/>
            <pc:sldMk cId="2828471371" sldId="257"/>
            <ac:picMk id="22" creationId="{E4024DC7-A46D-4A97-A837-8D96AF933DC7}"/>
          </ac:picMkLst>
        </pc:picChg>
        <pc:picChg chg="add mod">
          <ac:chgData name="Jeong SangWoo" userId="8b3882065fa5c9e6" providerId="LiveId" clId="{0E483734-3ECC-475D-BC3C-3922CEBCACE7}" dt="2018-04-27T07:38:47.801" v="163" actId="571"/>
          <ac:picMkLst>
            <pc:docMk/>
            <pc:sldMk cId="2828471371" sldId="257"/>
            <ac:picMk id="25" creationId="{2525D9B0-362A-4AB2-A4C1-C34F6C6FD834}"/>
          </ac:picMkLst>
        </pc:picChg>
        <pc:picChg chg="add mod">
          <ac:chgData name="Jeong SangWoo" userId="8b3882065fa5c9e6" providerId="LiveId" clId="{0E483734-3ECC-475D-BC3C-3922CEBCACE7}" dt="2018-04-27T07:38:47.801" v="163" actId="571"/>
          <ac:picMkLst>
            <pc:docMk/>
            <pc:sldMk cId="2828471371" sldId="257"/>
            <ac:picMk id="26" creationId="{3A622D8A-9290-4772-A896-C70855FE9B59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7" creationId="{3F89AC53-D03B-492A-A90F-139E87EBBDCE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8" creationId="{0B5AF6E4-1D19-4825-A4C4-FB9465A2EAEA}"/>
          </ac:picMkLst>
        </pc:picChg>
        <pc:picChg chg="add mod">
          <ac:chgData name="Jeong SangWoo" userId="8b3882065fa5c9e6" providerId="LiveId" clId="{0E483734-3ECC-475D-BC3C-3922CEBCACE7}" dt="2018-04-27T07:38:49.401" v="165" actId="571"/>
          <ac:picMkLst>
            <pc:docMk/>
            <pc:sldMk cId="2828471371" sldId="257"/>
            <ac:picMk id="29" creationId="{CFA6E7D6-68AA-49C9-9CFD-4F6981B5190A}"/>
          </ac:picMkLst>
        </pc:pic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746186059" sldId="260"/>
        </pc:sldMkLst>
      </pc:sldChg>
      <pc:sldChg chg="modSp modTransition">
        <pc:chgData name="Jeong SangWoo" userId="8b3882065fa5c9e6" providerId="LiveId" clId="{0E483734-3ECC-475D-BC3C-3922CEBCACE7}" dt="2018-04-30T07:25:40.543" v="3631" actId="20577"/>
        <pc:sldMkLst>
          <pc:docMk/>
          <pc:sldMk cId="2451634521" sldId="290"/>
        </pc:sldMkLst>
        <pc:spChg chg="mod">
          <ac:chgData name="Jeong SangWoo" userId="8b3882065fa5c9e6" providerId="LiveId" clId="{0E483734-3ECC-475D-BC3C-3922CEBCACE7}" dt="2018-04-27T04:59:09.200" v="52" actId="20577"/>
          <ac:spMkLst>
            <pc:docMk/>
            <pc:sldMk cId="2451634521" sldId="290"/>
            <ac:spMk id="4" creationId="{43BEC3C0-2724-489D-B7B1-E46F540AC1F4}"/>
          </ac:spMkLst>
        </pc:spChg>
      </pc:sldChg>
      <pc:sldChg chg="delSp modSp modTransition">
        <pc:chgData name="Jeong SangWoo" userId="8b3882065fa5c9e6" providerId="LiveId" clId="{0E483734-3ECC-475D-BC3C-3922CEBCACE7}" dt="2018-04-30T07:25:40.543" v="3631" actId="20577"/>
        <pc:sldMkLst>
          <pc:docMk/>
          <pc:sldMk cId="1816516052" sldId="318"/>
        </pc:sldMkLst>
        <pc:spChg chg="mod">
          <ac:chgData name="Jeong SangWoo" userId="8b3882065fa5c9e6" providerId="LiveId" clId="{0E483734-3ECC-475D-BC3C-3922CEBCACE7}" dt="2018-04-27T05:04:14.290" v="56" actId="20577"/>
          <ac:spMkLst>
            <pc:docMk/>
            <pc:sldMk cId="1816516052" sldId="318"/>
            <ac:spMk id="11" creationId="{AC22DCD9-5B4C-4536-93E8-1FF813C69FF0}"/>
          </ac:spMkLst>
        </pc:spChg>
        <pc:picChg chg="del">
          <ac:chgData name="Jeong SangWoo" userId="8b3882065fa5c9e6" providerId="LiveId" clId="{0E483734-3ECC-475D-BC3C-3922CEBCACE7}" dt="2018-04-27T06:21:09.251" v="59" actId="478"/>
          <ac:picMkLst>
            <pc:docMk/>
            <pc:sldMk cId="1816516052" sldId="318"/>
            <ac:picMk id="12" creationId="{B33C9A1F-69B0-4893-ADFF-8394303B954E}"/>
          </ac:picMkLst>
        </pc:picChg>
      </pc:sldChg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8:41.029" v="3861" actId="1076"/>
        <pc:sldMkLst>
          <pc:docMk/>
          <pc:sldMk cId="2828471371" sldId="257"/>
        </pc:sldMkLst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2" creationId="{D3BA0CB5-5BF3-44A9-BC78-4D7A82030827}"/>
          </ac:spMkLst>
        </pc:spChg>
        <pc:spChg chg="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3" creationId="{0FC59F62-5599-4C06-BB86-0FBA150BAF20}"/>
          </ac:spMkLst>
        </pc:spChg>
        <pc:spChg chg="add del mod">
          <ac:chgData name="SangWoo Jeong" userId="8b3882065fa5c9e6" providerId="LiveId" clId="{6D9152CA-BC63-43D8-ACE4-DDF67A81814F}" dt="2018-04-01T07:23:22.008" v="1253" actId="478"/>
          <ac:spMkLst>
            <pc:docMk/>
            <pc:sldMk cId="2828471371" sldId="257"/>
            <ac:spMk id="4" creationId="{9CC6E029-85AC-4E9D-A400-FA46A40C29DC}"/>
          </ac:spMkLst>
        </pc:spChg>
        <pc:spChg chg="add del mod">
          <ac:chgData name="SangWoo Jeong" userId="8b3882065fa5c9e6" providerId="LiveId" clId="{6D9152CA-BC63-43D8-ACE4-DDF67A81814F}" dt="2018-04-01T07:23:23.235" v="1254" actId="478"/>
          <ac:spMkLst>
            <pc:docMk/>
            <pc:sldMk cId="2828471371" sldId="257"/>
            <ac:spMk id="5" creationId="{74F8F579-1D0F-426F-9479-68965284B993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2" creationId="{76B24904-93BA-4FC7-8982-4F1A7AF6D7EC}"/>
          </ac:spMkLst>
        </pc:spChg>
        <pc:spChg chg="add mo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3" creationId="{A9749495-234D-422C-AD13-ABE6A9B38DFA}"/>
          </ac:spMkLst>
        </pc:spChg>
        <pc:spChg chg="add mod ord">
          <ac:chgData name="SangWoo Jeong" userId="8b3882065fa5c9e6" providerId="LiveId" clId="{6D9152CA-BC63-43D8-ACE4-DDF67A81814F}" dt="2018-04-01T09:08:41.029" v="3861" actId="1076"/>
          <ac:spMkLst>
            <pc:docMk/>
            <pc:sldMk cId="2828471371" sldId="257"/>
            <ac:spMk id="14" creationId="{2F245E3A-84AB-4916-AEC2-6A1C9780796B}"/>
          </ac:spMkLst>
        </pc:sp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7" creationId="{413E0A4F-5F53-4609-9542-12D3038EEC6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9" creationId="{8D98637F-92D7-4563-AC89-8D7FD94B1DF2}"/>
          </ac:picMkLst>
        </pc:picChg>
        <pc:picChg chg="add mod">
          <ac:chgData name="SangWoo Jeong" userId="8b3882065fa5c9e6" providerId="LiveId" clId="{6D9152CA-BC63-43D8-ACE4-DDF67A81814F}" dt="2018-04-01T09:08:41.029" v="3861" actId="1076"/>
          <ac:picMkLst>
            <pc:docMk/>
            <pc:sldMk cId="2828471371" sldId="257"/>
            <ac:picMk id="11" creationId="{329F75A0-22BF-4F99-8D91-209B17D92B84}"/>
          </ac:picMkLst>
        </pc:pic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3A39EEAF-673A-4F0F-9A74-0C6B9AF50125}"/>
    <pc:docChg chg="undo custSel addSld delSld modSld sldOrd">
      <pc:chgData name="Jeong SangWoo" userId="8b3882065fa5c9e6" providerId="LiveId" clId="{3A39EEAF-673A-4F0F-9A74-0C6B9AF50125}" dt="2018-04-29T06:44:25.995" v="2661"/>
      <pc:docMkLst>
        <pc:docMk/>
      </pc:docMkLst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55051314" sldId="25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828471371" sldId="257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746186059" sldId="260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2451634521" sldId="290"/>
        </pc:sldMkLst>
      </pc:sldChg>
      <pc:sldChg chg="addSp modSp modTransition">
        <pc:chgData name="Jeong SangWoo" userId="8b3882065fa5c9e6" providerId="LiveId" clId="{3A39EEAF-673A-4F0F-9A74-0C6B9AF50125}" dt="2018-04-29T06:10:16.331" v="2064" actId="20577"/>
        <pc:sldMkLst>
          <pc:docMk/>
          <pc:sldMk cId="1816516052" sldId="318"/>
        </pc:sldMkLst>
        <pc:spChg chg="mod">
          <ac:chgData name="Jeong SangWoo" userId="8b3882065fa5c9e6" providerId="LiveId" clId="{3A39EEAF-673A-4F0F-9A74-0C6B9AF50125}" dt="2018-04-29T06:10:16.331" v="2064" actId="20577"/>
          <ac:spMkLst>
            <pc:docMk/>
            <pc:sldMk cId="1816516052" sldId="318"/>
            <ac:spMk id="11" creationId="{AC22DCD9-5B4C-4536-93E8-1FF813C69FF0}"/>
          </ac:spMkLst>
        </pc:spChg>
        <pc:picChg chg="add mod modCrop">
          <ac:chgData name="Jeong SangWoo" userId="8b3882065fa5c9e6" providerId="LiveId" clId="{3A39EEAF-673A-4F0F-9A74-0C6B9AF50125}" dt="2018-04-29T06:09:45.480" v="2035" actId="1036"/>
          <ac:picMkLst>
            <pc:docMk/>
            <pc:sldMk cId="1816516052" sldId="318"/>
            <ac:picMk id="2" creationId="{1C072905-BF5B-4859-BAD8-F4DB20DD5E24}"/>
          </ac:picMkLst>
        </pc:picChg>
        <pc:picChg chg="add mod">
          <ac:chgData name="Jeong SangWoo" userId="8b3882065fa5c9e6" providerId="LiveId" clId="{3A39EEAF-673A-4F0F-9A74-0C6B9AF50125}" dt="2018-04-29T06:09:45.480" v="2035" actId="1036"/>
          <ac:picMkLst>
            <pc:docMk/>
            <pc:sldMk cId="1816516052" sldId="318"/>
            <ac:picMk id="5" creationId="{A6A96C29-DFD2-485F-9702-F10FE73D05AD}"/>
          </ac:picMkLst>
        </pc:picChg>
        <pc:picChg chg="add mod">
          <ac:chgData name="Jeong SangWoo" userId="8b3882065fa5c9e6" providerId="LiveId" clId="{3A39EEAF-673A-4F0F-9A74-0C6B9AF50125}" dt="2018-04-29T06:09:45.480" v="2035" actId="1036"/>
          <ac:picMkLst>
            <pc:docMk/>
            <pc:sldMk cId="1816516052" sldId="318"/>
            <ac:picMk id="6" creationId="{92B47CE6-D126-4D8F-9D7D-96813ED46AD4}"/>
          </ac:picMkLst>
        </pc:picChg>
      </pc:sldChg>
    </pc:docChg>
  </pc:docChgLst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Chg chg="addSp delSp modSp">
        <pc:chgData name="Jeong SangWoo" userId="8b3882065fa5c9e6" providerId="LiveId" clId="{C6948998-872D-4478-91A8-92141DC3D95E}" dt="2018-04-21T05:16:23.441" v="370" actId="20577"/>
        <pc:sldMkLst>
          <pc:docMk/>
          <pc:sldMk cId="2828471371" sldId="257"/>
        </pc:sldMkLst>
        <pc:spChg chg="del mod">
          <ac:chgData name="Jeong SangWoo" userId="8b3882065fa5c9e6" providerId="LiveId" clId="{C6948998-872D-4478-91A8-92141DC3D95E}" dt="2018-04-21T05:07:01.147" v="144" actId="478"/>
          <ac:spMkLst>
            <pc:docMk/>
            <pc:sldMk cId="2828471371" sldId="257"/>
            <ac:spMk id="2" creationId="{D3BA0CB5-5BF3-44A9-BC78-4D7A82030827}"/>
          </ac:spMkLst>
        </pc:spChg>
        <pc:spChg chg="add del mod">
          <ac:chgData name="Jeong SangWoo" userId="8b3882065fa5c9e6" providerId="LiveId" clId="{C6948998-872D-4478-91A8-92141DC3D95E}" dt="2018-04-21T05:07:06.161" v="150" actId="20577"/>
          <ac:spMkLst>
            <pc:docMk/>
            <pc:sldMk cId="2828471371" sldId="257"/>
            <ac:spMk id="3" creationId="{0FC59F62-5599-4C06-BB86-0FBA150BAF20}"/>
          </ac:spMkLst>
        </pc:spChg>
        <pc:spChg chg="add mod">
          <ac:chgData name="Jeong SangWoo" userId="8b3882065fa5c9e6" providerId="LiveId" clId="{C6948998-872D-4478-91A8-92141DC3D95E}" dt="2018-04-21T05:08:14.596" v="308" actId="20577"/>
          <ac:spMkLst>
            <pc:docMk/>
            <pc:sldMk cId="2828471371" sldId="257"/>
            <ac:spMk id="10" creationId="{8DCD2215-47E7-488C-B60E-EDC10E9EF5B2}"/>
          </ac:spMkLst>
        </pc:spChg>
        <pc:spChg chg="mod">
          <ac:chgData name="Jeong SangWoo" userId="8b3882065fa5c9e6" providerId="LiveId" clId="{C6948998-872D-4478-91A8-92141DC3D95E}" dt="2018-04-21T05:07:42.825" v="240" actId="1035"/>
          <ac:spMkLst>
            <pc:docMk/>
            <pc:sldMk cId="2828471371" sldId="257"/>
            <ac:spMk id="12" creationId="{76B24904-93BA-4FC7-8982-4F1A7AF6D7EC}"/>
          </ac:spMkLst>
        </pc:spChg>
        <pc:spChg chg="del">
          <ac:chgData name="Jeong SangWoo" userId="8b3882065fa5c9e6" providerId="LiveId" clId="{C6948998-872D-4478-91A8-92141DC3D95E}" dt="2018-04-21T05:07:11.137" v="151" actId="478"/>
          <ac:spMkLst>
            <pc:docMk/>
            <pc:sldMk cId="2828471371" sldId="257"/>
            <ac:spMk id="13" creationId="{A9749495-234D-422C-AD13-ABE6A9B38DFA}"/>
          </ac:spMkLst>
        </pc:spChg>
        <pc:spChg chg="del">
          <ac:chgData name="Jeong SangWoo" userId="8b3882065fa5c9e6" providerId="LiveId" clId="{C6948998-872D-4478-91A8-92141DC3D95E}" dt="2018-04-21T05:11:48.454" v="322" actId="478"/>
          <ac:spMkLst>
            <pc:docMk/>
            <pc:sldMk cId="2828471371" sldId="257"/>
            <ac:spMk id="14" creationId="{2F245E3A-84AB-4916-AEC2-6A1C9780796B}"/>
          </ac:spMkLst>
        </pc:spChg>
        <pc:spChg chg="add mod">
          <ac:chgData name="Jeong SangWoo" userId="8b3882065fa5c9e6" providerId="LiveId" clId="{C6948998-872D-4478-91A8-92141DC3D95E}" dt="2018-04-21T05:11:38.358" v="321" actId="20577"/>
          <ac:spMkLst>
            <pc:docMk/>
            <pc:sldMk cId="2828471371" sldId="257"/>
            <ac:spMk id="15" creationId="{D948DB64-856F-4F59-AA89-995CCD12A3ED}"/>
          </ac:spMkLst>
        </pc:spChg>
        <pc:spChg chg="add mod">
          <ac:chgData name="Jeong SangWoo" userId="8b3882065fa5c9e6" providerId="LiveId" clId="{C6948998-872D-4478-91A8-92141DC3D95E}" dt="2018-04-21T05:16:23.441" v="370" actId="20577"/>
          <ac:spMkLst>
            <pc:docMk/>
            <pc:sldMk cId="2828471371" sldId="257"/>
            <ac:spMk id="16" creationId="{B36F498A-57DE-4046-B2B7-326C4A9EAAD0}"/>
          </ac:spMkLst>
        </pc:sp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7" creationId="{413E0A4F-5F53-4609-9542-12D3038EEC6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9" creationId="{8D98637F-92D7-4563-AC89-8D7FD94B1DF2}"/>
          </ac:picMkLst>
        </pc:picChg>
        <pc:picChg chg="del">
          <ac:chgData name="Jeong SangWoo" userId="8b3882065fa5c9e6" providerId="LiveId" clId="{C6948998-872D-4478-91A8-92141DC3D95E}" dt="2018-04-21T04:57:49.092" v="24" actId="478"/>
          <ac:picMkLst>
            <pc:docMk/>
            <pc:sldMk cId="2828471371" sldId="257"/>
            <ac:picMk id="11" creationId="{329F75A0-22BF-4F99-8D91-209B17D92B84}"/>
          </ac:picMkLst>
        </pc:picChg>
      </pc:sldChg>
      <pc:sldChg chg="modSp">
        <pc:chgData name="Jeong SangWoo" userId="8b3882065fa5c9e6" providerId="LiveId" clId="{C6948998-872D-4478-91A8-92141DC3D95E}" dt="2018-04-26T07:31:53.689" v="521" actId="20577"/>
        <pc:sldMkLst>
          <pc:docMk/>
          <pc:sldMk cId="1816516052" sldId="318"/>
        </pc:sldMkLst>
        <pc:spChg chg="mod">
          <ac:chgData name="Jeong SangWoo" userId="8b3882065fa5c9e6" providerId="LiveId" clId="{C6948998-872D-4478-91A8-92141DC3D95E}" dt="2018-04-26T07:31:53.689" v="521" actId="20577"/>
          <ac:spMkLst>
            <pc:docMk/>
            <pc:sldMk cId="1816516052" sldId="318"/>
            <ac:spMk id="11" creationId="{AC22DCD9-5B4C-4536-93E8-1FF813C69FF0}"/>
          </ac:spMkLst>
        </pc:sp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81867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474743-5B09-463B-AFE7-D3D89BA7F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C68BA9-9001-40A0-B246-53246FB2938A}"/>
              </a:ext>
            </a:extLst>
          </p:cNvPr>
          <p:cNvSpPr/>
          <p:nvPr/>
        </p:nvSpPr>
        <p:spPr>
          <a:xfrm>
            <a:off x="1115225" y="2220536"/>
            <a:ext cx="5618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EC691E"/>
                </a:solidFill>
                <a:latin typeface="Consolas" panose="020B0609020204030204" pitchFamily="49" charset="0"/>
              </a:rPr>
              <a:t>반환형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메소드명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EC691E"/>
                </a:solidFill>
                <a:latin typeface="Consolas" panose="020B0609020204030204" pitchFamily="49" charset="0"/>
              </a:rPr>
              <a:t>매개변수형</a:t>
            </a:r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408000"/>
                </a:solidFill>
                <a:latin typeface="Consolas" panose="020B0609020204030204" pitchFamily="49" charset="0"/>
              </a:rPr>
              <a:t>매개변수이름</a:t>
            </a:r>
            <a:r>
              <a:rPr lang="en-US" altLang="ko-KR" b="1" dirty="0">
                <a:solidFill>
                  <a:srgbClr val="408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, …) {</a:t>
            </a:r>
          </a:p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 err="1">
                <a:solidFill>
                  <a:srgbClr val="357A8F"/>
                </a:solidFill>
                <a:latin typeface="Consolas" panose="020B0609020204030204" pitchFamily="49" charset="0"/>
              </a:rPr>
              <a:t>할일들</a:t>
            </a:r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…</a:t>
            </a:r>
            <a:endParaRPr lang="en-US" altLang="ko-KR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rgbClr val="408000"/>
                </a:solidFill>
                <a:latin typeface="Consolas" panose="020B0609020204030204" pitchFamily="49" charset="0"/>
              </a:rPr>
              <a:t>반환값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B07DA9-668E-4871-BFF1-37D5747070B7}"/>
              </a:ext>
            </a:extLst>
          </p:cNvPr>
          <p:cNvSpPr/>
          <p:nvPr/>
        </p:nvSpPr>
        <p:spPr>
          <a:xfrm>
            <a:off x="119752" y="3729603"/>
            <a:ext cx="8728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호출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395A2-4BB6-4BAA-B502-976DC2AE6310}"/>
              </a:ext>
            </a:extLst>
          </p:cNvPr>
          <p:cNvSpPr/>
          <p:nvPr/>
        </p:nvSpPr>
        <p:spPr>
          <a:xfrm>
            <a:off x="1139024" y="3797668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객체이름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ko-KR" alt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메소드이름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477488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, …);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67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객체가 생성되는 때 작동하는 메소드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객체와 같은 이름으로 되어있으며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여러 개 있을 수 있음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반환값과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반환형은 없음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474743-5B09-463B-AFE7-D3D89BA7F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4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474743-5B09-463B-AFE7-D3D89BA7F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C68BA9-9001-40A0-B246-53246FB2938A}"/>
              </a:ext>
            </a:extLst>
          </p:cNvPr>
          <p:cNvSpPr/>
          <p:nvPr/>
        </p:nvSpPr>
        <p:spPr>
          <a:xfrm>
            <a:off x="1115225" y="2220536"/>
            <a:ext cx="561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EC691E"/>
                </a:solidFill>
                <a:latin typeface="Consolas" panose="020B0609020204030204" pitchFamily="49" charset="0"/>
              </a:rPr>
              <a:t>필요한 매개변수들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…) {</a:t>
            </a:r>
          </a:p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 err="1">
                <a:solidFill>
                  <a:srgbClr val="357A8F"/>
                </a:solidFill>
                <a:latin typeface="Consolas" panose="020B0609020204030204" pitchFamily="49" charset="0"/>
              </a:rPr>
              <a:t>할일들</a:t>
            </a:r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…</a:t>
            </a:r>
            <a:endParaRPr lang="en-US" altLang="ko-KR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17531-E5D1-44E5-92FA-E5B693AF5BDD}"/>
              </a:ext>
            </a:extLst>
          </p:cNvPr>
          <p:cNvSpPr/>
          <p:nvPr/>
        </p:nvSpPr>
        <p:spPr>
          <a:xfrm>
            <a:off x="339753" y="3584007"/>
            <a:ext cx="5618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이 가능하되 값을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반환할수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없고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반환형을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선언하지도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않음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81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상속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F7FAC8-311C-4D46-B2A4-38442FDA0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38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3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상속이란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클래스의 내용물을 이어받아 또다른 클래스를 구성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관례적으로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A is a B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를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지키는것이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좋음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7A1AD7-95FF-4B73-A62B-1B4A5584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7A1AD7-95FF-4B73-A62B-1B4A5584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852D6E-754A-4631-9669-28440812D3BB}"/>
              </a:ext>
            </a:extLst>
          </p:cNvPr>
          <p:cNvSpPr/>
          <p:nvPr/>
        </p:nvSpPr>
        <p:spPr>
          <a:xfrm>
            <a:off x="1106680" y="2152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클래스이름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>
                <a:solidFill>
                  <a:srgbClr val="357A8F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357A8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>
                <a:solidFill>
                  <a:srgbClr val="357A8F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14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7A1AD7-95FF-4B73-A62B-1B4A5584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852D6E-754A-4631-9669-28440812D3BB}"/>
              </a:ext>
            </a:extLst>
          </p:cNvPr>
          <p:cNvSpPr/>
          <p:nvPr/>
        </p:nvSpPr>
        <p:spPr>
          <a:xfrm>
            <a:off x="1106680" y="2152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클래스이름</a:t>
            </a:r>
            <a:r>
              <a:rPr lang="en-US" altLang="ko-KR" b="1" dirty="0">
                <a:solidFill>
                  <a:srgbClr val="9CF828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extends </a:t>
            </a:r>
            <a:r>
              <a:rPr lang="ko-KR" altLang="en-US" b="1" dirty="0" err="1">
                <a:solidFill>
                  <a:srgbClr val="9CF828"/>
                </a:solidFill>
                <a:latin typeface="Consolas" panose="020B0609020204030204" pitchFamily="49" charset="0"/>
              </a:rPr>
              <a:t>부모클래스이름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>
                <a:solidFill>
                  <a:srgbClr val="357A8F"/>
                </a:solidFill>
                <a:latin typeface="Consolas" panose="020B0609020204030204" pitchFamily="49" charset="0"/>
              </a:rPr>
              <a:t>추가내용</a:t>
            </a:r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357A8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>
                <a:solidFill>
                  <a:srgbClr val="357A8F"/>
                </a:solidFill>
                <a:latin typeface="Consolas" panose="020B0609020204030204" pitchFamily="49" charset="0"/>
              </a:rPr>
              <a:t>추가내용</a:t>
            </a:r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50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오버로딩과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오버라이딩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오버로딩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자식 클래스에서 부모의 메소드와 같은 이름으로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메소드를 추가하는 것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오버라이딩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자식 클래스에서 부모의 메소드를 다시 정의하는 것</a:t>
            </a:r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7A1AD7-95FF-4B73-A62B-1B4A5584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6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인터페이스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15C6D-0F5A-4E30-BC4B-89D3DF4D5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1" y="34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4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인터페이스란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클래스가 어떤 조건에서 쓰일 수 있음을 의미하는 조건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꼭 같은 클래스가 아니더라도 매개변수로 호출 가능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DB7EE6-A27F-48EE-B834-59112110C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99" y="10505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9F62-5599-4C06-BB86-0FBA150BA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목차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25507C-5B69-4F4F-B9C8-D02CAE6BF9A1}"/>
              </a:ext>
            </a:extLst>
          </p:cNvPr>
          <p:cNvGrpSpPr/>
          <p:nvPr/>
        </p:nvGrpSpPr>
        <p:grpSpPr>
          <a:xfrm>
            <a:off x="5677255" y="5154876"/>
            <a:ext cx="4972949" cy="1029600"/>
            <a:chOff x="4642581" y="4552368"/>
            <a:chExt cx="4972949" cy="1029600"/>
          </a:xfrm>
        </p:grpSpPr>
        <p:sp>
          <p:nvSpPr>
            <p:cNvPr id="7" name="텍스트 개체 틀 2">
              <a:extLst>
                <a:ext uri="{FF2B5EF4-FFF2-40B4-BE49-F238E27FC236}">
                  <a16:creationId xmlns:a16="http://schemas.microsoft.com/office/drawing/2014/main" id="{530AAF99-FB2C-4A38-86E6-E3B8110D7264}"/>
                </a:ext>
              </a:extLst>
            </p:cNvPr>
            <p:cNvSpPr txBox="1">
              <a:spLocks/>
            </p:cNvSpPr>
            <p:nvPr/>
          </p:nvSpPr>
          <p:spPr>
            <a:xfrm>
              <a:off x="5672181" y="4829043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과제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B7EA9FA-84DA-467C-AA9E-0FC27C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581" y="4552368"/>
              <a:ext cx="1029600" cy="10296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06A2E7C-4EAF-43DD-BF41-0BC3CCADB24F}"/>
              </a:ext>
            </a:extLst>
          </p:cNvPr>
          <p:cNvGrpSpPr/>
          <p:nvPr/>
        </p:nvGrpSpPr>
        <p:grpSpPr>
          <a:xfrm>
            <a:off x="2110736" y="2538721"/>
            <a:ext cx="4972949" cy="1029600"/>
            <a:chOff x="690853" y="3463189"/>
            <a:chExt cx="4972949" cy="1029600"/>
          </a:xfrm>
        </p:grpSpPr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F26D808E-705A-4D93-8FEA-54D968D1A0A7}"/>
                </a:ext>
              </a:extLst>
            </p:cNvPr>
            <p:cNvSpPr txBox="1">
              <a:spLocks/>
            </p:cNvSpPr>
            <p:nvPr/>
          </p:nvSpPr>
          <p:spPr>
            <a:xfrm>
              <a:off x="1720453" y="3737121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메소드</a:t>
              </a:r>
              <a:r>
                <a:rPr lang="en-US" altLang="ko-KR" dirty="0"/>
                <a:t>/</a:t>
              </a:r>
              <a:r>
                <a:rPr lang="ko-KR" altLang="en-US" dirty="0"/>
                <a:t>생성자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82ACBE8-580C-4F3C-814C-0B16AC22E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53" y="3463189"/>
              <a:ext cx="1029600" cy="10296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070623-F830-4B95-B829-88980B50C7E2}"/>
              </a:ext>
            </a:extLst>
          </p:cNvPr>
          <p:cNvGrpSpPr/>
          <p:nvPr/>
        </p:nvGrpSpPr>
        <p:grpSpPr>
          <a:xfrm>
            <a:off x="1223929" y="1884682"/>
            <a:ext cx="4968126" cy="1029600"/>
            <a:chOff x="1148243" y="2765123"/>
            <a:chExt cx="4968126" cy="1029600"/>
          </a:xfrm>
        </p:grpSpPr>
        <p:sp>
          <p:nvSpPr>
            <p:cNvPr id="6" name="텍스트 개체 틀 2">
              <a:extLst>
                <a:ext uri="{FF2B5EF4-FFF2-40B4-BE49-F238E27FC236}">
                  <a16:creationId xmlns:a16="http://schemas.microsoft.com/office/drawing/2014/main" id="{77625EC9-AA99-475B-86CC-DE5D0906F3E6}"/>
                </a:ext>
              </a:extLst>
            </p:cNvPr>
            <p:cNvSpPr txBox="1">
              <a:spLocks/>
            </p:cNvSpPr>
            <p:nvPr/>
          </p:nvSpPr>
          <p:spPr>
            <a:xfrm>
              <a:off x="2173020" y="3041798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클래스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E759D31-BA8C-49A4-9438-8D8535E0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243" y="2765123"/>
              <a:ext cx="1029600" cy="1029600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CC092D-2A7A-4F2D-B9BE-77E5A9E6C96F}"/>
              </a:ext>
            </a:extLst>
          </p:cNvPr>
          <p:cNvGrpSpPr/>
          <p:nvPr/>
        </p:nvGrpSpPr>
        <p:grpSpPr>
          <a:xfrm>
            <a:off x="4785626" y="4500838"/>
            <a:ext cx="4972949" cy="1029600"/>
            <a:chOff x="2675980" y="3913915"/>
            <a:chExt cx="4972949" cy="1029600"/>
          </a:xfrm>
        </p:grpSpPr>
        <p:sp>
          <p:nvSpPr>
            <p:cNvPr id="11" name="텍스트 개체 틀 2">
              <a:extLst>
                <a:ext uri="{FF2B5EF4-FFF2-40B4-BE49-F238E27FC236}">
                  <a16:creationId xmlns:a16="http://schemas.microsoft.com/office/drawing/2014/main" id="{0AA0D3DA-E823-4BC0-96EB-BD4C612B2C17}"/>
                </a:ext>
              </a:extLst>
            </p:cNvPr>
            <p:cNvSpPr txBox="1">
              <a:spLocks/>
            </p:cNvSpPr>
            <p:nvPr/>
          </p:nvSpPr>
          <p:spPr>
            <a:xfrm>
              <a:off x="3705580" y="4190590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매개변수 </a:t>
              </a:r>
              <a:r>
                <a:rPr lang="ko-KR" altLang="en-US" dirty="0" err="1"/>
                <a:t>전달법</a:t>
              </a:r>
              <a:endParaRPr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72DC61F-E632-4DA1-AB15-85518DC5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980" y="3913915"/>
              <a:ext cx="1029600" cy="1029600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838407-9FE7-4920-A9B3-1DC09C3C4D03}"/>
              </a:ext>
            </a:extLst>
          </p:cNvPr>
          <p:cNvGrpSpPr/>
          <p:nvPr/>
        </p:nvGrpSpPr>
        <p:grpSpPr>
          <a:xfrm>
            <a:off x="4114963" y="4067766"/>
            <a:ext cx="4751982" cy="587666"/>
            <a:chOff x="1732217" y="3542733"/>
            <a:chExt cx="4751982" cy="587666"/>
          </a:xfrm>
        </p:grpSpPr>
        <p:sp>
          <p:nvSpPr>
            <p:cNvPr id="9" name="텍스트 개체 틀 2">
              <a:extLst>
                <a:ext uri="{FF2B5EF4-FFF2-40B4-BE49-F238E27FC236}">
                  <a16:creationId xmlns:a16="http://schemas.microsoft.com/office/drawing/2014/main" id="{593A40B3-A0B4-4849-B1FF-4F7BA52BFC81}"/>
                </a:ext>
              </a:extLst>
            </p:cNvPr>
            <p:cNvSpPr txBox="1">
              <a:spLocks/>
            </p:cNvSpPr>
            <p:nvPr/>
          </p:nvSpPr>
          <p:spPr>
            <a:xfrm>
              <a:off x="2540850" y="3598441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인터페이스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1AA3D43-C8EB-44CF-9C06-B088F622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217" y="3542733"/>
              <a:ext cx="587666" cy="587666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EE73D91-C4E8-4329-A41A-9DFDC0734E73}"/>
              </a:ext>
            </a:extLst>
          </p:cNvPr>
          <p:cNvGrpSpPr/>
          <p:nvPr/>
        </p:nvGrpSpPr>
        <p:grpSpPr>
          <a:xfrm>
            <a:off x="3002366" y="3192760"/>
            <a:ext cx="4972949" cy="1029600"/>
            <a:chOff x="977943" y="3208140"/>
            <a:chExt cx="4972949" cy="1029600"/>
          </a:xfrm>
        </p:grpSpPr>
        <p:sp>
          <p:nvSpPr>
            <p:cNvPr id="10" name="텍스트 개체 틀 2">
              <a:extLst>
                <a:ext uri="{FF2B5EF4-FFF2-40B4-BE49-F238E27FC236}">
                  <a16:creationId xmlns:a16="http://schemas.microsoft.com/office/drawing/2014/main" id="{D101F155-E759-4A9A-822B-56A5515BA86D}"/>
                </a:ext>
              </a:extLst>
            </p:cNvPr>
            <p:cNvSpPr txBox="1">
              <a:spLocks/>
            </p:cNvSpPr>
            <p:nvPr/>
          </p:nvSpPr>
          <p:spPr>
            <a:xfrm>
              <a:off x="2007543" y="3484815"/>
              <a:ext cx="3943349" cy="47625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b="1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b="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ko-KR" altLang="en-US" dirty="0"/>
                <a:t>상속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12BA5C2-2E46-47FD-88DD-22F41031B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943" y="3208140"/>
              <a:ext cx="1029600" cy="102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471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선언할 때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호출할 때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DB7EE6-A27F-48EE-B834-59112110C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99" y="1050536"/>
            <a:ext cx="1080000" cy="108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5B1243-9EBC-479C-AEFB-4006F2E1D55F}"/>
              </a:ext>
            </a:extLst>
          </p:cNvPr>
          <p:cNvSpPr/>
          <p:nvPr/>
        </p:nvSpPr>
        <p:spPr>
          <a:xfrm>
            <a:off x="1901687" y="25679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87F025"/>
                </a:solidFill>
                <a:latin typeface="Consolas" panose="020B0609020204030204" pitchFamily="49" charset="0"/>
              </a:rPr>
              <a:t>인터페이스이름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내용</a:t>
            </a:r>
            <a:endParaRPr lang="en-US" altLang="ko-KR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27C0DF-5BEF-4BCA-9E4E-A89C54D86F65}"/>
              </a:ext>
            </a:extLst>
          </p:cNvPr>
          <p:cNvSpPr/>
          <p:nvPr/>
        </p:nvSpPr>
        <p:spPr>
          <a:xfrm>
            <a:off x="1901686" y="4386614"/>
            <a:ext cx="5744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대상클래스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87F025"/>
                </a:solidFill>
                <a:latin typeface="Consolas" panose="020B0609020204030204" pitchFamily="49" charset="0"/>
              </a:rPr>
              <a:t>인터페이스이름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F7C527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클래스내용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52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주의점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인터페이스는 필요조건을 정의하기 때문에 내용은 없음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인터페이스 안에서는 정의만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내용은 받은 클래스에서 채우기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인터페이스를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하고 내용이 없으면 컴파일 에러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DB7EE6-A27F-48EE-B834-59112110C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99" y="10505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0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매개변수 </a:t>
            </a:r>
            <a:r>
              <a:rPr lang="ko-KR" altLang="en-US" sz="4800" dirty="0" err="1"/>
              <a:t>전달법</a:t>
            </a:r>
            <a:endParaRPr lang="ko-KR" altLang="en-US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C1F3D-0CD4-432B-B1BD-7220BDD6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52038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4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 </a:t>
            </a:r>
            <a:r>
              <a:rPr lang="ko-KR" altLang="en-US" dirty="0" err="1"/>
              <a:t>전달법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Call by Value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Call by Reference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Call by Value :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매개변수로 전달할 때의 변수의 값을 복사하여 전달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메소드 안에서의 값의 변화는 나가면 무용지물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Call by Reference :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매개변수로 전달할 때 그 변수의 실제 저장장소를 전달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메소드 안에서의 값의 변화도 그대로 적용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6759CC-F67A-47F2-9290-5F57282F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3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 </a:t>
            </a:r>
            <a:r>
              <a:rPr lang="ko-KR" altLang="en-US" dirty="0" err="1"/>
              <a:t>전달법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구분하는 방법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Call by Value 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매개변수로 변수를 전달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Call by Reference 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매개변수로 객체를 전달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6759CC-F67A-47F2-9290-5F57282F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F57C21-4976-4B94-A196-424EF8ECA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625" y="1433100"/>
            <a:ext cx="6438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과제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9D7DC9-C77E-4857-B164-2AEC09AB3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228975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9C09-98C6-49C4-9364-ADB911569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앞의 두 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시간 과제를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클래스화 하여 두문제를 연속으로 풀게 만들기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단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메인 함수의 내용은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줄로 할 것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B1EB07-5F48-4333-BAE5-6B336C8E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25" y="3776662"/>
            <a:ext cx="8720286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FD340A-1627-45A8-9FF1-E73E702BB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026" y="2752725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34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클래스란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객체를 만들기 위한 기본 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안에 여러가지 데이터를 넣어 모듈로 만들 수 있음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CC7F5D-FA1F-4D93-BDA0-22B97AB5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0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문법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CC7F5D-FA1F-4D93-BDA0-22B97AB5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451441-5893-42DE-A6EC-E8EABF15BBF6}"/>
              </a:ext>
            </a:extLst>
          </p:cNvPr>
          <p:cNvSpPr/>
          <p:nvPr/>
        </p:nvSpPr>
        <p:spPr>
          <a:xfrm>
            <a:off x="1106680" y="2152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클래스이름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>
                <a:solidFill>
                  <a:srgbClr val="357A8F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357A8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	</a:t>
            </a:r>
            <a:r>
              <a:rPr lang="ko-KR" altLang="en-US" b="1" dirty="0">
                <a:solidFill>
                  <a:srgbClr val="357A8F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b="1" dirty="0">
                <a:solidFill>
                  <a:srgbClr val="357A8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7386A-FDE6-47E4-B6DB-0FBF81A0B221}"/>
              </a:ext>
            </a:extLst>
          </p:cNvPr>
          <p:cNvSpPr/>
          <p:nvPr/>
        </p:nvSpPr>
        <p:spPr>
          <a:xfrm>
            <a:off x="119752" y="3755650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우리의 프로그램이 돌아가는 부분도 클래스 안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클래스 안에 클래스는 선언할 수 없으므로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스코프의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가장 바깥으로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427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객체란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클래스의 틀로 짠 한 데이터 덩어리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각 객체는 독립되어 있음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Ex)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클래스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동아리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 WAP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CC7F5D-FA1F-4D93-BDA0-22B97AB5A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9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만드는법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CC7F5D-FA1F-4D93-BDA0-22B97AB5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665268-1E91-4107-BB31-1ABE3F5E5952}"/>
              </a:ext>
            </a:extLst>
          </p:cNvPr>
          <p:cNvSpPr/>
          <p:nvPr/>
        </p:nvSpPr>
        <p:spPr>
          <a:xfrm>
            <a:off x="119752" y="2567969"/>
            <a:ext cx="517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357A92"/>
                </a:solidFill>
                <a:latin typeface="Consolas" panose="020B0609020204030204" pitchFamily="49" charset="0"/>
              </a:rPr>
              <a:t>객체이름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EC691E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477488"/>
                </a:solidFill>
                <a:latin typeface="Consolas" panose="020B0609020204030204" pitchFamily="49" charset="0"/>
              </a:rPr>
              <a:t>생성자 매개변수들</a:t>
            </a:r>
            <a:r>
              <a:rPr lang="en-US" altLang="ko-KR" b="1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74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BEC3C0-2724-489D-B7B1-E46F540A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메소드</a:t>
            </a:r>
            <a:r>
              <a:rPr lang="en-US" altLang="ko-KR" sz="4800" dirty="0"/>
              <a:t>/</a:t>
            </a:r>
            <a:r>
              <a:rPr lang="ko-KR" altLang="en-US" sz="4800" dirty="0"/>
              <a:t>생성자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2342E4-AE5E-4D80-905B-32F3F719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273"/>
            <a:ext cx="42120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4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2DCD9-5B4C-4536-93E8-1FF813C69FF0}"/>
              </a:ext>
            </a:extLst>
          </p:cNvPr>
          <p:cNvSpPr/>
          <p:nvPr/>
        </p:nvSpPr>
        <p:spPr>
          <a:xfrm>
            <a:off x="119752" y="2152471"/>
            <a:ext cx="8728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클래스에 관련된 일들을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짜놓은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덩어리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의 함수와 기능적으로 흡사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474743-5B09-463B-AFE7-D3D89BA7F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99" y="9605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5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7043</TotalTime>
  <Words>358</Words>
  <Application>Microsoft Office PowerPoint</Application>
  <PresentationFormat>화면 슬라이드 쇼(4:3)</PresentationFormat>
  <Paragraphs>139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Java 세미나</vt:lpstr>
      <vt:lpstr>PowerPoint 프레젠테이션</vt:lpstr>
      <vt:lpstr>클래스</vt:lpstr>
      <vt:lpstr>PowerPoint 프레젠테이션</vt:lpstr>
      <vt:lpstr>PowerPoint 프레젠테이션</vt:lpstr>
      <vt:lpstr>PowerPoint 프레젠테이션</vt:lpstr>
      <vt:lpstr>PowerPoint 프레젠테이션</vt:lpstr>
      <vt:lpstr>메소드/생성자</vt:lpstr>
      <vt:lpstr>PowerPoint 프레젠테이션</vt:lpstr>
      <vt:lpstr>PowerPoint 프레젠테이션</vt:lpstr>
      <vt:lpstr>PowerPoint 프레젠테이션</vt:lpstr>
      <vt:lpstr>PowerPoint 프레젠테이션</vt:lpstr>
      <vt:lpstr>상속</vt:lpstr>
      <vt:lpstr>PowerPoint 프레젠테이션</vt:lpstr>
      <vt:lpstr>PowerPoint 프레젠테이션</vt:lpstr>
      <vt:lpstr>PowerPoint 프레젠테이션</vt:lpstr>
      <vt:lpstr>PowerPoint 프레젠테이션</vt:lpstr>
      <vt:lpstr>인터페이스</vt:lpstr>
      <vt:lpstr>PowerPoint 프레젠테이션</vt:lpstr>
      <vt:lpstr>PowerPoint 프레젠테이션</vt:lpstr>
      <vt:lpstr>PowerPoint 프레젠테이션</vt:lpstr>
      <vt:lpstr>매개변수 전달법</vt:lpstr>
      <vt:lpstr>PowerPoint 프레젠테이션</vt:lpstr>
      <vt:lpstr>PowerPoint 프레젠테이션</vt:lpstr>
      <vt:lpstr>과제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15</cp:revision>
  <dcterms:created xsi:type="dcterms:W3CDTF">2014-11-26T05:14:11Z</dcterms:created>
  <dcterms:modified xsi:type="dcterms:W3CDTF">2018-05-14T09:37:54Z</dcterms:modified>
</cp:coreProperties>
</file>