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74" r:id="rId4"/>
    <p:sldId id="375" r:id="rId5"/>
    <p:sldId id="376" r:id="rId6"/>
    <p:sldId id="377" r:id="rId7"/>
    <p:sldId id="37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C71A6"/>
    <a:srgbClr val="FF7C80"/>
    <a:srgbClr val="5E9601"/>
    <a:srgbClr val="EAEDF2"/>
    <a:srgbClr val="D4DAE4"/>
    <a:srgbClr val="28B9D4"/>
    <a:srgbClr val="F37741"/>
    <a:srgbClr val="323A45"/>
    <a:srgbClr val="C4C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53" d="100"/>
          <a:sy n="53" d="100"/>
        </p:scale>
        <p:origin x="468" y="1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">
        <pc:chgData name="Jeong SangWoo" userId="8b3882065fa5c9e6" providerId="LiveId" clId="{011F9E2D-D950-44AA-B44F-C45AD29B05C9}" dt="2018-05-01T05:30:30.709" v="374" actId="14100"/>
        <pc:sldMkLst>
          <pc:docMk/>
          <pc:sldMk cId="2828471371" sldId="257"/>
        </pc:sldMkLst>
        <pc:spChg chg="mod">
          <ac:chgData name="Jeong SangWoo" userId="8b3882065fa5c9e6" providerId="LiveId" clId="{011F9E2D-D950-44AA-B44F-C45AD29B05C9}" dt="2018-05-01T05:25:53.553" v="220" actId="1076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011F9E2D-D950-44AA-B44F-C45AD29B05C9}" dt="2018-05-01T05:26:31.362" v="240" actId="164"/>
          <ac:spMkLst>
            <pc:docMk/>
            <pc:sldMk cId="2828471371" sldId="257"/>
            <ac:spMk id="6" creationId="{77625EC9-AA99-475B-86CC-DE5D0906F3E6}"/>
          </ac:spMkLst>
        </pc:spChg>
        <pc:spChg chg="add mod">
          <ac:chgData name="Jeong SangWoo" userId="8b3882065fa5c9e6" providerId="LiveId" clId="{011F9E2D-D950-44AA-B44F-C45AD29B05C9}" dt="2018-05-01T05:27:03.803" v="254" actId="164"/>
          <ac:spMkLst>
            <pc:docMk/>
            <pc:sldMk cId="2828471371" sldId="257"/>
            <ac:spMk id="8" creationId="{F26D808E-705A-4D93-8FEA-54D968D1A0A7}"/>
          </ac:spMkLst>
        </pc:spChg>
        <pc:spChg chg="add mod">
          <ac:chgData name="Jeong SangWoo" userId="8b3882065fa5c9e6" providerId="LiveId" clId="{011F9E2D-D950-44AA-B44F-C45AD29B05C9}" dt="2018-05-01T05:25:15.803" v="203" actId="164"/>
          <ac:spMkLst>
            <pc:docMk/>
            <pc:sldMk cId="2828471371" sldId="257"/>
            <ac:spMk id="9" creationId="{593A40B3-A0B4-4849-B1FF-4F7BA52BFC81}"/>
          </ac:spMkLst>
        </pc:spChg>
        <pc:spChg chg="add mod">
          <ac:chgData name="Jeong SangWoo" userId="8b3882065fa5c9e6" providerId="LiveId" clId="{011F9E2D-D950-44AA-B44F-C45AD29B05C9}" dt="2018-05-01T05:24:54.975" v="192" actId="164"/>
          <ac:spMkLst>
            <pc:docMk/>
            <pc:sldMk cId="2828471371" sldId="257"/>
            <ac:spMk id="10" creationId="{D101F155-E759-4A9A-822B-56A5515BA86D}"/>
          </ac:spMkLst>
        </pc:spChg>
        <pc:spChg chg="add mod">
          <ac:chgData name="Jeong SangWoo" userId="8b3882065fa5c9e6" providerId="LiveId" clId="{011F9E2D-D950-44AA-B44F-C45AD29B05C9}" dt="2018-05-01T05:25:47.318" v="216" actId="164"/>
          <ac:spMkLst>
            <pc:docMk/>
            <pc:sldMk cId="2828471371" sldId="257"/>
            <ac:spMk id="11" creationId="{0AA0D3DA-E823-4BC0-96EB-BD4C612B2C17}"/>
          </ac:spMkLst>
        </pc:spChg>
        <pc:spChg chg="add del">
          <ac:chgData name="Jeong SangWoo" userId="8b3882065fa5c9e6" providerId="LiveId" clId="{011F9E2D-D950-44AA-B44F-C45AD29B05C9}" dt="2018-05-01T05:23:41.819" v="175" actId="14100"/>
          <ac:spMkLst>
            <pc:docMk/>
            <pc:sldMk cId="2828471371" sldId="257"/>
            <ac:spMk id="21" creationId="{B5E821E5-E8FA-45DF-B1AC-C24803AE8569}"/>
          </ac:spMkLst>
        </pc:spChg>
        <pc:grpChg chg="del">
          <ac:chgData name="Jeong SangWoo" userId="8b3882065fa5c9e6" providerId="LiveId" clId="{011F9E2D-D950-44AA-B44F-C45AD29B05C9}" dt="2018-04-30T10:42:28.609" v="5" actId="478"/>
          <ac:grpSpMkLst>
            <pc:docMk/>
            <pc:sldMk cId="2828471371" sldId="257"/>
            <ac:grpSpMk id="8" creationId="{D85359EE-5FF6-41FF-8919-749B6BDA8903}"/>
          </ac:grpSpMkLst>
        </pc:grpChg>
        <pc:grpChg chg="del">
          <ac:chgData name="Jeong SangWoo" userId="8b3882065fa5c9e6" providerId="LiveId" clId="{011F9E2D-D950-44AA-B44F-C45AD29B05C9}" dt="2018-04-30T10:42:30.390" v="6" actId="478"/>
          <ac:grpSpMkLst>
            <pc:docMk/>
            <pc:sldMk cId="2828471371" sldId="257"/>
            <ac:grpSpMk id="11" creationId="{4AE4C0F5-8866-4677-8812-4712917F716B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0" creationId="{2EE73D91-C4E8-4329-A41A-9DFDC0734E73}"/>
          </ac:grpSpMkLst>
        </pc:grpChg>
        <pc:grpChg chg="del">
          <ac:chgData name="Jeong SangWoo" userId="8b3882065fa5c9e6" providerId="LiveId" clId="{011F9E2D-D950-44AA-B44F-C45AD29B05C9}" dt="2018-04-30T10:42:28.046" v="4" actId="478"/>
          <ac:grpSpMkLst>
            <pc:docMk/>
            <pc:sldMk cId="2828471371" sldId="257"/>
            <ac:grpSpMk id="30" creationId="{2B870D79-3438-44BE-B4FB-45DA99D80C92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1" creationId="{FE838407-9FE7-4920-A9B3-1DC09C3C4D03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2" creationId="{9ECC092D-2A7A-4F2D-B9BE-77E5A9E6C96F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3" creationId="{AF070623-F830-4B95-B829-88980B50C7E2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4" creationId="{906A2E7C-4EAF-43DD-BF41-0BC3CCADB24F}"/>
          </ac:grpSpMkLst>
        </pc:grpChg>
        <pc:grpChg chg="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40" creationId="{DD25507C-5B69-4F4F-B9C8-D02CAE6BF9A1}"/>
          </ac:grpSpMkLst>
        </pc:grp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4" creationId="{2A21363B-6A26-4425-AB92-CA0F4553CCAC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2" creationId="{A1519E8E-C02E-4566-9563-4DDA0EED6956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4" creationId="{917E5354-883B-428D-9A6D-CED0666CF7EC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6" creationId="{60342C77-E29D-49F0-9367-0E0CAFAD5003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8" creationId="{8F126422-941E-4988-A5B0-65D1A88FC00B}"/>
          </ac:picMkLst>
        </pc:picChg>
        <pc:picChg chg="add mod">
          <ac:chgData name="Jeong SangWoo" userId="8b3882065fa5c9e6" providerId="LiveId" clId="{011F9E2D-D950-44AA-B44F-C45AD29B05C9}" dt="2018-05-01T05:27:03.803" v="254" actId="164"/>
          <ac:picMkLst>
            <pc:docMk/>
            <pc:sldMk cId="2828471371" sldId="257"/>
            <ac:picMk id="20" creationId="{682ACBE8-580C-4F3C-814C-0B16AC22EA77}"/>
          </ac:picMkLst>
        </pc:picChg>
        <pc:picChg chg="add mod">
          <ac:chgData name="Jeong SangWoo" userId="8b3882065fa5c9e6" providerId="LiveId" clId="{011F9E2D-D950-44AA-B44F-C45AD29B05C9}" dt="2018-05-01T05:26:31.362" v="240" actId="164"/>
          <ac:picMkLst>
            <pc:docMk/>
            <pc:sldMk cId="2828471371" sldId="257"/>
            <ac:picMk id="23" creationId="{8E759D31-BA8C-49A4-9438-8D8535E0CE30}"/>
          </ac:picMkLst>
        </pc:picChg>
        <pc:picChg chg="add mod">
          <ac:chgData name="Jeong SangWoo" userId="8b3882065fa5c9e6" providerId="LiveId" clId="{011F9E2D-D950-44AA-B44F-C45AD29B05C9}" dt="2018-05-01T05:25:47.318" v="216" actId="164"/>
          <ac:picMkLst>
            <pc:docMk/>
            <pc:sldMk cId="2828471371" sldId="257"/>
            <ac:picMk id="25" creationId="{672DC61F-E632-4DA1-AB15-85518DC5D506}"/>
          </ac:picMkLst>
        </pc:picChg>
        <pc:picChg chg="add mod">
          <ac:chgData name="Jeong SangWoo" userId="8b3882065fa5c9e6" providerId="LiveId" clId="{011F9E2D-D950-44AA-B44F-C45AD29B05C9}" dt="2018-05-01T05:30:30.709" v="374" actId="14100"/>
          <ac:picMkLst>
            <pc:docMk/>
            <pc:sldMk cId="2828471371" sldId="257"/>
            <ac:picMk id="27" creationId="{51AA3D43-C8EB-44CF-9C06-B088F622BA27}"/>
          </ac:picMkLst>
        </pc:picChg>
        <pc:picChg chg="add mod">
          <ac:chgData name="Jeong SangWoo" userId="8b3882065fa5c9e6" providerId="LiveId" clId="{011F9E2D-D950-44AA-B44F-C45AD29B05C9}" dt="2018-05-01T05:24:54.975" v="192" actId="164"/>
          <ac:picMkLst>
            <pc:docMk/>
            <pc:sldMk cId="2828471371" sldId="257"/>
            <ac:picMk id="29" creationId="{412BA5C2-2E46-47FD-88DD-22F41031BC27}"/>
          </ac:picMkLst>
        </pc:pic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addSp delSp modSp modTransition">
        <pc:chgData name="Jeong SangWoo" userId="8b3882065fa5c9e6" providerId="LiveId" clId="{F984A344-9FF2-4F8E-9F43-7D6F6BF7C2C7}" dt="2018-04-22T05:22:21.295" v="1175" actId="20577"/>
        <pc:sldMkLst>
          <pc:docMk/>
          <pc:sldMk cId="2828471371" sldId="257"/>
        </pc:sldMkLst>
        <pc:spChg chg="add mod topLvl">
          <ac:chgData name="Jeong SangWoo" userId="8b3882065fa5c9e6" providerId="LiveId" clId="{F984A344-9FF2-4F8E-9F43-7D6F6BF7C2C7}" dt="2018-04-22T05:22:21.295" v="1175" actId="20577"/>
          <ac:spMkLst>
            <pc:docMk/>
            <pc:sldMk cId="2828471371" sldId="257"/>
            <ac:spMk id="7" creationId="{530AAF99-FB2C-4A38-86E6-E3B8110D7264}"/>
          </ac:spMkLst>
        </pc:spChg>
        <pc:spChg chg="mod">
          <ac:chgData name="Jeong SangWoo" userId="8b3882065fa5c9e6" providerId="LiveId" clId="{F984A344-9FF2-4F8E-9F43-7D6F6BF7C2C7}" dt="2018-04-22T04:47:23.250" v="53" actId="164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F984A344-9FF2-4F8E-9F43-7D6F6BF7C2C7}" dt="2018-04-22T04:47:01.284" v="49" actId="164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F984A344-9FF2-4F8E-9F43-7D6F6BF7C2C7}" dt="2018-04-22T04:47:43.155" v="59" actId="164"/>
          <ac:spMkLst>
            <pc:docMk/>
            <pc:sldMk cId="2828471371" sldId="257"/>
            <ac:spMk id="15" creationId="{D948DB64-856F-4F59-AA89-995CCD12A3ED}"/>
          </ac:spMkLst>
        </pc:spChg>
        <pc:spChg chg="mod">
          <ac:chgData name="Jeong SangWoo" userId="8b3882065fa5c9e6" providerId="LiveId" clId="{F984A344-9FF2-4F8E-9F43-7D6F6BF7C2C7}" dt="2018-04-22T05:19:41.776" v="1104" actId="20577"/>
          <ac:spMkLst>
            <pc:docMk/>
            <pc:sldMk cId="2828471371" sldId="257"/>
            <ac:spMk id="16" creationId="{B36F498A-57DE-4046-B2B7-326C4A9EAAD0}"/>
          </ac:spMkLst>
        </pc:spChg>
        <pc:spChg chg="add del mod">
          <ac:chgData name="Jeong SangWoo" userId="8b3882065fa5c9e6" providerId="LiveId" clId="{F984A344-9FF2-4F8E-9F43-7D6F6BF7C2C7}" dt="2018-04-22T05:15:39.487" v="1063" actId="478"/>
          <ac:spMkLst>
            <pc:docMk/>
            <pc:sldMk cId="2828471371" sldId="257"/>
            <ac:spMk id="33" creationId="{20DE46A7-4E21-4C11-81AB-831EDDF5FCD8}"/>
          </ac:spMkLst>
        </pc:spChg>
        <pc:grpChg chg="add mod">
          <ac:chgData name="Jeong SangWoo" userId="8b3882065fa5c9e6" providerId="LiveId" clId="{F984A344-9FF2-4F8E-9F43-7D6F6BF7C2C7}" dt="2018-04-22T04:50:23.096" v="93" actId="1076"/>
          <ac:grpSpMkLst>
            <pc:docMk/>
            <pc:sldMk cId="2828471371" sldId="257"/>
            <ac:grpSpMk id="18" creationId="{A5782460-306B-4766-81A4-A0446A1C9A52}"/>
          </ac:grpSpMkLst>
        </pc:grpChg>
        <pc:grpChg chg="add mod">
          <ac:chgData name="Jeong SangWoo" userId="8b3882065fa5c9e6" providerId="LiveId" clId="{F984A344-9FF2-4F8E-9F43-7D6F6BF7C2C7}" dt="2018-04-22T04:50:37.112" v="97" actId="1076"/>
          <ac:grpSpMkLst>
            <pc:docMk/>
            <pc:sldMk cId="2828471371" sldId="257"/>
            <ac:grpSpMk id="19" creationId="{5C93A1D4-1E61-478C-9FCD-B6A744BEA137}"/>
          </ac:grpSpMkLst>
        </pc:grpChg>
        <pc:grpChg chg="add mod">
          <ac:chgData name="Jeong SangWoo" userId="8b3882065fa5c9e6" providerId="LiveId" clId="{F984A344-9FF2-4F8E-9F43-7D6F6BF7C2C7}" dt="2018-04-22T04:50:43.744" v="98" actId="1076"/>
          <ac:grpSpMkLst>
            <pc:docMk/>
            <pc:sldMk cId="2828471371" sldId="257"/>
            <ac:grpSpMk id="20" creationId="{C488B7C0-00CE-4255-8C5B-A23D2B5503C0}"/>
          </ac:grpSpMkLst>
        </pc:grpChg>
        <pc:grpChg chg="add del mod">
          <ac:chgData name="Jeong SangWoo" userId="8b3882065fa5c9e6" providerId="LiveId" clId="{F984A344-9FF2-4F8E-9F43-7D6F6BF7C2C7}" dt="2018-04-22T05:18:33.020" v="1074" actId="20577"/>
          <ac:grpSpMkLst>
            <pc:docMk/>
            <pc:sldMk cId="2828471371" sldId="257"/>
            <ac:grpSpMk id="21" creationId="{097FF9E1-402E-4D88-9E3B-0A97384C95B3}"/>
          </ac:grpSpMkLst>
        </pc:grpChg>
        <pc:grpChg chg="add del mod">
          <ac:chgData name="Jeong SangWoo" userId="8b3882065fa5c9e6" providerId="LiveId" clId="{F984A344-9FF2-4F8E-9F43-7D6F6BF7C2C7}" dt="2018-04-22T05:18:36.049" v="1075" actId="478"/>
          <ac:grpSpMkLst>
            <pc:docMk/>
            <pc:sldMk cId="2828471371" sldId="257"/>
            <ac:grpSpMk id="22" creationId="{09502092-4103-4A77-A12D-85BA51986154}"/>
          </ac:grpSpMkLst>
        </pc:grpChg>
        <pc:grpChg chg="add del mod">
          <ac:chgData name="Jeong SangWoo" userId="8b3882065fa5c9e6" providerId="LiveId" clId="{F984A344-9FF2-4F8E-9F43-7D6F6BF7C2C7}" dt="2018-04-22T05:21:41.639" v="1153" actId="478"/>
          <ac:grpSpMkLst>
            <pc:docMk/>
            <pc:sldMk cId="2828471371" sldId="257"/>
            <ac:grpSpMk id="37" creationId="{9D9820B3-9D38-43F6-A558-328081ECEFD6}"/>
          </ac:grpSpMkLst>
        </pc:grpChg>
        <pc:grpChg chg="add mod">
          <ac:chgData name="Jeong SangWoo" userId="8b3882065fa5c9e6" providerId="LiveId" clId="{F984A344-9FF2-4F8E-9F43-7D6F6BF7C2C7}" dt="2018-04-22T05:19:35.890" v="1086" actId="164"/>
          <ac:grpSpMkLst>
            <pc:docMk/>
            <pc:sldMk cId="2828471371" sldId="257"/>
            <ac:grpSpMk id="38" creationId="{00442B98-5C35-4B5B-9703-2F1AEF888FAB}"/>
          </ac:grpSpMkLst>
        </pc:grpChg>
        <pc:grpChg chg="add mod">
          <ac:chgData name="Jeong SangWoo" userId="8b3882065fa5c9e6" providerId="LiveId" clId="{F984A344-9FF2-4F8E-9F43-7D6F6BF7C2C7}" dt="2018-04-22T05:22:12.308" v="1161" actId="164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F984A344-9FF2-4F8E-9F43-7D6F6BF7C2C7}" dt="2018-04-22T04:54:25.337" v="176" actId="20577"/>
          <ac:picMkLst>
            <pc:docMk/>
            <pc:sldMk cId="2828471371" sldId="257"/>
            <ac:picMk id="4" creationId="{12F4BFCE-D9E9-4927-B77D-A2C73F708C62}"/>
          </ac:picMkLst>
        </pc:picChg>
        <pc:picChg chg="add mod">
          <ac:chgData name="Jeong SangWoo" userId="8b3882065fa5c9e6" providerId="LiveId" clId="{F984A344-9FF2-4F8E-9F43-7D6F6BF7C2C7}" dt="2018-04-22T04:54:19.396" v="170" actId="20577"/>
          <ac:picMkLst>
            <pc:docMk/>
            <pc:sldMk cId="2828471371" sldId="257"/>
            <ac:picMk id="6" creationId="{B92A7C4C-3B78-424C-8E4D-A3F7868FC676}"/>
          </ac:picMkLst>
        </pc:picChg>
        <pc:picChg chg="add del mod topLvl">
          <ac:chgData name="Jeong SangWoo" userId="8b3882065fa5c9e6" providerId="LiveId" clId="{F984A344-9FF2-4F8E-9F43-7D6F6BF7C2C7}" dt="2018-04-22T05:18:36.049" v="1075" actId="478"/>
          <ac:picMkLst>
            <pc:docMk/>
            <pc:sldMk cId="2828471371" sldId="257"/>
            <ac:picMk id="9" creationId="{606B058F-64A4-4821-99B7-A4B7C2F6EC08}"/>
          </ac:picMkLst>
        </pc:picChg>
        <pc:picChg chg="add mod">
          <ac:chgData name="Jeong SangWoo" userId="8b3882065fa5c9e6" providerId="LiveId" clId="{F984A344-9FF2-4F8E-9F43-7D6F6BF7C2C7}" dt="2018-04-22T04:54:34.897" v="182" actId="20577"/>
          <ac:picMkLst>
            <pc:docMk/>
            <pc:sldMk cId="2828471371" sldId="257"/>
            <ac:picMk id="13" creationId="{AE455662-7D95-4ABC-B009-F416D967C311}"/>
          </ac:picMkLst>
        </pc:picChg>
        <pc:picChg chg="add del mod">
          <ac:chgData name="Jeong SangWoo" userId="8b3882065fa5c9e6" providerId="LiveId" clId="{F984A344-9FF2-4F8E-9F43-7D6F6BF7C2C7}" dt="2018-04-22T05:18:33.020" v="1074" actId="20577"/>
          <ac:picMkLst>
            <pc:docMk/>
            <pc:sldMk cId="2828471371" sldId="257"/>
            <ac:picMk id="17" creationId="{6FDACD8B-B6CA-4260-BB07-B87A0A654C1F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3" creationId="{A1B442C9-0987-4396-B7AB-240F7E80E549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4" creationId="{E25C8B3B-EC10-4294-98CE-04FE172380B8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5" creationId="{EA379278-EB7C-49BA-9C0D-1A13BC005AB5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6" creationId="{955936C8-57CF-4259-A532-D7661DEB3696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7" creationId="{C6C33380-80E2-4BC9-AA1E-97C21FDCE7F8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8" creationId="{B598752C-C9A6-4055-BAF0-134B43E80B03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9" creationId="{18FE735F-C525-4FB9-8FC3-D04B43A0A9AF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0" creationId="{6DEA6E40-2AF7-4EF5-A000-6C45841D95E9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1" creationId="{A971E984-969A-4754-9044-AA9A718C2325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2" creationId="{596B1814-C5FB-4E40-87AD-365AA0C2ABCE}"/>
          </ac:picMkLst>
        </pc:picChg>
        <pc:picChg chg="add mod">
          <ac:chgData name="Jeong SangWoo" userId="8b3882065fa5c9e6" providerId="LiveId" clId="{F984A344-9FF2-4F8E-9F43-7D6F6BF7C2C7}" dt="2018-04-22T05:19:35.890" v="1086" actId="164"/>
          <ac:picMkLst>
            <pc:docMk/>
            <pc:sldMk cId="2828471371" sldId="257"/>
            <ac:picMk id="35" creationId="{A5F16B6A-6C18-480B-85E5-CCAE122CD097}"/>
          </ac:picMkLst>
        </pc:picChg>
        <pc:picChg chg="add del mod topLvl">
          <ac:chgData name="Jeong SangWoo" userId="8b3882065fa5c9e6" providerId="LiveId" clId="{F984A344-9FF2-4F8E-9F43-7D6F6BF7C2C7}" dt="2018-04-22T05:21:41.639" v="1153" actId="478"/>
          <ac:picMkLst>
            <pc:docMk/>
            <pc:sldMk cId="2828471371" sldId="257"/>
            <ac:picMk id="36" creationId="{0759D1BA-B974-428A-BC15-54772044EDF8}"/>
          </ac:picMkLst>
        </pc:picChg>
        <pc:picChg chg="add mod">
          <ac:chgData name="Jeong SangWoo" userId="8b3882065fa5c9e6" providerId="LiveId" clId="{F984A344-9FF2-4F8E-9F43-7D6F6BF7C2C7}" dt="2018-04-22T05:22:12.308" v="1161" actId="164"/>
          <ac:picMkLst>
            <pc:docMk/>
            <pc:sldMk cId="2828471371" sldId="257"/>
            <ac:picMk id="39" creationId="{1B7EA9FA-84DA-467C-AA9E-0FC27C88BDA1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">
        <pc:chgData name="Jeong SangWoo" userId="8b3882065fa5c9e6" providerId="LiveId" clId="{30F86056-4561-4F85-80D8-2B9537299174}" dt="2018-05-12T05:53:18.212" v="413"/>
        <pc:sldMkLst>
          <pc:docMk/>
          <pc:sldMk cId="2828471371" sldId="257"/>
        </pc:sldMkLst>
        <pc:spChg chg="mod">
          <ac:chgData name="Jeong SangWoo" userId="8b3882065fa5c9e6" providerId="LiveId" clId="{30F86056-4561-4F85-80D8-2B9537299174}" dt="2018-05-12T05:47:18.490" v="327" actId="1076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30F86056-4561-4F85-80D8-2B9537299174}" dt="2018-05-12T05:53:18.212" v="413"/>
          <ac:spMkLst>
            <pc:docMk/>
            <pc:sldMk cId="2828471371" sldId="257"/>
            <ac:spMk id="26" creationId="{7BC7F024-E19C-4EAD-9A17-B7AE1779B6C2}"/>
          </ac:spMkLst>
        </pc:spChg>
        <pc:spChg chg="add mod">
          <ac:chgData name="Jeong SangWoo" userId="8b3882065fa5c9e6" providerId="LiveId" clId="{30F86056-4561-4F85-80D8-2B9537299174}" dt="2018-05-12T05:44:03.638" v="276" actId="164"/>
          <ac:spMkLst>
            <pc:docMk/>
            <pc:sldMk cId="2828471371" sldId="257"/>
            <ac:spMk id="28" creationId="{2E99A01E-E83F-454D-A864-030D6018F5BF}"/>
          </ac:spMkLst>
        </pc:spChg>
        <pc:grpChg chg="add mod">
          <ac:chgData name="Jeong SangWoo" userId="8b3882065fa5c9e6" providerId="LiveId" clId="{30F86056-4561-4F85-80D8-2B9537299174}" dt="2018-05-12T05:47:23.927" v="339" actId="1037"/>
          <ac:grpSpMkLst>
            <pc:docMk/>
            <pc:sldMk cId="2828471371" sldId="257"/>
            <ac:grpSpMk id="13" creationId="{FC5EBFBE-766A-4DF2-B6F1-018173944E0F}"/>
          </ac:grpSpMkLst>
        </pc:grpChg>
        <pc:grpChg chg="add mod">
          <ac:chgData name="Jeong SangWoo" userId="8b3882065fa5c9e6" providerId="LiveId" clId="{30F86056-4561-4F85-80D8-2B9537299174}" dt="2018-05-12T05:47:23.927" v="339" actId="1037"/>
          <ac:grpSpMkLst>
            <pc:docMk/>
            <pc:sldMk cId="2828471371" sldId="257"/>
            <ac:grpSpMk id="14" creationId="{4DC3B97F-459D-4400-B1B8-DF26A40FFAED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0" creationId="{2EE73D91-C4E8-4329-A41A-9DFDC0734E73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1" creationId="{FE838407-9FE7-4920-A9B3-1DC09C3C4D03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2" creationId="{9ECC092D-2A7A-4F2D-B9BE-77E5A9E6C96F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3" creationId="{AF070623-F830-4B95-B829-88980B50C7E2}"/>
          </ac:grpSpMkLst>
        </pc:grpChg>
        <pc:grpChg chg="del">
          <ac:chgData name="Jeong SangWoo" userId="8b3882065fa5c9e6" providerId="LiveId" clId="{30F86056-4561-4F85-80D8-2B9537299174}" dt="2018-05-12T05:24:41.387" v="0" actId="478"/>
          <ac:grpSpMkLst>
            <pc:docMk/>
            <pc:sldMk cId="2828471371" sldId="257"/>
            <ac:grpSpMk id="34" creationId="{906A2E7C-4EAF-43DD-BF41-0BC3CCADB24F}"/>
          </ac:grpSpMkLst>
        </pc:grpChg>
        <pc:grpChg chg="del mod">
          <ac:chgData name="Jeong SangWoo" userId="8b3882065fa5c9e6" providerId="LiveId" clId="{30F86056-4561-4F85-80D8-2B9537299174}" dt="2018-05-12T05:47:11.565" v="325" actId="478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30F86056-4561-4F85-80D8-2B9537299174}" dt="2018-05-12T05:44:16.833" v="280" actId="164"/>
          <ac:picMkLst>
            <pc:docMk/>
            <pc:sldMk cId="2828471371" sldId="257"/>
            <ac:picMk id="4" creationId="{BC56B6A1-4A09-4872-B800-EF834B51A281}"/>
          </ac:picMkLst>
        </pc:picChg>
        <pc:picChg chg="add mod">
          <ac:chgData name="Jeong SangWoo" userId="8b3882065fa5c9e6" providerId="LiveId" clId="{30F86056-4561-4F85-80D8-2B9537299174}" dt="2018-05-12T05:44:03.638" v="276" actId="164"/>
          <ac:picMkLst>
            <pc:docMk/>
            <pc:sldMk cId="2828471371" sldId="257"/>
            <ac:picMk id="12" creationId="{E17D5D77-291F-4D70-9D9D-F93668804154}"/>
          </ac:picMkLst>
        </pc:picChg>
      </pc:sldChg>
      <pc:sldChg chg="del">
        <pc:chgData name="Jeong SangWoo" userId="8b3882065fa5c9e6" providerId="LiveId" clId="{30F86056-4561-4F85-80D8-2B9537299174}" dt="2018-05-12T05:24:50" v="1" actId="2696"/>
        <pc:sldMkLst>
          <pc:docMk/>
          <pc:sldMk cId="2451634521" sldId="290"/>
        </pc:sldMkLst>
      </pc:sldChg>
      <pc:sldChg chg="del">
        <pc:chgData name="Jeong SangWoo" userId="8b3882065fa5c9e6" providerId="LiveId" clId="{30F86056-4561-4F85-80D8-2B9537299174}" dt="2018-05-12T05:47:09.930" v="323" actId="2696"/>
        <pc:sldMkLst>
          <pc:docMk/>
          <pc:sldMk cId="1816516052" sldId="318"/>
        </pc:sldMkLst>
      </pc:sldChg>
      <pc:sldChg chg="del">
        <pc:chgData name="Jeong SangWoo" userId="8b3882065fa5c9e6" providerId="LiveId" clId="{30F86056-4561-4F85-80D8-2B9537299174}" dt="2018-05-12T05:24:50.052" v="6" actId="2696"/>
        <pc:sldMkLst>
          <pc:docMk/>
          <pc:sldMk cId="1917645545" sldId="369"/>
        </pc:sldMkLst>
      </pc:sldChg>
      <pc:sldChg chg="del">
        <pc:chgData name="Jeong SangWoo" userId="8b3882065fa5c9e6" providerId="LiveId" clId="{30F86056-4561-4F85-80D8-2B9537299174}" dt="2018-05-12T05:24:50.098" v="11" actId="2696"/>
        <pc:sldMkLst>
          <pc:docMk/>
          <pc:sldMk cId="555638782" sldId="370"/>
        </pc:sldMkLst>
      </pc:sldChg>
      <pc:sldChg chg="del">
        <pc:chgData name="Jeong SangWoo" userId="8b3882065fa5c9e6" providerId="LiveId" clId="{30F86056-4561-4F85-80D8-2B9537299174}" dt="2018-05-12T05:24:50.141" v="16" actId="2696"/>
        <pc:sldMkLst>
          <pc:docMk/>
          <pc:sldMk cId="784043488" sldId="371"/>
        </pc:sldMkLst>
      </pc:sldChg>
      <pc:sldChg chg="del">
        <pc:chgData name="Jeong SangWoo" userId="8b3882065fa5c9e6" providerId="LiveId" clId="{30F86056-4561-4F85-80D8-2B9537299174}" dt="2018-05-12T05:24:50.179" v="20" actId="2696"/>
        <pc:sldMkLst>
          <pc:docMk/>
          <pc:sldMk cId="474640542" sldId="372"/>
        </pc:sldMkLst>
      </pc:sldChg>
      <pc:sldChg chg="del">
        <pc:chgData name="Jeong SangWoo" userId="8b3882065fa5c9e6" providerId="LiveId" clId="{30F86056-4561-4F85-80D8-2B9537299174}" dt="2018-05-12T05:47:09.932" v="324" actId="2696"/>
        <pc:sldMkLst>
          <pc:docMk/>
          <pc:sldMk cId="272548100" sldId="373"/>
        </pc:sldMkLst>
      </pc:sldChg>
      <pc:sldChg chg="del">
        <pc:chgData name="Jeong SangWoo" userId="8b3882065fa5c9e6" providerId="LiveId" clId="{30F86056-4561-4F85-80D8-2B9537299174}" dt="2018-05-12T05:24:50.188" v="21" actId="2696"/>
        <pc:sldMkLst>
          <pc:docMk/>
          <pc:sldMk cId="2644430847" sldId="374"/>
        </pc:sldMkLst>
      </pc:sldChg>
      <pc:sldChg chg="addSp delSp modSp add">
        <pc:chgData name="Jeong SangWoo" userId="8b3882065fa5c9e6" providerId="LiveId" clId="{30F86056-4561-4F85-80D8-2B9537299174}" dt="2018-05-12T05:53:12.463" v="403"/>
        <pc:sldMkLst>
          <pc:docMk/>
          <pc:sldMk cId="2747549357" sldId="374"/>
        </pc:sldMkLst>
        <pc:spChg chg="mod">
          <ac:chgData name="Jeong SangWoo" userId="8b3882065fa5c9e6" providerId="LiveId" clId="{30F86056-4561-4F85-80D8-2B9537299174}" dt="2018-05-12T05:53:12.463" v="403"/>
          <ac:spMkLst>
            <pc:docMk/>
            <pc:sldMk cId="2747549357" sldId="374"/>
            <ac:spMk id="4" creationId="{43BEC3C0-2724-489D-B7B1-E46F540AC1F4}"/>
          </ac:spMkLst>
        </pc:spChg>
        <pc:picChg chg="add mod">
          <ac:chgData name="Jeong SangWoo" userId="8b3882065fa5c9e6" providerId="LiveId" clId="{30F86056-4561-4F85-80D8-2B9537299174}" dt="2018-05-12T05:45:05.868" v="290" actId="1076"/>
          <ac:picMkLst>
            <pc:docMk/>
            <pc:sldMk cId="2747549357" sldId="374"/>
            <ac:picMk id="5" creationId="{1B4DB942-DFEF-43D1-BA7C-F0A17BE750FC}"/>
          </ac:picMkLst>
        </pc:picChg>
        <pc:picChg chg="del">
          <ac:chgData name="Jeong SangWoo" userId="8b3882065fa5c9e6" providerId="LiveId" clId="{30F86056-4561-4F85-80D8-2B9537299174}" dt="2018-05-12T05:45:03.757" v="289" actId="478"/>
          <ac:picMkLst>
            <pc:docMk/>
            <pc:sldMk cId="2747549357" sldId="374"/>
            <ac:picMk id="12" creationId="{F69D7DC9-C77E-4857-B164-2AEC09AB3DEA}"/>
          </ac:picMkLst>
        </pc:picChg>
      </pc:sldChg>
      <pc:sldChg chg="addSp delSp modSp add">
        <pc:chgData name="Jeong SangWoo" userId="8b3882065fa5c9e6" providerId="LiveId" clId="{30F86056-4561-4F85-80D8-2B9537299174}" dt="2018-05-12T07:38:39.017" v="953"/>
        <pc:sldMkLst>
          <pc:docMk/>
          <pc:sldMk cId="121322230" sldId="375"/>
        </pc:sldMkLst>
        <pc:spChg chg="mod">
          <ac:chgData name="Jeong SangWoo" userId="8b3882065fa5c9e6" providerId="LiveId" clId="{30F86056-4561-4F85-80D8-2B9537299174}" dt="2018-05-12T05:53:06.328" v="393" actId="20577"/>
          <ac:spMkLst>
            <pc:docMk/>
            <pc:sldMk cId="121322230" sldId="375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3:54.744" v="562"/>
          <ac:spMkLst>
            <pc:docMk/>
            <pc:sldMk cId="121322230" sldId="375"/>
            <ac:spMk id="5" creationId="{AEA421EB-CA79-4829-8E24-13F707363D89}"/>
          </ac:spMkLst>
        </pc:spChg>
        <pc:spChg chg="mod">
          <ac:chgData name="Jeong SangWoo" userId="8b3882065fa5c9e6" providerId="LiveId" clId="{30F86056-4561-4F85-80D8-2B9537299174}" dt="2018-05-12T07:38:39.017" v="953"/>
          <ac:spMkLst>
            <pc:docMk/>
            <pc:sldMk cId="121322230" sldId="375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6:28.957" v="313" actId="478"/>
          <ac:picMkLst>
            <pc:docMk/>
            <pc:sldMk cId="121322230" sldId="375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10.036" v="291" actId="478"/>
          <ac:picMkLst>
            <pc:docMk/>
            <pc:sldMk cId="121322230" sldId="375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6:22.751" v="294" actId="1076"/>
          <ac:picMkLst>
            <pc:docMk/>
            <pc:sldMk cId="121322230" sldId="375"/>
            <ac:picMk id="6" creationId="{F0781856-2FF9-4436-85C1-23D415B7D817}"/>
          </ac:picMkLst>
        </pc:picChg>
      </pc:sldChg>
      <pc:sldChg chg="del">
        <pc:chgData name="Jeong SangWoo" userId="8b3882065fa5c9e6" providerId="LiveId" clId="{30F86056-4561-4F85-80D8-2B9537299174}" dt="2018-05-12T05:24:50.151" v="17" actId="2696"/>
        <pc:sldMkLst>
          <pc:docMk/>
          <pc:sldMk cId="1545803175" sldId="375"/>
        </pc:sldMkLst>
      </pc:sldChg>
      <pc:sldChg chg="del">
        <pc:chgData name="Jeong SangWoo" userId="8b3882065fa5c9e6" providerId="LiveId" clId="{30F86056-4561-4F85-80D8-2B9537299174}" dt="2018-05-12T05:24:50.106" v="12" actId="2696"/>
        <pc:sldMkLst>
          <pc:docMk/>
          <pc:sldMk cId="777840594" sldId="376"/>
        </pc:sldMkLst>
      </pc:sldChg>
      <pc:sldChg chg="addSp delSp modSp add">
        <pc:chgData name="Jeong SangWoo" userId="8b3882065fa5c9e6" providerId="LiveId" clId="{30F86056-4561-4F85-80D8-2B9537299174}" dt="2018-05-12T05:46:49.044" v="317" actId="1076"/>
        <pc:sldMkLst>
          <pc:docMk/>
          <pc:sldMk cId="1450421919" sldId="376"/>
        </pc:sldMkLst>
        <pc:spChg chg="mod">
          <ac:chgData name="Jeong SangWoo" userId="8b3882065fa5c9e6" providerId="LiveId" clId="{30F86056-4561-4F85-80D8-2B9537299174}" dt="2018-05-12T05:26:16.992" v="108"/>
          <ac:spMkLst>
            <pc:docMk/>
            <pc:sldMk cId="1450421919" sldId="376"/>
            <ac:spMk id="4" creationId="{43BEC3C0-2724-489D-B7B1-E46F540AC1F4}"/>
          </ac:spMkLst>
        </pc:spChg>
        <pc:picChg chg="add mod">
          <ac:chgData name="Jeong SangWoo" userId="8b3882065fa5c9e6" providerId="LiveId" clId="{30F86056-4561-4F85-80D8-2B9537299174}" dt="2018-05-12T05:46:49.044" v="317" actId="1076"/>
          <ac:picMkLst>
            <pc:docMk/>
            <pc:sldMk cId="1450421919" sldId="376"/>
            <ac:picMk id="5" creationId="{F65CA0A6-4D8F-4094-8C00-CC2CABCB7956}"/>
          </ac:picMkLst>
        </pc:picChg>
        <pc:picChg chg="del">
          <ac:chgData name="Jeong SangWoo" userId="8b3882065fa5c9e6" providerId="LiveId" clId="{30F86056-4561-4F85-80D8-2B9537299174}" dt="2018-05-12T05:46:32.631" v="314" actId="478"/>
          <ac:picMkLst>
            <pc:docMk/>
            <pc:sldMk cId="1450421919" sldId="376"/>
            <ac:picMk id="12" creationId="{F69D7DC9-C77E-4857-B164-2AEC09AB3DEA}"/>
          </ac:picMkLst>
        </pc:picChg>
      </pc:sldChg>
      <pc:sldChg chg="del">
        <pc:chgData name="Jeong SangWoo" userId="8b3882065fa5c9e6" providerId="LiveId" clId="{30F86056-4561-4F85-80D8-2B9537299174}" dt="2018-05-12T05:24:50.063" v="7" actId="2696"/>
        <pc:sldMkLst>
          <pc:docMk/>
          <pc:sldMk cId="2079885798" sldId="377"/>
        </pc:sldMkLst>
      </pc:sldChg>
      <pc:sldChg chg="addSp delSp modSp add">
        <pc:chgData name="Jeong SangWoo" userId="8b3882065fa5c9e6" providerId="LiveId" clId="{30F86056-4561-4F85-80D8-2B9537299174}" dt="2018-05-12T07:39:58.485" v="973"/>
        <pc:sldMkLst>
          <pc:docMk/>
          <pc:sldMk cId="4046101176" sldId="377"/>
        </pc:sldMkLst>
        <pc:spChg chg="mod">
          <ac:chgData name="Jeong SangWoo" userId="8b3882065fa5c9e6" providerId="LiveId" clId="{30F86056-4561-4F85-80D8-2B9537299174}" dt="2018-05-12T05:28:15.978" v="137"/>
          <ac:spMkLst>
            <pc:docMk/>
            <pc:sldMk cId="4046101176" sldId="377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9:48.305" v="968"/>
          <ac:spMkLst>
            <pc:docMk/>
            <pc:sldMk cId="4046101176" sldId="377"/>
            <ac:spMk id="5" creationId="{F346BE12-A7B1-46C0-826A-06E598CC10F8}"/>
          </ac:spMkLst>
        </pc:spChg>
        <pc:spChg chg="mod">
          <ac:chgData name="Jeong SangWoo" userId="8b3882065fa5c9e6" providerId="LiveId" clId="{30F86056-4561-4F85-80D8-2B9537299174}" dt="2018-05-12T07:39:58.485" v="973"/>
          <ac:spMkLst>
            <pc:docMk/>
            <pc:sldMk cId="4046101176" sldId="377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7:06.421" v="322" actId="478"/>
          <ac:picMkLst>
            <pc:docMk/>
            <pc:sldMk cId="4046101176" sldId="377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59.437" v="320" actId="478"/>
          <ac:picMkLst>
            <pc:docMk/>
            <pc:sldMk cId="4046101176" sldId="377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7:04.543" v="321" actId="1076"/>
          <ac:picMkLst>
            <pc:docMk/>
            <pc:sldMk cId="4046101176" sldId="377"/>
            <ac:picMk id="6" creationId="{841483C9-EC33-49BA-8DBC-F1DAF2EB1D1B}"/>
          </ac:picMkLst>
        </pc:picChg>
      </pc:sldChg>
      <pc:sldChg chg="del">
        <pc:chgData name="Jeong SangWoo" userId="8b3882065fa5c9e6" providerId="LiveId" clId="{30F86056-4561-4F85-80D8-2B9537299174}" dt="2018-05-12T05:24:50.019" v="2" actId="2696"/>
        <pc:sldMkLst>
          <pc:docMk/>
          <pc:sldMk cId="3222107910" sldId="378"/>
        </pc:sldMkLst>
      </pc:sldChg>
      <pc:sldChg chg="modSp add">
        <pc:chgData name="Jeong SangWoo" userId="8b3882065fa5c9e6" providerId="LiveId" clId="{30F86056-4561-4F85-80D8-2B9537299174}" dt="2018-05-12T08:00:07.890" v="1445"/>
        <pc:sldMkLst>
          <pc:docMk/>
          <pc:sldMk cId="3729224380" sldId="378"/>
        </pc:sldMkLst>
        <pc:spChg chg="mod">
          <ac:chgData name="Jeong SangWoo" userId="8b3882065fa5c9e6" providerId="LiveId" clId="{30F86056-4561-4F85-80D8-2B9537299174}" dt="2018-05-12T08:00:07.890" v="1445"/>
          <ac:spMkLst>
            <pc:docMk/>
            <pc:sldMk cId="3729224380" sldId="378"/>
            <ac:spMk id="11" creationId="{AC22DCD9-5B4C-4536-93E8-1FF813C69FF0}"/>
          </ac:spMkLst>
        </pc:spChg>
      </pc:sldChg>
      <pc:sldChg chg="del">
        <pc:chgData name="Jeong SangWoo" userId="8b3882065fa5c9e6" providerId="LiveId" clId="{30F86056-4561-4F85-80D8-2B9537299174}" dt="2018-05-12T05:24:50.030" v="3" actId="2696"/>
        <pc:sldMkLst>
          <pc:docMk/>
          <pc:sldMk cId="1894272862" sldId="379"/>
        </pc:sldMkLst>
      </pc:sldChg>
      <pc:sldChg chg="del">
        <pc:chgData name="Jeong SangWoo" userId="8b3882065fa5c9e6" providerId="LiveId" clId="{30F86056-4561-4F85-80D8-2B9537299174}" dt="2018-05-12T05:24:50.038" v="4" actId="2696"/>
        <pc:sldMkLst>
          <pc:docMk/>
          <pc:sldMk cId="4064391211" sldId="380"/>
        </pc:sldMkLst>
      </pc:sldChg>
      <pc:sldChg chg="del">
        <pc:chgData name="Jeong SangWoo" userId="8b3882065fa5c9e6" providerId="LiveId" clId="{30F86056-4561-4F85-80D8-2B9537299174}" dt="2018-05-12T05:24:50.072" v="8" actId="2696"/>
        <pc:sldMkLst>
          <pc:docMk/>
          <pc:sldMk cId="2969676532" sldId="381"/>
        </pc:sldMkLst>
      </pc:sldChg>
      <pc:sldChg chg="del">
        <pc:chgData name="Jeong SangWoo" userId="8b3882065fa5c9e6" providerId="LiveId" clId="{30F86056-4561-4F85-80D8-2B9537299174}" dt="2018-05-12T05:24:50.116" v="13" actId="2696"/>
        <pc:sldMkLst>
          <pc:docMk/>
          <pc:sldMk cId="2030145524" sldId="382"/>
        </pc:sldMkLst>
      </pc:sldChg>
      <pc:sldChg chg="del">
        <pc:chgData name="Jeong SangWoo" userId="8b3882065fa5c9e6" providerId="LiveId" clId="{30F86056-4561-4F85-80D8-2B9537299174}" dt="2018-05-12T05:24:50.126" v="14" actId="2696"/>
        <pc:sldMkLst>
          <pc:docMk/>
          <pc:sldMk cId="3616502697" sldId="383"/>
        </pc:sldMkLst>
      </pc:sldChg>
      <pc:sldChg chg="del">
        <pc:chgData name="Jeong SangWoo" userId="8b3882065fa5c9e6" providerId="LiveId" clId="{30F86056-4561-4F85-80D8-2B9537299174}" dt="2018-05-12T05:24:50.133" v="15" actId="2696"/>
        <pc:sldMkLst>
          <pc:docMk/>
          <pc:sldMk cId="1261566269" sldId="384"/>
        </pc:sldMkLst>
      </pc:sldChg>
      <pc:sldChg chg="del">
        <pc:chgData name="Jeong SangWoo" userId="8b3882065fa5c9e6" providerId="LiveId" clId="{30F86056-4561-4F85-80D8-2B9537299174}" dt="2018-05-12T05:24:50.161" v="18" actId="2696"/>
        <pc:sldMkLst>
          <pc:docMk/>
          <pc:sldMk cId="985526927" sldId="385"/>
        </pc:sldMkLst>
      </pc:sldChg>
      <pc:sldChg chg="del">
        <pc:chgData name="Jeong SangWoo" userId="8b3882065fa5c9e6" providerId="LiveId" clId="{30F86056-4561-4F85-80D8-2B9537299174}" dt="2018-05-12T05:24:50.167" v="19" actId="2696"/>
        <pc:sldMkLst>
          <pc:docMk/>
          <pc:sldMk cId="1431906384" sldId="386"/>
        </pc:sldMkLst>
      </pc:sldChg>
      <pc:sldChg chg="del">
        <pc:chgData name="Jeong SangWoo" userId="8b3882065fa5c9e6" providerId="LiveId" clId="{30F86056-4561-4F85-80D8-2B9537299174}" dt="2018-05-12T05:24:50.194" v="22" actId="2696"/>
        <pc:sldMkLst>
          <pc:docMk/>
          <pc:sldMk cId="2642636552" sldId="387"/>
        </pc:sldMkLst>
      </pc:sldChg>
      <pc:sldChg chg="del">
        <pc:chgData name="Jeong SangWoo" userId="8b3882065fa5c9e6" providerId="LiveId" clId="{30F86056-4561-4F85-80D8-2B9537299174}" dt="2018-05-12T05:24:50.083" v="9" actId="2696"/>
        <pc:sldMkLst>
          <pc:docMk/>
          <pc:sldMk cId="2962142869" sldId="388"/>
        </pc:sldMkLst>
      </pc:sldChg>
      <pc:sldChg chg="del">
        <pc:chgData name="Jeong SangWoo" userId="8b3882065fa5c9e6" providerId="LiveId" clId="{30F86056-4561-4F85-80D8-2B9537299174}" dt="2018-05-12T05:24:50.089" v="10" actId="2696"/>
        <pc:sldMkLst>
          <pc:docMk/>
          <pc:sldMk cId="332818287" sldId="389"/>
        </pc:sldMkLst>
      </pc:sldChg>
      <pc:sldChg chg="del">
        <pc:chgData name="Jeong SangWoo" userId="8b3882065fa5c9e6" providerId="LiveId" clId="{30F86056-4561-4F85-80D8-2B9537299174}" dt="2018-05-12T05:24:50.045" v="5" actId="2696"/>
        <pc:sldMkLst>
          <pc:docMk/>
          <pc:sldMk cId="2885740441" sldId="390"/>
        </pc:sldMkLst>
      </pc:sld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modTransition">
        <pc:chgData name="Jeong SangWoo" userId="8b3882065fa5c9e6" providerId="LiveId" clId="{0E483734-3ECC-475D-BC3C-3922CEBCACE7}" dt="2018-04-30T07:25:50.445" v="3634" actId="20577"/>
        <pc:sldMkLst>
          <pc:docMk/>
          <pc:sldMk cId="2828471371" sldId="257"/>
        </pc:sldMkLst>
        <pc:spChg chg="mod">
          <ac:chgData name="Jeong SangWoo" userId="8b3882065fa5c9e6" providerId="LiveId" clId="{0E483734-3ECC-475D-BC3C-3922CEBCACE7}" dt="2018-04-27T04:58:29.313" v="14" actId="20577"/>
          <ac:spMkLst>
            <pc:docMk/>
            <pc:sldMk cId="2828471371" sldId="257"/>
            <ac:spMk id="7" creationId="{530AAF99-FB2C-4A38-86E6-E3B8110D7264}"/>
          </ac:spMkLst>
        </pc:spChg>
        <pc:spChg chg="mod topLvl">
          <ac:chgData name="Jeong SangWoo" userId="8b3882065fa5c9e6" providerId="LiveId" clId="{0E483734-3ECC-475D-BC3C-3922CEBCACE7}" dt="2018-04-27T07:39:23.797" v="171" actId="164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Jeong SangWoo" userId="8b3882065fa5c9e6" providerId="LiveId" clId="{0E483734-3ECC-475D-BC3C-3922CEBCACE7}" dt="2018-04-27T07:39:32.575" v="173" actId="164"/>
          <ac:spMkLst>
            <pc:docMk/>
            <pc:sldMk cId="2828471371" sldId="257"/>
            <ac:spMk id="23" creationId="{7D4EF9C7-77D1-402E-BD6B-DFD2130F9156}"/>
          </ac:spMkLst>
        </pc:spChg>
        <pc:spChg chg="add mod">
          <ac:chgData name="Jeong SangWoo" userId="8b3882065fa5c9e6" providerId="LiveId" clId="{0E483734-3ECC-475D-BC3C-3922CEBCACE7}" dt="2018-04-27T07:39:39.313" v="178" actId="164"/>
          <ac:spMkLst>
            <pc:docMk/>
            <pc:sldMk cId="2828471371" sldId="257"/>
            <ac:spMk id="24" creationId="{4F890C08-603C-4B8C-A727-4426918C4645}"/>
          </ac:spMkLst>
        </pc:spChg>
        <pc:spChg chg="add mod">
          <ac:chgData name="Jeong SangWoo" userId="8b3882065fa5c9e6" providerId="LiveId" clId="{0E483734-3ECC-475D-BC3C-3922CEBCACE7}" dt="2018-04-27T07:59:57.155" v="995" actId="164"/>
          <ac:spMkLst>
            <pc:docMk/>
            <pc:sldMk cId="2828471371" sldId="257"/>
            <ac:spMk id="32" creationId="{C12E0866-AFF5-4A33-A387-987D0124C93F}"/>
          </ac:spMkLst>
        </pc:s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8" creationId="{D85359EE-5FF6-41FF-8919-749B6BDA8903}"/>
          </ac:grpSpMkLst>
        </pc:grpChg>
        <pc:grpChg chg="add del mod">
          <ac:chgData name="Jeong SangWoo" userId="8b3882065fa5c9e6" providerId="LiveId" clId="{0E483734-3ECC-475D-BC3C-3922CEBCACE7}" dt="2018-04-27T07:48:03.658" v="547" actId="478"/>
          <ac:grpSpMkLst>
            <pc:docMk/>
            <pc:sldMk cId="2828471371" sldId="257"/>
            <ac:grpSpMk id="9" creationId="{1D7745A2-B3D1-4292-B872-EF6697E2B2E1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11" creationId="{4AE4C0F5-8866-4677-8812-4712917F716B}"/>
          </ac:grpSpMkLst>
        </pc:grpChg>
        <pc:grpChg chg="del">
          <ac:chgData name="Jeong SangWoo" userId="8b3882065fa5c9e6" providerId="LiveId" clId="{0E483734-3ECC-475D-BC3C-3922CEBCACE7}" dt="2018-04-27T06:55:56.931" v="60" actId="478"/>
          <ac:grpSpMkLst>
            <pc:docMk/>
            <pc:sldMk cId="2828471371" sldId="257"/>
            <ac:grpSpMk id="18" creationId="{A5782460-306B-4766-81A4-A0446A1C9A52}"/>
          </ac:grpSpMkLst>
        </pc:grpChg>
        <pc:grpChg chg="del">
          <ac:chgData name="Jeong SangWoo" userId="8b3882065fa5c9e6" providerId="LiveId" clId="{0E483734-3ECC-475D-BC3C-3922CEBCACE7}" dt="2018-04-27T04:58:20.495" v="0" actId="478"/>
          <ac:grpSpMkLst>
            <pc:docMk/>
            <pc:sldMk cId="2828471371" sldId="257"/>
            <ac:grpSpMk id="19" creationId="{5C93A1D4-1E61-478C-9FCD-B6A744BEA137}"/>
          </ac:grpSpMkLst>
        </pc:grpChg>
        <pc:grpChg chg="del">
          <ac:chgData name="Jeong SangWoo" userId="8b3882065fa5c9e6" providerId="LiveId" clId="{0E483734-3ECC-475D-BC3C-3922CEBCACE7}" dt="2018-04-27T04:58:22.120" v="1" actId="478"/>
          <ac:grpSpMkLst>
            <pc:docMk/>
            <pc:sldMk cId="2828471371" sldId="257"/>
            <ac:grpSpMk id="20" creationId="{C488B7C0-00CE-4255-8C5B-A23D2B5503C0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30" creationId="{2B870D79-3438-44BE-B4FB-45DA99D80C92}"/>
          </ac:grpSpMkLst>
        </pc:grpChg>
        <pc:grpChg chg="del">
          <ac:chgData name="Jeong SangWoo" userId="8b3882065fa5c9e6" providerId="LiveId" clId="{0E483734-3ECC-475D-BC3C-3922CEBCACE7}" dt="2018-04-27T04:58:23.730" v="2" actId="478"/>
          <ac:grpSpMkLst>
            <pc:docMk/>
            <pc:sldMk cId="2828471371" sldId="257"/>
            <ac:grpSpMk id="38" creationId="{00442B98-5C35-4B5B-9703-2F1AEF888FAB}"/>
          </ac:grpSpMkLst>
        </pc:grpChg>
        <pc:grpChg chg="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0E483734-3ECC-475D-BC3C-3922CEBCACE7}" dt="2018-04-27T07:39:39.313" v="178" actId="164"/>
          <ac:picMkLst>
            <pc:docMk/>
            <pc:sldMk cId="2828471371" sldId="257"/>
            <ac:picMk id="5" creationId="{D68D2DC3-DB60-47CB-A1CC-D1E5B64F85EA}"/>
          </ac:picMkLst>
        </pc:picChg>
        <pc:picChg chg="del topLvl">
          <ac:chgData name="Jeong SangWoo" userId="8b3882065fa5c9e6" providerId="LiveId" clId="{0E483734-3ECC-475D-BC3C-3922CEBCACE7}" dt="2018-04-27T06:55:56.931" v="60" actId="478"/>
          <ac:picMkLst>
            <pc:docMk/>
            <pc:sldMk cId="2828471371" sldId="257"/>
            <ac:picMk id="6" creationId="{B92A7C4C-3B78-424C-8E4D-A3F7868FC676}"/>
          </ac:picMkLst>
        </pc:picChg>
        <pc:picChg chg="add mod">
          <ac:chgData name="Jeong SangWoo" userId="8b3882065fa5c9e6" providerId="LiveId" clId="{0E483734-3ECC-475D-BC3C-3922CEBCACE7}" dt="2018-04-27T07:59:57.155" v="995" actId="164"/>
          <ac:picMkLst>
            <pc:docMk/>
            <pc:sldMk cId="2828471371" sldId="257"/>
            <ac:picMk id="17" creationId="{395454DC-9B67-427B-9BE4-70CC2E0C8F73}"/>
          </ac:picMkLst>
        </pc:picChg>
        <pc:picChg chg="add mod">
          <ac:chgData name="Jeong SangWoo" userId="8b3882065fa5c9e6" providerId="LiveId" clId="{0E483734-3ECC-475D-BC3C-3922CEBCACE7}" dt="2018-04-27T07:39:32.575" v="173" actId="164"/>
          <ac:picMkLst>
            <pc:docMk/>
            <pc:sldMk cId="2828471371" sldId="257"/>
            <ac:picMk id="21" creationId="{568E36AB-5F9B-4DE7-8638-5369720F37D4}"/>
          </ac:picMkLst>
        </pc:picChg>
        <pc:picChg chg="add mod">
          <ac:chgData name="Jeong SangWoo" userId="8b3882065fa5c9e6" providerId="LiveId" clId="{0E483734-3ECC-475D-BC3C-3922CEBCACE7}" dt="2018-04-27T07:48:07.578" v="549" actId="1076"/>
          <ac:picMkLst>
            <pc:docMk/>
            <pc:sldMk cId="2828471371" sldId="257"/>
            <ac:picMk id="22" creationId="{E4024DC7-A46D-4A97-A837-8D96AF933DC7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5" creationId="{2525D9B0-362A-4AB2-A4C1-C34F6C6FD834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6" creationId="{3A622D8A-9290-4772-A896-C70855FE9B59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7" creationId="{3F89AC53-D03B-492A-A90F-139E87EBBDCE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8" creationId="{0B5AF6E4-1D19-4825-A4C4-FB9465A2EAEA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9" creationId="{CFA6E7D6-68AA-49C9-9CFD-4F6981B5190A}"/>
          </ac:picMkLst>
        </pc:pic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828471371" sldId="257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Chg chg="addSp delSp modSp">
        <pc:chgData name="Jeong SangWoo" userId="8b3882065fa5c9e6" providerId="LiveId" clId="{C6948998-872D-4478-91A8-92141DC3D95E}" dt="2018-04-21T05:16:23.441" v="370" actId="20577"/>
        <pc:sldMkLst>
          <pc:docMk/>
          <pc:sldMk cId="2828471371" sldId="257"/>
        </pc:sldMkLst>
        <pc:spChg chg="del mod">
          <ac:chgData name="Jeong SangWoo" userId="8b3882065fa5c9e6" providerId="LiveId" clId="{C6948998-872D-4478-91A8-92141DC3D95E}" dt="2018-04-21T05:07:01.147" v="144" actId="478"/>
          <ac:spMkLst>
            <pc:docMk/>
            <pc:sldMk cId="2828471371" sldId="257"/>
            <ac:spMk id="2" creationId="{D3BA0CB5-5BF3-44A9-BC78-4D7A82030827}"/>
          </ac:spMkLst>
        </pc:spChg>
        <pc:spChg chg="add del mod">
          <ac:chgData name="Jeong SangWoo" userId="8b3882065fa5c9e6" providerId="LiveId" clId="{C6948998-872D-4478-91A8-92141DC3D95E}" dt="2018-04-21T05:07:06.161" v="150" actId="20577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C6948998-872D-4478-91A8-92141DC3D95E}" dt="2018-04-21T05:08:14.596" v="308" actId="20577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C6948998-872D-4478-91A8-92141DC3D95E}" dt="2018-04-21T05:07:42.825" v="240" actId="1035"/>
          <ac:spMkLst>
            <pc:docMk/>
            <pc:sldMk cId="2828471371" sldId="257"/>
            <ac:spMk id="12" creationId="{76B24904-93BA-4FC7-8982-4F1A7AF6D7EC}"/>
          </ac:spMkLst>
        </pc:spChg>
        <pc:spChg chg="del">
          <ac:chgData name="Jeong SangWoo" userId="8b3882065fa5c9e6" providerId="LiveId" clId="{C6948998-872D-4478-91A8-92141DC3D95E}" dt="2018-04-21T05:07:11.137" v="151" actId="478"/>
          <ac:spMkLst>
            <pc:docMk/>
            <pc:sldMk cId="2828471371" sldId="257"/>
            <ac:spMk id="13" creationId="{A9749495-234D-422C-AD13-ABE6A9B38DFA}"/>
          </ac:spMkLst>
        </pc:spChg>
        <pc:spChg chg="del">
          <ac:chgData name="Jeong SangWoo" userId="8b3882065fa5c9e6" providerId="LiveId" clId="{C6948998-872D-4478-91A8-92141DC3D95E}" dt="2018-04-21T05:11:48.454" v="322" actId="478"/>
          <ac:spMkLst>
            <pc:docMk/>
            <pc:sldMk cId="2828471371" sldId="257"/>
            <ac:spMk id="14" creationId="{2F245E3A-84AB-4916-AEC2-6A1C9780796B}"/>
          </ac:spMkLst>
        </pc:spChg>
        <pc:spChg chg="add mod">
          <ac:chgData name="Jeong SangWoo" userId="8b3882065fa5c9e6" providerId="LiveId" clId="{C6948998-872D-4478-91A8-92141DC3D95E}" dt="2018-04-21T05:11:38.358" v="321" actId="20577"/>
          <ac:spMkLst>
            <pc:docMk/>
            <pc:sldMk cId="2828471371" sldId="257"/>
            <ac:spMk id="15" creationId="{D948DB64-856F-4F59-AA89-995CCD12A3ED}"/>
          </ac:spMkLst>
        </pc:spChg>
        <pc:spChg chg="add mod">
          <ac:chgData name="Jeong SangWoo" userId="8b3882065fa5c9e6" providerId="LiveId" clId="{C6948998-872D-4478-91A8-92141DC3D95E}" dt="2018-04-21T05:16:23.441" v="370" actId="20577"/>
          <ac:spMkLst>
            <pc:docMk/>
            <pc:sldMk cId="2828471371" sldId="257"/>
            <ac:spMk id="16" creationId="{B36F498A-57DE-4046-B2B7-326C4A9EAAD0}"/>
          </ac:spMkLst>
        </pc:sp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7" creationId="{413E0A4F-5F53-4609-9542-12D3038EEC6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9" creationId="{8D98637F-92D7-4563-AC89-8D7FD94B1DF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11" creationId="{329F75A0-22BF-4F99-8D91-209B17D92B84}"/>
          </ac:picMkLst>
        </pc:pic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C3B97F-459D-4400-B1B8-DF26A40FFAED}"/>
              </a:ext>
            </a:extLst>
          </p:cNvPr>
          <p:cNvGrpSpPr/>
          <p:nvPr/>
        </p:nvGrpSpPr>
        <p:grpSpPr>
          <a:xfrm>
            <a:off x="1534517" y="2475720"/>
            <a:ext cx="4972949" cy="1029600"/>
            <a:chOff x="3145040" y="1699785"/>
            <a:chExt cx="4972949" cy="1029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56B6A1-4A09-4872-B800-EF834B51A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040" y="1699785"/>
              <a:ext cx="1029600" cy="1029600"/>
            </a:xfrm>
            <a:prstGeom prst="rect">
              <a:avLst/>
            </a:prstGeom>
          </p:spPr>
        </p:pic>
        <p:sp>
          <p:nvSpPr>
            <p:cNvPr id="26" name="텍스트 개체 틀 2">
              <a:extLst>
                <a:ext uri="{FF2B5EF4-FFF2-40B4-BE49-F238E27FC236}">
                  <a16:creationId xmlns:a16="http://schemas.microsoft.com/office/drawing/2014/main" id="{7BC7F024-E19C-4EAD-9A17-B7AE1779B6C2}"/>
                </a:ext>
              </a:extLst>
            </p:cNvPr>
            <p:cNvSpPr txBox="1">
              <a:spLocks/>
            </p:cNvSpPr>
            <p:nvPr/>
          </p:nvSpPr>
          <p:spPr>
            <a:xfrm>
              <a:off x="4174640" y="1976460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정적 변수</a:t>
              </a:r>
              <a:r>
                <a:rPr lang="en-US" altLang="ko-KR" dirty="0"/>
                <a:t>/</a:t>
              </a:r>
              <a:r>
                <a:rPr lang="ko-KR" altLang="en-US" dirty="0"/>
                <a:t>메소드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5EBFBE-766A-4DF2-B6F1-018173944E0F}"/>
              </a:ext>
            </a:extLst>
          </p:cNvPr>
          <p:cNvGrpSpPr/>
          <p:nvPr/>
        </p:nvGrpSpPr>
        <p:grpSpPr>
          <a:xfrm>
            <a:off x="3384661" y="3748186"/>
            <a:ext cx="4972949" cy="1029600"/>
            <a:chOff x="3873507" y="3725445"/>
            <a:chExt cx="4972949" cy="10296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17D5D77-291F-4D70-9D9D-F9366880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7" y="3725445"/>
              <a:ext cx="1029600" cy="1029600"/>
            </a:xfrm>
            <a:prstGeom prst="rect">
              <a:avLst/>
            </a:prstGeom>
          </p:spPr>
        </p:pic>
        <p:sp>
          <p:nvSpPr>
            <p:cNvPr id="28" name="텍스트 개체 틀 2">
              <a:extLst>
                <a:ext uri="{FF2B5EF4-FFF2-40B4-BE49-F238E27FC236}">
                  <a16:creationId xmlns:a16="http://schemas.microsoft.com/office/drawing/2014/main" id="{2E99A01E-E83F-454D-A864-030D6018F5BF}"/>
                </a:ext>
              </a:extLst>
            </p:cNvPr>
            <p:cNvSpPr txBox="1">
              <a:spLocks/>
            </p:cNvSpPr>
            <p:nvPr/>
          </p:nvSpPr>
          <p:spPr>
            <a:xfrm>
              <a:off x="4903107" y="4002120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접근 </a:t>
              </a:r>
              <a:r>
                <a:rPr lang="ko-KR" altLang="en-US" dirty="0" err="1"/>
                <a:t>제한자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정적 변수</a:t>
            </a:r>
            <a:r>
              <a:rPr lang="en-US" altLang="ko-KR" sz="4800" dirty="0"/>
              <a:t>/</a:t>
            </a:r>
            <a:r>
              <a:rPr lang="ko-KR" altLang="en-US" sz="4800" dirty="0"/>
              <a:t>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DB942-DFEF-43D1-BA7C-F0A17BE7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38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  <a:r>
              <a:rPr lang="en-US" altLang="ko-KR" dirty="0"/>
              <a:t>/</a:t>
            </a:r>
            <a:r>
              <a:rPr lang="ko-KR" altLang="en-US" dirty="0"/>
              <a:t>메소드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정적 변수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정적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메소드란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 자체에 저장되는 변수 혹은 메소드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선언법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변수형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반환형 앞에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을 붙임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1290C3"/>
                </a:solidFill>
                <a:latin typeface="Consolas" panose="020B0609020204030204" pitchFamily="49" charset="0"/>
              </a:rPr>
              <a:t>변수형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solidFill>
                  <a:srgbClr val="8DDAF8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>
                <a:solidFill>
                  <a:srgbClr val="17C6A3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2400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81856-2FF9-4436-85C1-23D415B7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48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접근제한자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CA0A6-4D8F-4094-8C00-CC2CABCB7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2" y="3152038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접근제한자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접근제한자란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그 변수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메소드를 외부에서 호출하는 범위를 조절하는 명령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그 변수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메소드의 가장 앞에 붙여주면 됨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4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24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483C9-EC33-49BA-8DBC-F1DAF2EB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01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접근제한자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접근제한자의 종류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 :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가장 제한적인 범위 그 클래스 안에서만 접근 가능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default :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아무것도 없는 상태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그 패키지 안에서 접근 가능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 :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패키지 안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혹은 이 안에서 상속된 외부 클래스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: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모든 </a:t>
            </a:r>
            <a:r>
              <a:rPr lang="ko-KR" alt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곳에서 다 접근 가능함</a:t>
            </a:r>
            <a:endParaRPr lang="en-US" altLang="ko-KR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483C9-EC33-49BA-8DBC-F1DAF2EB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2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7166</TotalTime>
  <Words>127</Words>
  <Application>Microsoft Office PowerPoint</Application>
  <PresentationFormat>화면 슬라이드 쇼(4:3)</PresentationFormat>
  <Paragraphs>35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Java 세미나</vt:lpstr>
      <vt:lpstr>PowerPoint 프레젠테이션</vt:lpstr>
      <vt:lpstr>정적 변수/메소드</vt:lpstr>
      <vt:lpstr>PowerPoint 프레젠테이션</vt:lpstr>
      <vt:lpstr>접근제한자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2018-05-12T08:00:18Z</dcterms:modified>
</cp:coreProperties>
</file>