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6" r:id="rId4"/>
    <p:sldId id="258" r:id="rId5"/>
    <p:sldId id="291" r:id="rId6"/>
    <p:sldId id="295" r:id="rId7"/>
    <p:sldId id="292" r:id="rId8"/>
    <p:sldId id="293" r:id="rId9"/>
    <p:sldId id="294" r:id="rId10"/>
    <p:sldId id="296" r:id="rId11"/>
    <p:sldId id="287" r:id="rId12"/>
    <p:sldId id="297" r:id="rId13"/>
    <p:sldId id="299" r:id="rId14"/>
    <p:sldId id="301" r:id="rId15"/>
    <p:sldId id="302" r:id="rId16"/>
    <p:sldId id="288" r:id="rId17"/>
    <p:sldId id="304" r:id="rId18"/>
    <p:sldId id="305" r:id="rId19"/>
    <p:sldId id="307" r:id="rId20"/>
    <p:sldId id="311" r:id="rId21"/>
    <p:sldId id="289" r:id="rId22"/>
    <p:sldId id="308" r:id="rId23"/>
    <p:sldId id="309" r:id="rId24"/>
    <p:sldId id="310" r:id="rId25"/>
    <p:sldId id="312" r:id="rId26"/>
    <p:sldId id="313" r:id="rId27"/>
    <p:sldId id="314" r:id="rId28"/>
    <p:sldId id="315" r:id="rId29"/>
    <p:sldId id="290" r:id="rId30"/>
    <p:sldId id="316" r:id="rId31"/>
    <p:sldId id="317" r:id="rId32"/>
    <p:sldId id="318" r:id="rId33"/>
    <p:sldId id="26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1A6"/>
    <a:srgbClr val="FF7C80"/>
    <a:srgbClr val="5E9601"/>
    <a:srgbClr val="EAEDF2"/>
    <a:srgbClr val="D4DAE4"/>
    <a:srgbClr val="28B9D4"/>
    <a:srgbClr val="F37741"/>
    <a:srgbClr val="323A45"/>
    <a:srgbClr val="C4CCDA"/>
    <a:srgbClr val="2DB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7" autoAdjust="0"/>
    <p:restoredTop sz="96374" autoAdjust="0"/>
  </p:normalViewPr>
  <p:slideViewPr>
    <p:cSldViewPr snapToGrid="0" showGuides="1"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Chg chg="addSp delSp modSp">
        <pc:chgData name="Jeong SangWoo" userId="8b3882065fa5c9e6" providerId="LiveId" clId="{C6948998-872D-4478-91A8-92141DC3D95E}" dt="2018-04-21T05:16:23.441" v="370" actId="20577"/>
        <pc:sldMkLst>
          <pc:docMk/>
          <pc:sldMk cId="2828471371" sldId="257"/>
        </pc:sldMkLst>
        <pc:spChg chg="del mod">
          <ac:chgData name="Jeong SangWoo" userId="8b3882065fa5c9e6" providerId="LiveId" clId="{C6948998-872D-4478-91A8-92141DC3D95E}" dt="2018-04-21T05:07:01.147" v="144" actId="478"/>
          <ac:spMkLst>
            <pc:docMk/>
            <pc:sldMk cId="2828471371" sldId="257"/>
            <ac:spMk id="2" creationId="{D3BA0CB5-5BF3-44A9-BC78-4D7A82030827}"/>
          </ac:spMkLst>
        </pc:spChg>
        <pc:spChg chg="add del mod">
          <ac:chgData name="Jeong SangWoo" userId="8b3882065fa5c9e6" providerId="LiveId" clId="{C6948998-872D-4478-91A8-92141DC3D95E}" dt="2018-04-21T05:07:06.161" v="150" actId="20577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C6948998-872D-4478-91A8-92141DC3D95E}" dt="2018-04-21T05:08:14.596" v="308" actId="20577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C6948998-872D-4478-91A8-92141DC3D95E}" dt="2018-04-21T05:07:42.825" v="240" actId="1035"/>
          <ac:spMkLst>
            <pc:docMk/>
            <pc:sldMk cId="2828471371" sldId="257"/>
            <ac:spMk id="12" creationId="{76B24904-93BA-4FC7-8982-4F1A7AF6D7EC}"/>
          </ac:spMkLst>
        </pc:spChg>
        <pc:spChg chg="del">
          <ac:chgData name="Jeong SangWoo" userId="8b3882065fa5c9e6" providerId="LiveId" clId="{C6948998-872D-4478-91A8-92141DC3D95E}" dt="2018-04-21T05:07:11.137" v="151" actId="478"/>
          <ac:spMkLst>
            <pc:docMk/>
            <pc:sldMk cId="2828471371" sldId="257"/>
            <ac:spMk id="13" creationId="{A9749495-234D-422C-AD13-ABE6A9B38DFA}"/>
          </ac:spMkLst>
        </pc:spChg>
        <pc:spChg chg="del">
          <ac:chgData name="Jeong SangWoo" userId="8b3882065fa5c9e6" providerId="LiveId" clId="{C6948998-872D-4478-91A8-92141DC3D95E}" dt="2018-04-21T05:11:48.454" v="322" actId="478"/>
          <ac:spMkLst>
            <pc:docMk/>
            <pc:sldMk cId="2828471371" sldId="257"/>
            <ac:spMk id="14" creationId="{2F245E3A-84AB-4916-AEC2-6A1C9780796B}"/>
          </ac:spMkLst>
        </pc:spChg>
        <pc:spChg chg="add mod">
          <ac:chgData name="Jeong SangWoo" userId="8b3882065fa5c9e6" providerId="LiveId" clId="{C6948998-872D-4478-91A8-92141DC3D95E}" dt="2018-04-21T05:11:38.358" v="321" actId="20577"/>
          <ac:spMkLst>
            <pc:docMk/>
            <pc:sldMk cId="2828471371" sldId="257"/>
            <ac:spMk id="15" creationId="{D948DB64-856F-4F59-AA89-995CCD12A3ED}"/>
          </ac:spMkLst>
        </pc:spChg>
        <pc:spChg chg="add mod">
          <ac:chgData name="Jeong SangWoo" userId="8b3882065fa5c9e6" providerId="LiveId" clId="{C6948998-872D-4478-91A8-92141DC3D95E}" dt="2018-04-21T05:16:23.441" v="370" actId="20577"/>
          <ac:spMkLst>
            <pc:docMk/>
            <pc:sldMk cId="2828471371" sldId="257"/>
            <ac:spMk id="16" creationId="{B36F498A-57DE-4046-B2B7-326C4A9EAAD0}"/>
          </ac:spMkLst>
        </pc:sp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7" creationId="{413E0A4F-5F53-4609-9542-12D3038EEC6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9" creationId="{8D98637F-92D7-4563-AC89-8D7FD94B1DF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11" creationId="{329F75A0-22BF-4F99-8D91-209B17D92B84}"/>
          </ac:picMkLst>
        </pc:picChg>
      </pc:sldChg>
      <pc:sldChg chg="modAnim">
        <pc:chgData name="Jeong SangWoo" userId="8b3882065fa5c9e6" providerId="LiveId" clId="{C6948998-872D-4478-91A8-92141DC3D95E}" dt="2018-04-23T06:05:49.282" v="380" actId="478"/>
        <pc:sldMkLst>
          <pc:docMk/>
          <pc:sldMk cId="1914820608" sldId="294"/>
        </pc:sldMkLst>
      </pc:sldChg>
      <pc:sldChg chg="addSp delSp modSp modAnim">
        <pc:chgData name="Jeong SangWoo" userId="8b3882065fa5c9e6" providerId="LiveId" clId="{C6948998-872D-4478-91A8-92141DC3D95E}" dt="2018-04-23T05:59:03.750" v="375" actId="478"/>
        <pc:sldMkLst>
          <pc:docMk/>
          <pc:sldMk cId="3500536888" sldId="295"/>
        </pc:sldMkLst>
        <pc:spChg chg="add del mod">
          <ac:chgData name="Jeong SangWoo" userId="8b3882065fa5c9e6" providerId="LiveId" clId="{C6948998-872D-4478-91A8-92141DC3D95E}" dt="2018-04-23T05:59:03.750" v="375" actId="478"/>
          <ac:spMkLst>
            <pc:docMk/>
            <pc:sldMk cId="3500536888" sldId="295"/>
            <ac:spMk id="5" creationId="{0258C066-7C98-43B0-802E-CBF4F2BF45B9}"/>
          </ac:spMkLst>
        </pc:spChg>
      </pc:sldChg>
      <pc:sldChg chg="modSp modAnim">
        <pc:chgData name="Jeong SangWoo" userId="8b3882065fa5c9e6" providerId="LiveId" clId="{C6948998-872D-4478-91A8-92141DC3D95E}" dt="2018-04-26T07:29:43.140" v="442" actId="114"/>
        <pc:sldMkLst>
          <pc:docMk/>
          <pc:sldMk cId="1448680770" sldId="297"/>
        </pc:sldMkLst>
        <pc:spChg chg="mod">
          <ac:chgData name="Jeong SangWoo" userId="8b3882065fa5c9e6" providerId="LiveId" clId="{C6948998-872D-4478-91A8-92141DC3D95E}" dt="2018-04-26T07:29:43.140" v="442" actId="114"/>
          <ac:spMkLst>
            <pc:docMk/>
            <pc:sldMk cId="1448680770" sldId="297"/>
            <ac:spMk id="5" creationId="{6AF81B6C-58E1-40DA-91E9-5528C266D80D}"/>
          </ac:spMkLst>
        </pc:spChg>
        <pc:picChg chg="mod">
          <ac:chgData name="Jeong SangWoo" userId="8b3882065fa5c9e6" providerId="LiveId" clId="{C6948998-872D-4478-91A8-92141DC3D95E}" dt="2018-04-23T06:04:41.981" v="379" actId="1035"/>
          <ac:picMkLst>
            <pc:docMk/>
            <pc:sldMk cId="1448680770" sldId="297"/>
            <ac:picMk id="6" creationId="{7A04AC1F-D061-4E31-8F0D-8D97521F5196}"/>
          </ac:picMkLst>
        </pc:picChg>
      </pc:sldChg>
      <pc:sldChg chg="modSp modAnim">
        <pc:chgData name="Jeong SangWoo" userId="8b3882065fa5c9e6" providerId="LiveId" clId="{C6948998-872D-4478-91A8-92141DC3D95E}" dt="2018-04-26T07:29:48.281" v="444" actId="114"/>
        <pc:sldMkLst>
          <pc:docMk/>
          <pc:sldMk cId="4034748503" sldId="299"/>
        </pc:sldMkLst>
        <pc:spChg chg="mod">
          <ac:chgData name="Jeong SangWoo" userId="8b3882065fa5c9e6" providerId="LiveId" clId="{C6948998-872D-4478-91A8-92141DC3D95E}" dt="2018-04-26T07:29:48.281" v="444" actId="114"/>
          <ac:spMkLst>
            <pc:docMk/>
            <pc:sldMk cId="4034748503" sldId="299"/>
            <ac:spMk id="5" creationId="{84EBCF0A-66ED-4BBB-9A5F-F2542E651ADB}"/>
          </ac:spMkLst>
        </pc:spChg>
      </pc:sldChg>
      <pc:sldChg chg="delSp delAnim modAnim">
        <pc:chgData name="Jeong SangWoo" userId="8b3882065fa5c9e6" providerId="LiveId" clId="{C6948998-872D-4478-91A8-92141DC3D95E}" dt="2018-04-23T07:57:56.850" v="438" actId="478"/>
        <pc:sldMkLst>
          <pc:docMk/>
          <pc:sldMk cId="426246976" sldId="301"/>
        </pc:sldMkLst>
        <pc:cxnChg chg="del">
          <ac:chgData name="Jeong SangWoo" userId="8b3882065fa5c9e6" providerId="LiveId" clId="{C6948998-872D-4478-91A8-92141DC3D95E}" dt="2018-04-23T07:57:56.850" v="438" actId="478"/>
          <ac:cxnSpMkLst>
            <pc:docMk/>
            <pc:sldMk cId="426246976" sldId="301"/>
            <ac:cxnSpMk id="7" creationId="{550ABCF5-D12A-4CCD-8170-96710F8C54A5}"/>
          </ac:cxnSpMkLst>
        </pc:cxnChg>
      </pc:sldChg>
      <pc:sldChg chg="modAnim">
        <pc:chgData name="Jeong SangWoo" userId="8b3882065fa5c9e6" providerId="LiveId" clId="{C6948998-872D-4478-91A8-92141DC3D95E}" dt="2018-04-23T07:43:04.142" v="400" actId="478"/>
        <pc:sldMkLst>
          <pc:docMk/>
          <pc:sldMk cId="979076593" sldId="302"/>
        </pc:sldMkLst>
      </pc:sldChg>
      <pc:sldChg chg="modSp">
        <pc:chgData name="Jeong SangWoo" userId="8b3882065fa5c9e6" providerId="LiveId" clId="{C6948998-872D-4478-91A8-92141DC3D95E}" dt="2018-04-26T07:30:19.786" v="450" actId="114"/>
        <pc:sldMkLst>
          <pc:docMk/>
          <pc:sldMk cId="904063803" sldId="305"/>
        </pc:sldMkLst>
        <pc:spChg chg="mod">
          <ac:chgData name="Jeong SangWoo" userId="8b3882065fa5c9e6" providerId="LiveId" clId="{C6948998-872D-4478-91A8-92141DC3D95E}" dt="2018-04-26T07:30:19.786" v="450" actId="114"/>
          <ac:spMkLst>
            <pc:docMk/>
            <pc:sldMk cId="904063803" sldId="305"/>
            <ac:spMk id="5" creationId="{CC4136BD-913C-4A0F-A080-35CA924E7BD3}"/>
          </ac:spMkLst>
        </pc:spChg>
      </pc:sldChg>
      <pc:sldChg chg="modSp modAnim">
        <pc:chgData name="Jeong SangWoo" userId="8b3882065fa5c9e6" providerId="LiveId" clId="{C6948998-872D-4478-91A8-92141DC3D95E}" dt="2018-04-26T07:30:14.317" v="448" actId="114"/>
        <pc:sldMkLst>
          <pc:docMk/>
          <pc:sldMk cId="111832803" sldId="307"/>
        </pc:sldMkLst>
        <pc:spChg chg="mod">
          <ac:chgData name="Jeong SangWoo" userId="8b3882065fa5c9e6" providerId="LiveId" clId="{C6948998-872D-4478-91A8-92141DC3D95E}" dt="2018-04-26T07:30:14.317" v="448" actId="114"/>
          <ac:spMkLst>
            <pc:docMk/>
            <pc:sldMk cId="111832803" sldId="307"/>
            <ac:spMk id="5" creationId="{17613415-5438-44A5-A99D-72A42219726F}"/>
          </ac:spMkLst>
        </pc:spChg>
        <pc:picChg chg="mod">
          <ac:chgData name="Jeong SangWoo" userId="8b3882065fa5c9e6" providerId="LiveId" clId="{C6948998-872D-4478-91A8-92141DC3D95E}" dt="2018-04-23T07:46:37.938" v="408" actId="1076"/>
          <ac:picMkLst>
            <pc:docMk/>
            <pc:sldMk cId="111832803" sldId="307"/>
            <ac:picMk id="6" creationId="{8F7280A1-336B-4713-8AF5-AA8DE956365F}"/>
          </ac:picMkLst>
        </pc:picChg>
      </pc:sldChg>
      <pc:sldChg chg="modSp modAnim">
        <pc:chgData name="Jeong SangWoo" userId="8b3882065fa5c9e6" providerId="LiveId" clId="{C6948998-872D-4478-91A8-92141DC3D95E}" dt="2018-04-23T07:51:32.404" v="420" actId="478"/>
        <pc:sldMkLst>
          <pc:docMk/>
          <pc:sldMk cId="177465733" sldId="310"/>
        </pc:sldMkLst>
        <pc:picChg chg="mod">
          <ac:chgData name="Jeong SangWoo" userId="8b3882065fa5c9e6" providerId="LiveId" clId="{C6948998-872D-4478-91A8-92141DC3D95E}" dt="2018-04-23T07:46:18.577" v="404" actId="1076"/>
          <ac:picMkLst>
            <pc:docMk/>
            <pc:sldMk cId="177465733" sldId="310"/>
            <ac:picMk id="9" creationId="{F171CC6B-3052-4FE7-B304-ED729E52D6CF}"/>
          </ac:picMkLst>
        </pc:picChg>
      </pc:sldChg>
      <pc:sldChg chg="modSp modAnim">
        <pc:chgData name="Jeong SangWoo" userId="8b3882065fa5c9e6" providerId="LiveId" clId="{C6948998-872D-4478-91A8-92141DC3D95E}" dt="2018-04-26T07:30:09.801" v="446" actId="114"/>
        <pc:sldMkLst>
          <pc:docMk/>
          <pc:sldMk cId="1765593887" sldId="311"/>
        </pc:sldMkLst>
        <pc:spChg chg="mod">
          <ac:chgData name="Jeong SangWoo" userId="8b3882065fa5c9e6" providerId="LiveId" clId="{C6948998-872D-4478-91A8-92141DC3D95E}" dt="2018-04-26T07:30:09.801" v="446" actId="114"/>
          <ac:spMkLst>
            <pc:docMk/>
            <pc:sldMk cId="1765593887" sldId="311"/>
            <ac:spMk id="5" creationId="{634B8A9A-DFD6-462E-94E5-07DB307CB55B}"/>
          </ac:spMkLst>
        </pc:spChg>
        <pc:picChg chg="mod">
          <ac:chgData name="Jeong SangWoo" userId="8b3882065fa5c9e6" providerId="LiveId" clId="{C6948998-872D-4478-91A8-92141DC3D95E}" dt="2018-04-23T07:46:29.813" v="406" actId="1076"/>
          <ac:picMkLst>
            <pc:docMk/>
            <pc:sldMk cId="1765593887" sldId="311"/>
            <ac:picMk id="7" creationId="{E0813BFE-A384-4952-9179-84A3037394B9}"/>
          </ac:picMkLst>
        </pc:picChg>
      </pc:sldChg>
      <pc:sldChg chg="modAnim">
        <pc:chgData name="Jeong SangWoo" userId="8b3882065fa5c9e6" providerId="LiveId" clId="{C6948998-872D-4478-91A8-92141DC3D95E}" dt="2018-04-23T07:54:58.754" v="436" actId="478"/>
        <pc:sldMkLst>
          <pc:docMk/>
          <pc:sldMk cId="2607415039" sldId="312"/>
        </pc:sldMkLst>
      </pc:sldChg>
      <pc:sldChg chg="modAnim">
        <pc:chgData name="Jeong SangWoo" userId="8b3882065fa5c9e6" providerId="LiveId" clId="{C6948998-872D-4478-91A8-92141DC3D95E}" dt="2018-04-23T07:54:53.050" v="435" actId="478"/>
        <pc:sldMkLst>
          <pc:docMk/>
          <pc:sldMk cId="1432096966" sldId="313"/>
        </pc:sldMkLst>
      </pc:sldChg>
      <pc:sldChg chg="modAnim">
        <pc:chgData name="Jeong SangWoo" userId="8b3882065fa5c9e6" providerId="LiveId" clId="{C6948998-872D-4478-91A8-92141DC3D95E}" dt="2018-04-23T07:54:48.300" v="434" actId="478"/>
        <pc:sldMkLst>
          <pc:docMk/>
          <pc:sldMk cId="869457092" sldId="314"/>
        </pc:sldMkLst>
      </pc:sldChg>
      <pc:sldChg chg="modAnim">
        <pc:chgData name="Jeong SangWoo" userId="8b3882065fa5c9e6" providerId="LiveId" clId="{C6948998-872D-4478-91A8-92141DC3D95E}" dt="2018-04-23T07:54:42.565" v="433" actId="478"/>
        <pc:sldMkLst>
          <pc:docMk/>
          <pc:sldMk cId="2137779956" sldId="315"/>
        </pc:sldMkLst>
      </pc:sldChg>
      <pc:sldChg chg="modSp">
        <pc:chgData name="Jeong SangWoo" userId="8b3882065fa5c9e6" providerId="LiveId" clId="{C6948998-872D-4478-91A8-92141DC3D95E}" dt="2018-04-26T07:31:53.689" v="521" actId="20577"/>
        <pc:sldMkLst>
          <pc:docMk/>
          <pc:sldMk cId="1816516052" sldId="318"/>
        </pc:sldMkLst>
        <pc:spChg chg="mod">
          <ac:chgData name="Jeong SangWoo" userId="8b3882065fa5c9e6" providerId="LiveId" clId="{C6948998-872D-4478-91A8-92141DC3D95E}" dt="2018-04-26T07:31:53.689" v="521" actId="20577"/>
          <ac:spMkLst>
            <pc:docMk/>
            <pc:sldMk cId="1816516052" sldId="318"/>
            <ac:spMk id="11" creationId="{AC22DCD9-5B4C-4536-93E8-1FF813C69FF0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8:41.029" v="3861" actId="1076"/>
        <pc:sldMkLst>
          <pc:docMk/>
          <pc:sldMk cId="2828471371" sldId="257"/>
        </pc:sldMkLst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2" creationId="{D3BA0CB5-5BF3-44A9-BC78-4D7A82030827}"/>
          </ac:spMkLst>
        </pc:spChg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3" creationId="{0FC59F62-5599-4C06-BB86-0FBA150BAF20}"/>
          </ac:spMkLst>
        </pc:spChg>
        <pc:spChg chg="add del mod">
          <ac:chgData name="SangWoo Jeong" userId="8b3882065fa5c9e6" providerId="LiveId" clId="{6D9152CA-BC63-43D8-ACE4-DDF67A81814F}" dt="2018-04-01T07:23:22.008" v="1253" actId="478"/>
          <ac:spMkLst>
            <pc:docMk/>
            <pc:sldMk cId="2828471371" sldId="257"/>
            <ac:spMk id="4" creationId="{9CC6E029-85AC-4E9D-A400-FA46A40C29DC}"/>
          </ac:spMkLst>
        </pc:spChg>
        <pc:spChg chg="add del mod">
          <ac:chgData name="SangWoo Jeong" userId="8b3882065fa5c9e6" providerId="LiveId" clId="{6D9152CA-BC63-43D8-ACE4-DDF67A81814F}" dt="2018-04-01T07:23:23.235" v="1254" actId="478"/>
          <ac:spMkLst>
            <pc:docMk/>
            <pc:sldMk cId="2828471371" sldId="257"/>
            <ac:spMk id="5" creationId="{74F8F579-1D0F-426F-9479-68965284B993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3" creationId="{A9749495-234D-422C-AD13-ABE6A9B38DFA}"/>
          </ac:spMkLst>
        </pc:spChg>
        <pc:spChg chg="add mod or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4" creationId="{2F245E3A-84AB-4916-AEC2-6A1C9780796B}"/>
          </ac:spMkLst>
        </pc:sp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7" creationId="{413E0A4F-5F53-4609-9542-12D3038EEC6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9" creationId="{8D98637F-92D7-4563-AC89-8D7FD94B1DF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11" creationId="{329F75A0-22BF-4F99-8D91-209B17D92B84}"/>
          </ac:picMkLst>
        </pc:picChg>
      </pc:sldChg>
      <pc:sldChg chg="addSp delSp modSp add modTransition">
        <pc:chgData name="SangWoo Jeong" userId="8b3882065fa5c9e6" providerId="LiveId" clId="{6D9152CA-BC63-43D8-ACE4-DDF67A81814F}" dt="2018-04-01T08:53:45.704" v="3737" actId="1076"/>
        <pc:sldMkLst>
          <pc:docMk/>
          <pc:sldMk cId="1850608419" sldId="258"/>
        </pc:sldMkLst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2" creationId="{FE5F38BE-E2B0-400C-9696-C86F53FFD3C9}"/>
          </ac:spMkLst>
        </pc:spChg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3" creationId="{7589B95F-9ECD-4D24-8B22-0886A429F219}"/>
          </ac:spMkLst>
        </pc:spChg>
        <pc:spChg chg="add mod">
          <ac:chgData name="SangWoo Jeong" userId="8b3882065fa5c9e6" providerId="LiveId" clId="{6D9152CA-BC63-43D8-ACE4-DDF67A81814F}" dt="2018-04-01T08:31:22.975" v="2746" actId="20577"/>
          <ac:spMkLst>
            <pc:docMk/>
            <pc:sldMk cId="1850608419" sldId="258"/>
            <ac:spMk id="4" creationId="{43BEC3C0-2724-489D-B7B1-E46F540AC1F4}"/>
          </ac:spMkLst>
        </pc:spChg>
        <pc:picChg chg="add mod">
          <ac:chgData name="SangWoo Jeong" userId="8b3882065fa5c9e6" providerId="LiveId" clId="{6D9152CA-BC63-43D8-ACE4-DDF67A81814F}" dt="2018-04-01T07:37:13.514" v="1760" actId="1076"/>
          <ac:picMkLst>
            <pc:docMk/>
            <pc:sldMk cId="1850608419" sldId="258"/>
            <ac:picMk id="5" creationId="{9036AA2E-C159-4CD2-AB90-32865FA74AAC}"/>
          </ac:picMkLst>
        </pc:pic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addSp delSp modSp modTransition">
        <pc:chgData name="Jeong SangWoo" userId="8b3882065fa5c9e6" providerId="LiveId" clId="{F984A344-9FF2-4F8E-9F43-7D6F6BF7C2C7}" dt="2018-04-22T05:22:21.295" v="1175" actId="20577"/>
        <pc:sldMkLst>
          <pc:docMk/>
          <pc:sldMk cId="2828471371" sldId="257"/>
        </pc:sldMkLst>
        <pc:spChg chg="add mod topLvl">
          <ac:chgData name="Jeong SangWoo" userId="8b3882065fa5c9e6" providerId="LiveId" clId="{F984A344-9FF2-4F8E-9F43-7D6F6BF7C2C7}" dt="2018-04-22T05:22:21.295" v="1175" actId="20577"/>
          <ac:spMkLst>
            <pc:docMk/>
            <pc:sldMk cId="2828471371" sldId="257"/>
            <ac:spMk id="7" creationId="{530AAF99-FB2C-4A38-86E6-E3B8110D7264}"/>
          </ac:spMkLst>
        </pc:spChg>
        <pc:spChg chg="mod">
          <ac:chgData name="Jeong SangWoo" userId="8b3882065fa5c9e6" providerId="LiveId" clId="{F984A344-9FF2-4F8E-9F43-7D6F6BF7C2C7}" dt="2018-04-22T04:47:23.250" v="53" actId="164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F984A344-9FF2-4F8E-9F43-7D6F6BF7C2C7}" dt="2018-04-22T04:47:01.284" v="49" actId="164"/>
          <ac:spMkLst>
            <pc:docMk/>
            <pc:sldMk cId="2828471371" sldId="257"/>
            <ac:spMk id="12" creationId="{76B24904-93BA-4FC7-8982-4F1A7AF6D7EC}"/>
          </ac:spMkLst>
        </pc:spChg>
        <pc:spChg chg="mod">
          <ac:chgData name="Jeong SangWoo" userId="8b3882065fa5c9e6" providerId="LiveId" clId="{F984A344-9FF2-4F8E-9F43-7D6F6BF7C2C7}" dt="2018-04-22T04:47:43.155" v="59" actId="164"/>
          <ac:spMkLst>
            <pc:docMk/>
            <pc:sldMk cId="2828471371" sldId="257"/>
            <ac:spMk id="15" creationId="{D948DB64-856F-4F59-AA89-995CCD12A3ED}"/>
          </ac:spMkLst>
        </pc:spChg>
        <pc:spChg chg="mod">
          <ac:chgData name="Jeong SangWoo" userId="8b3882065fa5c9e6" providerId="LiveId" clId="{F984A344-9FF2-4F8E-9F43-7D6F6BF7C2C7}" dt="2018-04-22T05:19:41.776" v="1104" actId="20577"/>
          <ac:spMkLst>
            <pc:docMk/>
            <pc:sldMk cId="2828471371" sldId="257"/>
            <ac:spMk id="16" creationId="{B36F498A-57DE-4046-B2B7-326C4A9EAAD0}"/>
          </ac:spMkLst>
        </pc:spChg>
        <pc:spChg chg="add del mod">
          <ac:chgData name="Jeong SangWoo" userId="8b3882065fa5c9e6" providerId="LiveId" clId="{F984A344-9FF2-4F8E-9F43-7D6F6BF7C2C7}" dt="2018-04-22T05:15:39.487" v="1063" actId="478"/>
          <ac:spMkLst>
            <pc:docMk/>
            <pc:sldMk cId="2828471371" sldId="257"/>
            <ac:spMk id="33" creationId="{20DE46A7-4E21-4C11-81AB-831EDDF5FCD8}"/>
          </ac:spMkLst>
        </pc:spChg>
        <pc:grpChg chg="add mod">
          <ac:chgData name="Jeong SangWoo" userId="8b3882065fa5c9e6" providerId="LiveId" clId="{F984A344-9FF2-4F8E-9F43-7D6F6BF7C2C7}" dt="2018-04-22T04:50:23.096" v="93" actId="1076"/>
          <ac:grpSpMkLst>
            <pc:docMk/>
            <pc:sldMk cId="2828471371" sldId="257"/>
            <ac:grpSpMk id="18" creationId="{A5782460-306B-4766-81A4-A0446A1C9A52}"/>
          </ac:grpSpMkLst>
        </pc:grpChg>
        <pc:grpChg chg="add mod">
          <ac:chgData name="Jeong SangWoo" userId="8b3882065fa5c9e6" providerId="LiveId" clId="{F984A344-9FF2-4F8E-9F43-7D6F6BF7C2C7}" dt="2018-04-22T04:50:37.112" v="97" actId="1076"/>
          <ac:grpSpMkLst>
            <pc:docMk/>
            <pc:sldMk cId="2828471371" sldId="257"/>
            <ac:grpSpMk id="19" creationId="{5C93A1D4-1E61-478C-9FCD-B6A744BEA137}"/>
          </ac:grpSpMkLst>
        </pc:grpChg>
        <pc:grpChg chg="add mod">
          <ac:chgData name="Jeong SangWoo" userId="8b3882065fa5c9e6" providerId="LiveId" clId="{F984A344-9FF2-4F8E-9F43-7D6F6BF7C2C7}" dt="2018-04-22T04:50:43.744" v="98" actId="1076"/>
          <ac:grpSpMkLst>
            <pc:docMk/>
            <pc:sldMk cId="2828471371" sldId="257"/>
            <ac:grpSpMk id="20" creationId="{C488B7C0-00CE-4255-8C5B-A23D2B5503C0}"/>
          </ac:grpSpMkLst>
        </pc:grpChg>
        <pc:grpChg chg="add del mod">
          <ac:chgData name="Jeong SangWoo" userId="8b3882065fa5c9e6" providerId="LiveId" clId="{F984A344-9FF2-4F8E-9F43-7D6F6BF7C2C7}" dt="2018-04-22T05:18:33.020" v="1074" actId="20577"/>
          <ac:grpSpMkLst>
            <pc:docMk/>
            <pc:sldMk cId="2828471371" sldId="257"/>
            <ac:grpSpMk id="21" creationId="{097FF9E1-402E-4D88-9E3B-0A97384C95B3}"/>
          </ac:grpSpMkLst>
        </pc:grpChg>
        <pc:grpChg chg="add del mod">
          <ac:chgData name="Jeong SangWoo" userId="8b3882065fa5c9e6" providerId="LiveId" clId="{F984A344-9FF2-4F8E-9F43-7D6F6BF7C2C7}" dt="2018-04-22T05:18:36.049" v="1075" actId="478"/>
          <ac:grpSpMkLst>
            <pc:docMk/>
            <pc:sldMk cId="2828471371" sldId="257"/>
            <ac:grpSpMk id="22" creationId="{09502092-4103-4A77-A12D-85BA51986154}"/>
          </ac:grpSpMkLst>
        </pc:grpChg>
        <pc:grpChg chg="add del mod">
          <ac:chgData name="Jeong SangWoo" userId="8b3882065fa5c9e6" providerId="LiveId" clId="{F984A344-9FF2-4F8E-9F43-7D6F6BF7C2C7}" dt="2018-04-22T05:21:41.639" v="1153" actId="478"/>
          <ac:grpSpMkLst>
            <pc:docMk/>
            <pc:sldMk cId="2828471371" sldId="257"/>
            <ac:grpSpMk id="37" creationId="{9D9820B3-9D38-43F6-A558-328081ECEFD6}"/>
          </ac:grpSpMkLst>
        </pc:grpChg>
        <pc:grpChg chg="add mod">
          <ac:chgData name="Jeong SangWoo" userId="8b3882065fa5c9e6" providerId="LiveId" clId="{F984A344-9FF2-4F8E-9F43-7D6F6BF7C2C7}" dt="2018-04-22T05:19:35.890" v="1086" actId="164"/>
          <ac:grpSpMkLst>
            <pc:docMk/>
            <pc:sldMk cId="2828471371" sldId="257"/>
            <ac:grpSpMk id="38" creationId="{00442B98-5C35-4B5B-9703-2F1AEF888FAB}"/>
          </ac:grpSpMkLst>
        </pc:grpChg>
        <pc:grpChg chg="add mod">
          <ac:chgData name="Jeong SangWoo" userId="8b3882065fa5c9e6" providerId="LiveId" clId="{F984A344-9FF2-4F8E-9F43-7D6F6BF7C2C7}" dt="2018-04-22T05:22:12.308" v="1161" actId="164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F984A344-9FF2-4F8E-9F43-7D6F6BF7C2C7}" dt="2018-04-22T04:54:25.337" v="176" actId="20577"/>
          <ac:picMkLst>
            <pc:docMk/>
            <pc:sldMk cId="2828471371" sldId="257"/>
            <ac:picMk id="4" creationId="{12F4BFCE-D9E9-4927-B77D-A2C73F708C62}"/>
          </ac:picMkLst>
        </pc:picChg>
        <pc:picChg chg="add mod">
          <ac:chgData name="Jeong SangWoo" userId="8b3882065fa5c9e6" providerId="LiveId" clId="{F984A344-9FF2-4F8E-9F43-7D6F6BF7C2C7}" dt="2018-04-22T04:54:19.396" v="170" actId="20577"/>
          <ac:picMkLst>
            <pc:docMk/>
            <pc:sldMk cId="2828471371" sldId="257"/>
            <ac:picMk id="6" creationId="{B92A7C4C-3B78-424C-8E4D-A3F7868FC676}"/>
          </ac:picMkLst>
        </pc:picChg>
        <pc:picChg chg="add del mod topLvl">
          <ac:chgData name="Jeong SangWoo" userId="8b3882065fa5c9e6" providerId="LiveId" clId="{F984A344-9FF2-4F8E-9F43-7D6F6BF7C2C7}" dt="2018-04-22T05:18:36.049" v="1075" actId="478"/>
          <ac:picMkLst>
            <pc:docMk/>
            <pc:sldMk cId="2828471371" sldId="257"/>
            <ac:picMk id="9" creationId="{606B058F-64A4-4821-99B7-A4B7C2F6EC08}"/>
          </ac:picMkLst>
        </pc:picChg>
        <pc:picChg chg="add mod">
          <ac:chgData name="Jeong SangWoo" userId="8b3882065fa5c9e6" providerId="LiveId" clId="{F984A344-9FF2-4F8E-9F43-7D6F6BF7C2C7}" dt="2018-04-22T04:54:34.897" v="182" actId="20577"/>
          <ac:picMkLst>
            <pc:docMk/>
            <pc:sldMk cId="2828471371" sldId="257"/>
            <ac:picMk id="13" creationId="{AE455662-7D95-4ABC-B009-F416D967C311}"/>
          </ac:picMkLst>
        </pc:picChg>
        <pc:picChg chg="add del mod">
          <ac:chgData name="Jeong SangWoo" userId="8b3882065fa5c9e6" providerId="LiveId" clId="{F984A344-9FF2-4F8E-9F43-7D6F6BF7C2C7}" dt="2018-04-22T05:18:33.020" v="1074" actId="20577"/>
          <ac:picMkLst>
            <pc:docMk/>
            <pc:sldMk cId="2828471371" sldId="257"/>
            <ac:picMk id="17" creationId="{6FDACD8B-B6CA-4260-BB07-B87A0A654C1F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3" creationId="{A1B442C9-0987-4396-B7AB-240F7E80E549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4" creationId="{E25C8B3B-EC10-4294-98CE-04FE172380B8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5" creationId="{EA379278-EB7C-49BA-9C0D-1A13BC005AB5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6" creationId="{955936C8-57CF-4259-A532-D7661DEB3696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7" creationId="{C6C33380-80E2-4BC9-AA1E-97C21FDCE7F8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8" creationId="{B598752C-C9A6-4055-BAF0-134B43E80B03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9" creationId="{18FE735F-C525-4FB9-8FC3-D04B43A0A9AF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0" creationId="{6DEA6E40-2AF7-4EF5-A000-6C45841D95E9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1" creationId="{A971E984-969A-4754-9044-AA9A718C2325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2" creationId="{596B1814-C5FB-4E40-87AD-365AA0C2ABCE}"/>
          </ac:picMkLst>
        </pc:picChg>
        <pc:picChg chg="add mod">
          <ac:chgData name="Jeong SangWoo" userId="8b3882065fa5c9e6" providerId="LiveId" clId="{F984A344-9FF2-4F8E-9F43-7D6F6BF7C2C7}" dt="2018-04-22T05:19:35.890" v="1086" actId="164"/>
          <ac:picMkLst>
            <pc:docMk/>
            <pc:sldMk cId="2828471371" sldId="257"/>
            <ac:picMk id="35" creationId="{A5F16B6A-6C18-480B-85E5-CCAE122CD097}"/>
          </ac:picMkLst>
        </pc:picChg>
        <pc:picChg chg="add del mod topLvl">
          <ac:chgData name="Jeong SangWoo" userId="8b3882065fa5c9e6" providerId="LiveId" clId="{F984A344-9FF2-4F8E-9F43-7D6F6BF7C2C7}" dt="2018-04-22T05:21:41.639" v="1153" actId="478"/>
          <ac:picMkLst>
            <pc:docMk/>
            <pc:sldMk cId="2828471371" sldId="257"/>
            <ac:picMk id="36" creationId="{0759D1BA-B974-428A-BC15-54772044EDF8}"/>
          </ac:picMkLst>
        </pc:picChg>
        <pc:picChg chg="add mod">
          <ac:chgData name="Jeong SangWoo" userId="8b3882065fa5c9e6" providerId="LiveId" clId="{F984A344-9FF2-4F8E-9F43-7D6F6BF7C2C7}" dt="2018-04-22T05:22:12.308" v="1161" actId="164"/>
          <ac:picMkLst>
            <pc:docMk/>
            <pc:sldMk cId="2828471371" sldId="257"/>
            <ac:picMk id="39" creationId="{1B7EA9FA-84DA-467C-AA9E-0FC27C88BDA1}"/>
          </ac:picMkLst>
        </pc:picChg>
      </pc:sldChg>
      <pc:sldChg chg="addSp delSp modSp modTransition">
        <pc:chgData name="Jeong SangWoo" userId="8b3882065fa5c9e6" providerId="LiveId" clId="{F984A344-9FF2-4F8E-9F43-7D6F6BF7C2C7}" dt="2018-04-22T05:14:26.622" v="1014" actId="20577"/>
        <pc:sldMkLst>
          <pc:docMk/>
          <pc:sldMk cId="1850608419" sldId="258"/>
        </pc:sldMkLst>
        <pc:spChg chg="mod">
          <ac:chgData name="Jeong SangWoo" userId="8b3882065fa5c9e6" providerId="LiveId" clId="{F984A344-9FF2-4F8E-9F43-7D6F6BF7C2C7}" dt="2018-04-22T04:52:46.507" v="154" actId="20577"/>
          <ac:spMkLst>
            <pc:docMk/>
            <pc:sldMk cId="1850608419" sldId="258"/>
            <ac:spMk id="4" creationId="{43BEC3C0-2724-489D-B7B1-E46F540AC1F4}"/>
          </ac:spMkLst>
        </pc:spChg>
        <pc:picChg chg="del">
          <ac:chgData name="Jeong SangWoo" userId="8b3882065fa5c9e6" providerId="LiveId" clId="{F984A344-9FF2-4F8E-9F43-7D6F6BF7C2C7}" dt="2018-04-22T04:51:27" v="106" actId="478"/>
          <ac:picMkLst>
            <pc:docMk/>
            <pc:sldMk cId="1850608419" sldId="258"/>
            <ac:picMk id="5" creationId="{9036AA2E-C159-4CD2-AB90-32865FA74AAC}"/>
          </ac:picMkLst>
        </pc:picChg>
        <pc:picChg chg="add del mod">
          <ac:chgData name="Jeong SangWoo" userId="8b3882065fa5c9e6" providerId="LiveId" clId="{F984A344-9FF2-4F8E-9F43-7D6F6BF7C2C7}" dt="2018-04-22T04:52:37.315" v="124" actId="478"/>
          <ac:picMkLst>
            <pc:docMk/>
            <pc:sldMk cId="1850608419" sldId="258"/>
            <ac:picMk id="6" creationId="{91FEEFC5-1ACD-4250-BBA1-1419C6674684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7" creationId="{A337F102-4239-42BC-BE68-EB9349A48B77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8" creationId="{6118CF58-12F1-4EA7-9558-5CEF2F6FD595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9" creationId="{70D5162B-4EFB-41D5-A359-63787CDDC2E3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10" creationId="{DB0F0FA8-47F7-4A01-8B55-A593F77F9E7C}"/>
          </ac:picMkLst>
        </pc:picChg>
        <pc:picChg chg="add del mod">
          <ac:chgData name="Jeong SangWoo" userId="8b3882065fa5c9e6" providerId="LiveId" clId="{F984A344-9FF2-4F8E-9F43-7D6F6BF7C2C7}" dt="2018-04-22T04:54:56.163" v="196" actId="478"/>
          <ac:picMkLst>
            <pc:docMk/>
            <pc:sldMk cId="1850608419" sldId="258"/>
            <ac:picMk id="11" creationId="{34EF73C5-1F41-4D2C-838D-2884B786C3DB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2" creationId="{F69D7DC9-C77E-4857-B164-2AEC09AB3DEA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3" creationId="{93CBFC3F-DA47-4074-8BAE-AB216776E3C2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4" creationId="{04E23D8E-00BD-4484-820E-2C627BB9E9D1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5" creationId="{AA7B5B75-AB0E-4BC2-90CC-845C473A4AAA}"/>
          </ac:picMkLst>
        </pc:picChg>
        <pc:picChg chg="add del mod">
          <ac:chgData name="Jeong SangWoo" userId="8b3882065fa5c9e6" providerId="LiveId" clId="{F984A344-9FF2-4F8E-9F43-7D6F6BF7C2C7}" dt="2018-04-22T05:14:23.994" v="1012" actId="20577"/>
          <ac:picMkLst>
            <pc:docMk/>
            <pc:sldMk cId="1850608419" sldId="258"/>
            <ac:picMk id="16" creationId="{BFA15B26-3263-41D2-869B-50B17F367BFF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7" creationId="{05512778-C13D-4EA1-BE9E-62E1A51B71E1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8" creationId="{1A1F2DDC-A406-40A0-97FD-BE57E904DE59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9" creationId="{9BD1432C-CCA4-401E-807C-B67F71E997C4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20" creationId="{DEB447C0-80DB-42E6-9029-12C949A6804E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21" creationId="{1BE770E9-DA66-47DF-B6DA-4AEB0FEE51D8}"/>
          </ac:picMkLst>
        </pc:picChg>
        <pc:picChg chg="add del mod">
          <ac:chgData name="Jeong SangWoo" userId="8b3882065fa5c9e6" providerId="LiveId" clId="{F984A344-9FF2-4F8E-9F43-7D6F6BF7C2C7}" dt="2018-04-22T05:13:51.953" v="1000" actId="20577"/>
          <ac:picMkLst>
            <pc:docMk/>
            <pc:sldMk cId="1850608419" sldId="258"/>
            <ac:picMk id="22" creationId="{833DA788-A73D-4209-9AA1-5F4F7A13C6E6}"/>
          </ac:picMkLst>
        </pc:picChg>
        <pc:picChg chg="add del">
          <ac:chgData name="Jeong SangWoo" userId="8b3882065fa5c9e6" providerId="LiveId" clId="{F984A344-9FF2-4F8E-9F43-7D6F6BF7C2C7}" dt="2018-04-22T05:13:51.503" v="999" actId="20577"/>
          <ac:picMkLst>
            <pc:docMk/>
            <pc:sldMk cId="1850608419" sldId="258"/>
            <ac:picMk id="23" creationId="{1AFDC8A8-22B1-43B5-AA70-D7B6D45A6FFE}"/>
          </ac:picMkLst>
        </pc:picChg>
        <pc:picChg chg="add">
          <ac:chgData name="Jeong SangWoo" userId="8b3882065fa5c9e6" providerId="LiveId" clId="{F984A344-9FF2-4F8E-9F43-7D6F6BF7C2C7}" dt="2018-04-22T05:14:26.622" v="1014" actId="20577"/>
          <ac:picMkLst>
            <pc:docMk/>
            <pc:sldMk cId="1850608419" sldId="258"/>
            <ac:picMk id="24" creationId="{7A2CF19C-551B-4802-A17B-6A6FFC278DC8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Chg chg="addSp delSp modSp add">
        <pc:chgData name="Jeong SangWoo" userId="8b3882065fa5c9e6" providerId="LiveId" clId="{F984A344-9FF2-4F8E-9F43-7D6F6BF7C2C7}" dt="2018-04-22T05:13:04.616" v="986" actId="2710"/>
        <pc:sldMkLst>
          <pc:docMk/>
          <pc:sldMk cId="3519795161" sldId="286"/>
        </pc:sldMkLst>
        <pc:spChg chg="del">
          <ac:chgData name="Jeong SangWoo" userId="8b3882065fa5c9e6" providerId="LiveId" clId="{F984A344-9FF2-4F8E-9F43-7D6F6BF7C2C7}" dt="2018-04-22T04:57:11.841" v="219" actId="2710"/>
          <ac:spMkLst>
            <pc:docMk/>
            <pc:sldMk cId="3519795161" sldId="286"/>
            <ac:spMk id="2" creationId="{1078CAEA-3A28-45CC-8E8E-E24941426710}"/>
          </ac:spMkLst>
        </pc:spChg>
        <pc:spChg chg="add del mod">
          <ac:chgData name="Jeong SangWoo" userId="8b3882065fa5c9e6" providerId="LiveId" clId="{F984A344-9FF2-4F8E-9F43-7D6F6BF7C2C7}" dt="2018-04-22T04:57:15.091" v="220" actId="2710"/>
          <ac:spMkLst>
            <pc:docMk/>
            <pc:sldMk cId="3519795161" sldId="286"/>
            <ac:spMk id="3" creationId="{BF967DF1-94D9-4494-A01E-071914E3CF6B}"/>
          </ac:spMkLst>
        </pc:spChg>
        <pc:spChg chg="add mod">
          <ac:chgData name="Jeong SangWoo" userId="8b3882065fa5c9e6" providerId="LiveId" clId="{F984A344-9FF2-4F8E-9F43-7D6F6BF7C2C7}" dt="2018-04-22T05:13:04.616" v="986" actId="2710"/>
          <ac:spMkLst>
            <pc:docMk/>
            <pc:sldMk cId="3519795161" sldId="286"/>
            <ac:spMk id="4" creationId="{8D336C13-5742-4995-8241-9BED6B81565E}"/>
          </ac:spMkLst>
        </pc:spChg>
        <pc:spChg chg="add del mod">
          <ac:chgData name="Jeong SangWoo" userId="8b3882065fa5c9e6" providerId="LiveId" clId="{F984A344-9FF2-4F8E-9F43-7D6F6BF7C2C7}" dt="2018-04-22T04:58:50.198" v="260" actId="478"/>
          <ac:spMkLst>
            <pc:docMk/>
            <pc:sldMk cId="3519795161" sldId="286"/>
            <ac:spMk id="10" creationId="{A83C9A6E-5D79-4F84-B824-F5CEC91FCF2E}"/>
          </ac:spMkLst>
        </pc:spChg>
        <pc:spChg chg="add mod">
          <ac:chgData name="Jeong SangWoo" userId="8b3882065fa5c9e6" providerId="LiveId" clId="{F984A344-9FF2-4F8E-9F43-7D6F6BF7C2C7}" dt="2018-04-22T05:00:07.265" v="292" actId="27636"/>
          <ac:spMkLst>
            <pc:docMk/>
            <pc:sldMk cId="3519795161" sldId="286"/>
            <ac:spMk id="11" creationId="{4105BE47-4A0C-4DD2-BA7A-453D9AB145D0}"/>
          </ac:spMkLst>
        </pc:spChg>
        <pc:spChg chg="add mod ord">
          <ac:chgData name="Jeong SangWoo" userId="8b3882065fa5c9e6" providerId="LiveId" clId="{F984A344-9FF2-4F8E-9F43-7D6F6BF7C2C7}" dt="2018-04-22T04:59:26.920" v="265" actId="207"/>
          <ac:spMkLst>
            <pc:docMk/>
            <pc:sldMk cId="3519795161" sldId="286"/>
            <ac:spMk id="12" creationId="{E94122F6-D499-4281-872D-DE4E83AC48AC}"/>
          </ac:spMkLst>
        </pc:sp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5" creationId="{2ACEEFF2-6069-45C0-93EC-7B6EAB012F7B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6" creationId="{45E77E12-721A-4052-8F2B-0C4D10DF2F78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7" creationId="{F3862C4E-83A7-4251-BC55-BED42A834D98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8" creationId="{D4CBA6B6-F9AB-4468-8F35-494A20259BD5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9" creationId="{A11B63B9-78BA-498C-870D-678275972E68}"/>
          </ac:picMkLst>
        </pc:picChg>
      </pc:sldChg>
      <pc:sldChg chg="addSp delSp modSp add">
        <pc:chgData name="Jeong SangWoo" userId="8b3882065fa5c9e6" providerId="LiveId" clId="{F984A344-9FF2-4F8E-9F43-7D6F6BF7C2C7}" dt="2018-04-22T05:14:53.229" v="1033" actId="20577"/>
        <pc:sldMkLst>
          <pc:docMk/>
          <pc:sldMk cId="3897252154" sldId="287"/>
        </pc:sldMkLst>
        <pc:spChg chg="mod">
          <ac:chgData name="Jeong SangWoo" userId="8b3882065fa5c9e6" providerId="LiveId" clId="{F984A344-9FF2-4F8E-9F43-7D6F6BF7C2C7}" dt="2018-04-22T05:14:41.159" v="1026" actId="20577"/>
          <ac:spMkLst>
            <pc:docMk/>
            <pc:sldMk cId="3897252154" sldId="287"/>
            <ac:spMk id="4" creationId="{43BEC3C0-2724-489D-B7B1-E46F540AC1F4}"/>
          </ac:spMkLst>
        </pc:spChg>
        <pc:picChg chg="add">
          <ac:chgData name="Jeong SangWoo" userId="8b3882065fa5c9e6" providerId="LiveId" clId="{F984A344-9FF2-4F8E-9F43-7D6F6BF7C2C7}" dt="2018-04-22T05:14:53.229" v="1033" actId="20577"/>
          <ac:picMkLst>
            <pc:docMk/>
            <pc:sldMk cId="3897252154" sldId="287"/>
            <ac:picMk id="8" creationId="{3CEE6071-7F9B-421E-87A9-4051C97F9637}"/>
          </ac:picMkLst>
        </pc:picChg>
        <pc:picChg chg="del">
          <ac:chgData name="Jeong SangWoo" userId="8b3882065fa5c9e6" providerId="LiveId" clId="{F984A344-9FF2-4F8E-9F43-7D6F6BF7C2C7}" dt="2018-04-22T05:14:51.608" v="1032" actId="478"/>
          <ac:picMkLst>
            <pc:docMk/>
            <pc:sldMk cId="3897252154" sldId="287"/>
            <ac:picMk id="12" creationId="{F69D7DC9-C77E-4857-B164-2AEC09AB3DEA}"/>
          </ac:picMkLst>
        </pc:picChg>
        <pc:picChg chg="del">
          <ac:chgData name="Jeong SangWoo" userId="8b3882065fa5c9e6" providerId="LiveId" clId="{F984A344-9FF2-4F8E-9F43-7D6F6BF7C2C7}" dt="2018-04-22T05:14:51.608" v="1032" actId="478"/>
          <ac:picMkLst>
            <pc:docMk/>
            <pc:sldMk cId="3897252154" sldId="287"/>
            <ac:picMk id="13" creationId="{93CBFC3F-DA47-4074-8BAE-AB216776E3C2}"/>
          </ac:picMkLst>
        </pc:picChg>
        <pc:picChg chg="del">
          <ac:chgData name="Jeong SangWoo" userId="8b3882065fa5c9e6" providerId="LiveId" clId="{F984A344-9FF2-4F8E-9F43-7D6F6BF7C2C7}" dt="2018-04-22T05:14:51.608" v="1032" actId="478"/>
          <ac:picMkLst>
            <pc:docMk/>
            <pc:sldMk cId="3897252154" sldId="287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14:49.587" v="1031" actId="20577"/>
          <ac:picMkLst>
            <pc:docMk/>
            <pc:sldMk cId="3897252154" sldId="287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14:44.847" v="1028" actId="478"/>
          <ac:picMkLst>
            <pc:docMk/>
            <pc:sldMk cId="3897252154" sldId="287"/>
            <ac:picMk id="16" creationId="{BFA15B26-3263-41D2-869B-50B17F367BFF}"/>
          </ac:picMkLst>
        </pc:picChg>
      </pc:sldChg>
      <pc:sldChg chg="addSp delSp modSp add">
        <pc:chgData name="Jeong SangWoo" userId="8b3882065fa5c9e6" providerId="LiveId" clId="{F984A344-9FF2-4F8E-9F43-7D6F6BF7C2C7}" dt="2018-04-22T06:15:09.349" v="2233" actId="20577"/>
        <pc:sldMkLst>
          <pc:docMk/>
          <pc:sldMk cId="2636155853" sldId="288"/>
        </pc:sldMkLst>
        <pc:spChg chg="add del mod">
          <ac:chgData name="Jeong SangWoo" userId="8b3882065fa5c9e6" providerId="LiveId" clId="{F984A344-9FF2-4F8E-9F43-7D6F6BF7C2C7}" dt="2018-04-22T06:15:09.349" v="2233" actId="20577"/>
          <ac:spMkLst>
            <pc:docMk/>
            <pc:sldMk cId="2636155853" sldId="288"/>
            <ac:spMk id="3" creationId="{CDAE31B8-DE08-499F-B937-A0ED77B609CB}"/>
          </ac:spMkLst>
        </pc:spChg>
        <pc:spChg chg="mod">
          <ac:chgData name="Jeong SangWoo" userId="8b3882065fa5c9e6" providerId="LiveId" clId="{F984A344-9FF2-4F8E-9F43-7D6F6BF7C2C7}" dt="2018-04-22T05:15:22.765" v="1054" actId="20577"/>
          <ac:spMkLst>
            <pc:docMk/>
            <pc:sldMk cId="2636155853" sldId="288"/>
            <ac:spMk id="4" creationId="{43BEC3C0-2724-489D-B7B1-E46F540AC1F4}"/>
          </ac:spMkLst>
        </pc:spChg>
        <pc:picChg chg="add del">
          <ac:chgData name="Jeong SangWoo" userId="8b3882065fa5c9e6" providerId="LiveId" clId="{F984A344-9FF2-4F8E-9F43-7D6F6BF7C2C7}" dt="2018-04-22T05:58:21.473" v="1503" actId="20577"/>
          <ac:picMkLst>
            <pc:docMk/>
            <pc:sldMk cId="2636155853" sldId="288"/>
            <ac:picMk id="2" creationId="{E60121FF-7582-48BE-81F2-5C7ACE1D1BB6}"/>
          </ac:picMkLst>
        </pc:picChg>
        <pc:picChg chg="add del">
          <ac:chgData name="Jeong SangWoo" userId="8b3882065fa5c9e6" providerId="LiveId" clId="{F984A344-9FF2-4F8E-9F43-7D6F6BF7C2C7}" dt="2018-04-22T05:15:25.539" v="1056" actId="20577"/>
          <ac:picMkLst>
            <pc:docMk/>
            <pc:sldMk cId="2636155853" sldId="288"/>
            <ac:picMk id="8" creationId="{FC83DC76-2078-4028-B585-BB7BFCC2F66C}"/>
          </ac:picMkLst>
        </pc:picChg>
        <pc:picChg chg="add">
          <ac:chgData name="Jeong SangWoo" userId="8b3882065fa5c9e6" providerId="LiveId" clId="{F984A344-9FF2-4F8E-9F43-7D6F6BF7C2C7}" dt="2018-04-22T05:15:28.737" v="1059" actId="20577"/>
          <ac:picMkLst>
            <pc:docMk/>
            <pc:sldMk cId="2636155853" sldId="288"/>
            <ac:picMk id="9" creationId="{3818F117-5E02-4AD3-9158-322E77470D3E}"/>
          </ac:picMkLst>
        </pc:picChg>
        <pc:picChg chg="del">
          <ac:chgData name="Jeong SangWoo" userId="8b3882065fa5c9e6" providerId="LiveId" clId="{F984A344-9FF2-4F8E-9F43-7D6F6BF7C2C7}" dt="2018-04-22T05:15:27.959" v="1058" actId="478"/>
          <ac:picMkLst>
            <pc:docMk/>
            <pc:sldMk cId="2636155853" sldId="288"/>
            <ac:picMk id="12" creationId="{F69D7DC9-C77E-4857-B164-2AEC09AB3DEA}"/>
          </ac:picMkLst>
        </pc:picChg>
        <pc:picChg chg="del">
          <ac:chgData name="Jeong SangWoo" userId="8b3882065fa5c9e6" providerId="LiveId" clId="{F984A344-9FF2-4F8E-9F43-7D6F6BF7C2C7}" dt="2018-04-22T05:15:27.463" v="1057" actId="478"/>
          <ac:picMkLst>
            <pc:docMk/>
            <pc:sldMk cId="2636155853" sldId="288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15:13.546" v="1040" actId="20577"/>
          <ac:picMkLst>
            <pc:docMk/>
            <pc:sldMk cId="2636155853" sldId="288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15:06.999" v="1037" actId="478"/>
          <ac:picMkLst>
            <pc:docMk/>
            <pc:sldMk cId="2636155853" sldId="288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15:05.535" v="1035" actId="478"/>
          <ac:picMkLst>
            <pc:docMk/>
            <pc:sldMk cId="2636155853" sldId="288"/>
            <ac:picMk id="16" creationId="{BFA15B26-3263-41D2-869B-50B17F367BFF}"/>
          </ac:picMkLst>
        </pc:picChg>
      </pc:sldChg>
      <pc:sldChg chg="addSp delSp modSp add">
        <pc:chgData name="Jeong SangWoo" userId="8b3882065fa5c9e6" providerId="LiveId" clId="{F984A344-9FF2-4F8E-9F43-7D6F6BF7C2C7}" dt="2018-04-22T05:21:03.363" v="1141" actId="20577"/>
        <pc:sldMkLst>
          <pc:docMk/>
          <pc:sldMk cId="1441373386" sldId="289"/>
        </pc:sldMkLst>
        <pc:spChg chg="mod">
          <ac:chgData name="Jeong SangWoo" userId="8b3882065fa5c9e6" providerId="LiveId" clId="{F984A344-9FF2-4F8E-9F43-7D6F6BF7C2C7}" dt="2018-04-22T05:21:03.363" v="1141" actId="20577"/>
          <ac:spMkLst>
            <pc:docMk/>
            <pc:sldMk cId="1441373386" sldId="289"/>
            <ac:spMk id="4" creationId="{43BEC3C0-2724-489D-B7B1-E46F540AC1F4}"/>
          </ac:spMkLst>
        </pc:spChg>
        <pc:picChg chg="add del mod">
          <ac:chgData name="Jeong SangWoo" userId="8b3882065fa5c9e6" providerId="LiveId" clId="{F984A344-9FF2-4F8E-9F43-7D6F6BF7C2C7}" dt="2018-04-22T05:20:56.754" v="1129" actId="20577"/>
          <ac:picMkLst>
            <pc:docMk/>
            <pc:sldMk cId="1441373386" sldId="289"/>
            <ac:picMk id="8" creationId="{7FF5E525-DCFC-44D5-A9EC-59B34B17A1C1}"/>
          </ac:picMkLst>
        </pc:picChg>
        <pc:picChg chg="add">
          <ac:chgData name="Jeong SangWoo" userId="8b3882065fa5c9e6" providerId="LiveId" clId="{F984A344-9FF2-4F8E-9F43-7D6F6BF7C2C7}" dt="2018-04-22T05:20:59.180" v="1131" actId="20577"/>
          <ac:picMkLst>
            <pc:docMk/>
            <pc:sldMk cId="1441373386" sldId="289"/>
            <ac:picMk id="9" creationId="{DB8B8089-F678-418A-BA99-06D031FACABC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2" creationId="{F69D7DC9-C77E-4857-B164-2AEC09AB3DEA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6" creationId="{BFA15B26-3263-41D2-869B-50B17F367BFF}"/>
          </ac:picMkLst>
        </pc:picChg>
      </pc:sldChg>
      <pc:sldChg chg="delSp modSp add ord">
        <pc:chgData name="Jeong SangWoo" userId="8b3882065fa5c9e6" providerId="LiveId" clId="{F984A344-9FF2-4F8E-9F43-7D6F6BF7C2C7}" dt="2018-04-22T05:23:03.618" v="1209" actId="255"/>
        <pc:sldMkLst>
          <pc:docMk/>
          <pc:sldMk cId="2451634521" sldId="290"/>
        </pc:sldMkLst>
        <pc:spChg chg="mod">
          <ac:chgData name="Jeong SangWoo" userId="8b3882065fa5c9e6" providerId="LiveId" clId="{F984A344-9FF2-4F8E-9F43-7D6F6BF7C2C7}" dt="2018-04-22T05:23:03.618" v="1209" actId="255"/>
          <ac:spMkLst>
            <pc:docMk/>
            <pc:sldMk cId="2451634521" sldId="290"/>
            <ac:spMk id="4" creationId="{43BEC3C0-2724-489D-B7B1-E46F540AC1F4}"/>
          </ac:spMkLst>
        </pc:spChg>
        <pc:picChg chg="del mod">
          <ac:chgData name="Jeong SangWoo" userId="8b3882065fa5c9e6" providerId="LiveId" clId="{F984A344-9FF2-4F8E-9F43-7D6F6BF7C2C7}" dt="2018-04-22T05:21:36.774" v="1152" actId="478"/>
          <ac:picMkLst>
            <pc:docMk/>
            <pc:sldMk cId="2451634521" sldId="290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21:28.672" v="1148" actId="478"/>
          <ac:picMkLst>
            <pc:docMk/>
            <pc:sldMk cId="2451634521" sldId="290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21:12.862" v="1146" actId="478"/>
          <ac:picMkLst>
            <pc:docMk/>
            <pc:sldMk cId="2451634521" sldId="290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21:09.144" v="1144" actId="478"/>
          <ac:picMkLst>
            <pc:docMk/>
            <pc:sldMk cId="2451634521" sldId="290"/>
            <ac:picMk id="16" creationId="{BFA15B26-3263-41D2-869B-50B17F367BFF}"/>
          </ac:picMkLst>
        </pc:picChg>
      </pc:sldChg>
      <pc:sldChg chg="addSp delSp modSp add del">
        <pc:chgData name="Jeong SangWoo" userId="8b3882065fa5c9e6" providerId="LiveId" clId="{F984A344-9FF2-4F8E-9F43-7D6F6BF7C2C7}" dt="2018-04-22T05:26:54.569" v="1256" actId="20577"/>
        <pc:sldMkLst>
          <pc:docMk/>
          <pc:sldMk cId="481634911" sldId="291"/>
        </pc:sldMkLst>
        <pc:spChg chg="del">
          <ac:chgData name="Jeong SangWoo" userId="8b3882065fa5c9e6" providerId="LiveId" clId="{F984A344-9FF2-4F8E-9F43-7D6F6BF7C2C7}" dt="2018-04-22T05:23:55.044" v="1212" actId="20577"/>
          <ac:spMkLst>
            <pc:docMk/>
            <pc:sldMk cId="481634911" sldId="291"/>
            <ac:spMk id="2" creationId="{82F5C8F8-08A3-4390-A95B-8C3895FF366C}"/>
          </ac:spMkLst>
        </pc:spChg>
        <pc:spChg chg="add mod">
          <ac:chgData name="Jeong SangWoo" userId="8b3882065fa5c9e6" providerId="LiveId" clId="{F984A344-9FF2-4F8E-9F43-7D6F6BF7C2C7}" dt="2018-04-22T05:24:44.025" v="1240" actId="20577"/>
          <ac:spMkLst>
            <pc:docMk/>
            <pc:sldMk cId="481634911" sldId="291"/>
            <ac:spMk id="3" creationId="{0221619E-AD84-4797-A4A1-6C4179C17D9B}"/>
          </ac:spMkLst>
        </pc:spChg>
        <pc:picChg chg="add mod">
          <ac:chgData name="Jeong SangWoo" userId="8b3882065fa5c9e6" providerId="LiveId" clId="{F984A344-9FF2-4F8E-9F43-7D6F6BF7C2C7}" dt="2018-04-22T05:24:26.416" v="1216" actId="1076"/>
          <ac:picMkLst>
            <pc:docMk/>
            <pc:sldMk cId="481634911" sldId="291"/>
            <ac:picMk id="4" creationId="{4AC9E6A0-7314-4D3D-8246-0AA1768AE02C}"/>
          </ac:picMkLst>
        </pc:picChg>
        <pc:picChg chg="add del mod modCrop">
          <ac:chgData name="Jeong SangWoo" userId="8b3882065fa5c9e6" providerId="LiveId" clId="{F984A344-9FF2-4F8E-9F43-7D6F6BF7C2C7}" dt="2018-04-22T05:26:51.036" v="1254" actId="20577"/>
          <ac:picMkLst>
            <pc:docMk/>
            <pc:sldMk cId="481634911" sldId="291"/>
            <ac:picMk id="5" creationId="{E2377B8B-3024-45FD-B32C-FBD4B31BE934}"/>
          </ac:picMkLst>
        </pc:picChg>
        <pc:picChg chg="add">
          <ac:chgData name="Jeong SangWoo" userId="8b3882065fa5c9e6" providerId="LiveId" clId="{F984A344-9FF2-4F8E-9F43-7D6F6BF7C2C7}" dt="2018-04-22T05:26:54.569" v="1256" actId="20577"/>
          <ac:picMkLst>
            <pc:docMk/>
            <pc:sldMk cId="481634911" sldId="291"/>
            <ac:picMk id="6" creationId="{DDFCE33A-D34F-4C72-A57E-1EC046B7DE1B}"/>
          </ac:picMkLst>
        </pc:picChg>
      </pc:sldChg>
      <pc:sldChg chg="addSp delSp modSp add">
        <pc:chgData name="Jeong SangWoo" userId="8b3882065fa5c9e6" providerId="LiveId" clId="{F984A344-9FF2-4F8E-9F43-7D6F6BF7C2C7}" dt="2018-04-22T05:41:15.850" v="1428" actId="1076"/>
        <pc:sldMkLst>
          <pc:docMk/>
          <pc:sldMk cId="2648964923" sldId="292"/>
        </pc:sldMkLst>
        <pc:picChg chg="add del mod">
          <ac:chgData name="Jeong SangWoo" userId="8b3882065fa5c9e6" providerId="LiveId" clId="{F984A344-9FF2-4F8E-9F43-7D6F6BF7C2C7}" dt="2018-04-22T05:39:18.112" v="1415" actId="478"/>
          <ac:picMkLst>
            <pc:docMk/>
            <pc:sldMk cId="2648964923" sldId="292"/>
            <ac:picMk id="2" creationId="{61DB640F-F5E4-4712-AB9C-2A6E6A5CA82A}"/>
          </ac:picMkLst>
        </pc:picChg>
        <pc:picChg chg="add mod modCrop">
          <ac:chgData name="Jeong SangWoo" userId="8b3882065fa5c9e6" providerId="LiveId" clId="{F984A344-9FF2-4F8E-9F43-7D6F6BF7C2C7}" dt="2018-04-22T05:41:15.850" v="1428" actId="1076"/>
          <ac:picMkLst>
            <pc:docMk/>
            <pc:sldMk cId="2648964923" sldId="292"/>
            <ac:picMk id="5" creationId="{8184B9B6-044D-45BD-8DBB-20A16C3A337C}"/>
          </ac:picMkLst>
        </pc:picChg>
      </pc:sldChg>
      <pc:sldChg chg="addSp delSp modSp add">
        <pc:chgData name="Jeong SangWoo" userId="8b3882065fa5c9e6" providerId="LiveId" clId="{F984A344-9FF2-4F8E-9F43-7D6F6BF7C2C7}" dt="2018-04-22T05:41:44.248" v="1433" actId="1076"/>
        <pc:sldMkLst>
          <pc:docMk/>
          <pc:sldMk cId="2003381970" sldId="293"/>
        </pc:sldMkLst>
        <pc:picChg chg="add del mod">
          <ac:chgData name="Jeong SangWoo" userId="8b3882065fa5c9e6" providerId="LiveId" clId="{F984A344-9FF2-4F8E-9F43-7D6F6BF7C2C7}" dt="2018-04-22T05:39:19.758" v="1416" actId="478"/>
          <ac:picMkLst>
            <pc:docMk/>
            <pc:sldMk cId="2003381970" sldId="293"/>
            <ac:picMk id="2" creationId="{D9B3ACBB-9BAA-46AA-93F6-C5F262631BF7}"/>
          </ac:picMkLst>
        </pc:picChg>
        <pc:picChg chg="add mod modCrop">
          <ac:chgData name="Jeong SangWoo" userId="8b3882065fa5c9e6" providerId="LiveId" clId="{F984A344-9FF2-4F8E-9F43-7D6F6BF7C2C7}" dt="2018-04-22T05:41:44.248" v="1433" actId="1076"/>
          <ac:picMkLst>
            <pc:docMk/>
            <pc:sldMk cId="2003381970" sldId="293"/>
            <ac:picMk id="5" creationId="{34419296-471E-4F60-9778-2DAF7F4E19CF}"/>
          </ac:picMkLst>
        </pc:picChg>
      </pc:sldChg>
      <pc:sldChg chg="addSp delSp modSp add">
        <pc:chgData name="Jeong SangWoo" userId="8b3882065fa5c9e6" providerId="LiveId" clId="{F984A344-9FF2-4F8E-9F43-7D6F6BF7C2C7}" dt="2018-04-22T05:42:14.345" v="1435" actId="1076"/>
        <pc:sldMkLst>
          <pc:docMk/>
          <pc:sldMk cId="1914820608" sldId="294"/>
        </pc:sldMkLst>
        <pc:picChg chg="add del mod">
          <ac:chgData name="Jeong SangWoo" userId="8b3882065fa5c9e6" providerId="LiveId" clId="{F984A344-9FF2-4F8E-9F43-7D6F6BF7C2C7}" dt="2018-04-22T05:34:54.738" v="1275" actId="1076"/>
          <ac:picMkLst>
            <pc:docMk/>
            <pc:sldMk cId="1914820608" sldId="294"/>
            <ac:picMk id="2" creationId="{8A41A5DE-1BCB-4794-9B6B-A2584473F945}"/>
          </ac:picMkLst>
        </pc:picChg>
        <pc:picChg chg="add mod">
          <ac:chgData name="Jeong SangWoo" userId="8b3882065fa5c9e6" providerId="LiveId" clId="{F984A344-9FF2-4F8E-9F43-7D6F6BF7C2C7}" dt="2018-04-22T05:42:14.345" v="1435" actId="1076"/>
          <ac:picMkLst>
            <pc:docMk/>
            <pc:sldMk cId="1914820608" sldId="294"/>
            <ac:picMk id="5" creationId="{2D1C9396-EDB0-4859-93E0-AA2F0D0D3AF2}"/>
          </ac:picMkLst>
        </pc:picChg>
      </pc:sldChg>
      <pc:sldChg chg="addSp delSp modSp add">
        <pc:chgData name="Jeong SangWoo" userId="8b3882065fa5c9e6" providerId="LiveId" clId="{F984A344-9FF2-4F8E-9F43-7D6F6BF7C2C7}" dt="2018-04-22T05:40:42.998" v="1419" actId="1076"/>
        <pc:sldMkLst>
          <pc:docMk/>
          <pc:sldMk cId="3500536888" sldId="295"/>
        </pc:sldMkLst>
        <pc:picChg chg="add mod">
          <ac:chgData name="Jeong SangWoo" userId="8b3882065fa5c9e6" providerId="LiveId" clId="{F984A344-9FF2-4F8E-9F43-7D6F6BF7C2C7}" dt="2018-04-22T05:40:42.998" v="1419" actId="1076"/>
          <ac:picMkLst>
            <pc:docMk/>
            <pc:sldMk cId="3500536888" sldId="295"/>
            <ac:picMk id="2" creationId="{4E76EB5A-3A25-4A19-9346-5468261089D3}"/>
          </ac:picMkLst>
        </pc:picChg>
        <pc:picChg chg="add del mod modCrop">
          <ac:chgData name="Jeong SangWoo" userId="8b3882065fa5c9e6" providerId="LiveId" clId="{F984A344-9FF2-4F8E-9F43-7D6F6BF7C2C7}" dt="2018-04-22T05:39:23.771" v="1417" actId="478"/>
          <ac:picMkLst>
            <pc:docMk/>
            <pc:sldMk cId="3500536888" sldId="295"/>
            <ac:picMk id="5" creationId="{9338F68B-3840-4848-9FD7-7DBA162BE644}"/>
          </ac:picMkLst>
        </pc:picChg>
        <pc:picChg chg="del">
          <ac:chgData name="Jeong SangWoo" userId="8b3882065fa5c9e6" providerId="LiveId" clId="{F984A344-9FF2-4F8E-9F43-7D6F6BF7C2C7}" dt="2018-04-22T05:34:51.934" v="1274" actId="478"/>
          <ac:picMkLst>
            <pc:docMk/>
            <pc:sldMk cId="3500536888" sldId="295"/>
            <ac:picMk id="6" creationId="{DDFCE33A-D34F-4C72-A57E-1EC046B7DE1B}"/>
          </ac:picMkLst>
        </pc:picChg>
      </pc:sldChg>
      <pc:sldChg chg="addSp delSp modSp add">
        <pc:chgData name="Jeong SangWoo" userId="8b3882065fa5c9e6" providerId="LiveId" clId="{F984A344-9FF2-4F8E-9F43-7D6F6BF7C2C7}" dt="2018-04-22T05:44:16.678" v="1444" actId="1076"/>
        <pc:sldMkLst>
          <pc:docMk/>
          <pc:sldMk cId="124280448" sldId="296"/>
        </pc:sldMkLst>
        <pc:picChg chg="add mod modCrop">
          <ac:chgData name="Jeong SangWoo" userId="8b3882065fa5c9e6" providerId="LiveId" clId="{F984A344-9FF2-4F8E-9F43-7D6F6BF7C2C7}" dt="2018-04-22T05:44:16.678" v="1444" actId="1076"/>
          <ac:picMkLst>
            <pc:docMk/>
            <pc:sldMk cId="124280448" sldId="296"/>
            <ac:picMk id="2" creationId="{0F277ABE-80D9-493C-923D-9DE9C1EA9ED2}"/>
          </ac:picMkLst>
        </pc:picChg>
        <pc:picChg chg="del">
          <ac:chgData name="Jeong SangWoo" userId="8b3882065fa5c9e6" providerId="LiveId" clId="{F984A344-9FF2-4F8E-9F43-7D6F6BF7C2C7}" dt="2018-04-22T05:42:46.478" v="1437" actId="478"/>
          <ac:picMkLst>
            <pc:docMk/>
            <pc:sldMk cId="124280448" sldId="296"/>
            <ac:picMk id="5" creationId="{2D1C9396-EDB0-4859-93E0-AA2F0D0D3AF2}"/>
          </ac:picMkLst>
        </pc:picChg>
      </pc:sldChg>
      <pc:sldChg chg="addSp delSp modSp add modAnim">
        <pc:chgData name="Jeong SangWoo" userId="8b3882065fa5c9e6" providerId="LiveId" clId="{F984A344-9FF2-4F8E-9F43-7D6F6BF7C2C7}" dt="2018-04-25T14:14:38.444" v="5814"/>
        <pc:sldMkLst>
          <pc:docMk/>
          <pc:sldMk cId="1448680770" sldId="297"/>
        </pc:sldMkLst>
        <pc:spChg chg="del">
          <ac:chgData name="Jeong SangWoo" userId="8b3882065fa5c9e6" providerId="LiveId" clId="{F984A344-9FF2-4F8E-9F43-7D6F6BF7C2C7}" dt="2018-04-22T05:44:40.760" v="1446" actId="1076"/>
          <ac:spMkLst>
            <pc:docMk/>
            <pc:sldMk cId="1448680770" sldId="297"/>
            <ac:spMk id="2" creationId="{8D4654E7-C241-4997-B54C-BFE44F133E85}"/>
          </ac:spMkLst>
        </pc:spChg>
        <pc:spChg chg="add mod">
          <ac:chgData name="Jeong SangWoo" userId="8b3882065fa5c9e6" providerId="LiveId" clId="{F984A344-9FF2-4F8E-9F43-7D6F6BF7C2C7}" dt="2018-04-22T05:44:52.853" v="1474" actId="1076"/>
          <ac:spMkLst>
            <pc:docMk/>
            <pc:sldMk cId="1448680770" sldId="297"/>
            <ac:spMk id="3" creationId="{47572930-66C4-4B7C-8738-B9EA0C330094}"/>
          </ac:spMkLst>
        </pc:spChg>
        <pc:spChg chg="add mod">
          <ac:chgData name="Jeong SangWoo" userId="8b3882065fa5c9e6" providerId="LiveId" clId="{F984A344-9FF2-4F8E-9F43-7D6F6BF7C2C7}" dt="2018-04-22T06:05:56.231" v="1634" actId="20577"/>
          <ac:spMkLst>
            <pc:docMk/>
            <pc:sldMk cId="1448680770" sldId="297"/>
            <ac:spMk id="5" creationId="{6AF81B6C-58E1-40DA-91E9-5528C266D80D}"/>
          </ac:spMkLst>
        </pc:spChg>
        <pc:picChg chg="add mod">
          <ac:chgData name="Jeong SangWoo" userId="8b3882065fa5c9e6" providerId="LiveId" clId="{F984A344-9FF2-4F8E-9F43-7D6F6BF7C2C7}" dt="2018-04-22T05:45:02.177" v="1477" actId="1076"/>
          <ac:picMkLst>
            <pc:docMk/>
            <pc:sldMk cId="1448680770" sldId="297"/>
            <ac:picMk id="4" creationId="{32DDCC43-8CA2-454F-BB57-22C700EC5F78}"/>
          </ac:picMkLst>
        </pc:picChg>
        <pc:picChg chg="add mod">
          <ac:chgData name="Jeong SangWoo" userId="8b3882065fa5c9e6" providerId="LiveId" clId="{F984A344-9FF2-4F8E-9F43-7D6F6BF7C2C7}" dt="2018-04-25T14:11:59.307" v="5783" actId="1076"/>
          <ac:picMkLst>
            <pc:docMk/>
            <pc:sldMk cId="1448680770" sldId="297"/>
            <ac:picMk id="6" creationId="{7A04AC1F-D061-4E31-8F0D-8D97521F5196}"/>
          </ac:picMkLst>
        </pc:picChg>
      </pc:sldChg>
      <pc:sldChg chg="addSp delSp modSp add modAnim">
        <pc:chgData name="Jeong SangWoo" userId="8b3882065fa5c9e6" providerId="LiveId" clId="{F984A344-9FF2-4F8E-9F43-7D6F6BF7C2C7}" dt="2018-04-25T14:14:43.410" v="5815"/>
        <pc:sldMkLst>
          <pc:docMk/>
          <pc:sldMk cId="4034748503" sldId="299"/>
        </pc:sldMkLst>
        <pc:spChg chg="mod">
          <ac:chgData name="Jeong SangWoo" userId="8b3882065fa5c9e6" providerId="LiveId" clId="{F984A344-9FF2-4F8E-9F43-7D6F6BF7C2C7}" dt="2018-04-22T05:58:14.381" v="1501" actId="1076"/>
          <ac:spMkLst>
            <pc:docMk/>
            <pc:sldMk cId="4034748503" sldId="299"/>
            <ac:spMk id="3" creationId="{47572930-66C4-4B7C-8738-B9EA0C330094}"/>
          </ac:spMkLst>
        </pc:spChg>
        <pc:spChg chg="add mod">
          <ac:chgData name="Jeong SangWoo" userId="8b3882065fa5c9e6" providerId="LiveId" clId="{F984A344-9FF2-4F8E-9F43-7D6F6BF7C2C7}" dt="2018-04-22T06:08:16.340" v="1846" actId="1076"/>
          <ac:spMkLst>
            <pc:docMk/>
            <pc:sldMk cId="4034748503" sldId="299"/>
            <ac:spMk id="5" creationId="{84EBCF0A-66ED-4BBB-9A5F-F2542E651ADB}"/>
          </ac:spMkLst>
        </pc:spChg>
        <pc:picChg chg="del">
          <ac:chgData name="Jeong SangWoo" userId="8b3882065fa5c9e6" providerId="LiveId" clId="{F984A344-9FF2-4F8E-9F43-7D6F6BF7C2C7}" dt="2018-04-22T05:58:09.157" v="1492" actId="478"/>
          <ac:picMkLst>
            <pc:docMk/>
            <pc:sldMk cId="4034748503" sldId="299"/>
            <ac:picMk id="2" creationId="{DF7346EE-939A-40CC-8B21-533499447D7B}"/>
          </ac:picMkLst>
        </pc:picChg>
        <pc:picChg chg="add mod">
          <ac:chgData name="Jeong SangWoo" userId="8b3882065fa5c9e6" providerId="LiveId" clId="{F984A344-9FF2-4F8E-9F43-7D6F6BF7C2C7}" dt="2018-04-25T14:12:07.133" v="5786" actId="1076"/>
          <ac:picMkLst>
            <pc:docMk/>
            <pc:sldMk cId="4034748503" sldId="299"/>
            <ac:picMk id="6" creationId="{5CC4A813-D50F-4785-8373-C42343DBBF65}"/>
          </ac:picMkLst>
        </pc:picChg>
      </pc:sldChg>
      <pc:sldChg chg="addSp delSp modSp add">
        <pc:chgData name="Jeong SangWoo" userId="8b3882065fa5c9e6" providerId="LiveId" clId="{F984A344-9FF2-4F8E-9F43-7D6F6BF7C2C7}" dt="2018-04-25T14:12:11.522" v="5790" actId="1076"/>
        <pc:sldMkLst>
          <pc:docMk/>
          <pc:sldMk cId="426246976" sldId="301"/>
        </pc:sldMkLst>
        <pc:spChg chg="mod">
          <ac:chgData name="Jeong SangWoo" userId="8b3882065fa5c9e6" providerId="LiveId" clId="{F984A344-9FF2-4F8E-9F43-7D6F6BF7C2C7}" dt="2018-04-22T06:12:32.889" v="2231" actId="20577"/>
          <ac:spMkLst>
            <pc:docMk/>
            <pc:sldMk cId="426246976" sldId="301"/>
            <ac:spMk id="3" creationId="{47572930-66C4-4B7C-8738-B9EA0C330094}"/>
          </ac:spMkLst>
        </pc:spChg>
        <pc:spChg chg="add del mod">
          <ac:chgData name="Jeong SangWoo" userId="8b3882065fa5c9e6" providerId="LiveId" clId="{F984A344-9FF2-4F8E-9F43-7D6F6BF7C2C7}" dt="2018-04-22T07:07:32.251" v="4355" actId="478"/>
          <ac:spMkLst>
            <pc:docMk/>
            <pc:sldMk cId="426246976" sldId="301"/>
            <ac:spMk id="5" creationId="{065D164F-20DC-4F40-A01E-01D70864F6F8}"/>
          </ac:spMkLst>
        </pc:spChg>
        <pc:picChg chg="mod">
          <ac:chgData name="Jeong SangWoo" userId="8b3882065fa5c9e6" providerId="LiveId" clId="{F984A344-9FF2-4F8E-9F43-7D6F6BF7C2C7}" dt="2018-04-25T14:12:11.522" v="5790" actId="1076"/>
          <ac:picMkLst>
            <pc:docMk/>
            <pc:sldMk cId="426246976" sldId="301"/>
            <ac:picMk id="2" creationId="{93A43E72-75AE-46A0-B7B0-892AC6C9FA54}"/>
          </ac:picMkLst>
        </pc:picChg>
        <pc:cxnChg chg="add mod">
          <ac:chgData name="Jeong SangWoo" userId="8b3882065fa5c9e6" providerId="LiveId" clId="{F984A344-9FF2-4F8E-9F43-7D6F6BF7C2C7}" dt="2018-04-22T07:07:45.393" v="4357" actId="208"/>
          <ac:cxnSpMkLst>
            <pc:docMk/>
            <pc:sldMk cId="426246976" sldId="301"/>
            <ac:cxnSpMk id="7" creationId="{550ABCF5-D12A-4CCD-8170-96710F8C54A5}"/>
          </ac:cxnSpMkLst>
        </pc:cxnChg>
      </pc:sldChg>
      <pc:sldChg chg="addSp delSp modSp add modAnim">
        <pc:chgData name="Jeong SangWoo" userId="8b3882065fa5c9e6" providerId="LiveId" clId="{F984A344-9FF2-4F8E-9F43-7D6F6BF7C2C7}" dt="2018-04-25T14:14:52.499" v="5816"/>
        <pc:sldMkLst>
          <pc:docMk/>
          <pc:sldMk cId="979076593" sldId="302"/>
        </pc:sldMkLst>
        <pc:spChg chg="add mod">
          <ac:chgData name="Jeong SangWoo" userId="8b3882065fa5c9e6" providerId="LiveId" clId="{F984A344-9FF2-4F8E-9F43-7D6F6BF7C2C7}" dt="2018-04-22T06:11:45.578" v="2196" actId="1076"/>
          <ac:spMkLst>
            <pc:docMk/>
            <pc:sldMk cId="979076593" sldId="302"/>
            <ac:spMk id="5" creationId="{409D88B2-98B9-485D-8D8B-73293A81F5F9}"/>
          </ac:spMkLst>
        </pc:spChg>
        <pc:spChg chg="add mod">
          <ac:chgData name="Jeong SangWoo" userId="8b3882065fa5c9e6" providerId="LiveId" clId="{F984A344-9FF2-4F8E-9F43-7D6F6BF7C2C7}" dt="2018-04-22T06:12:06.284" v="2220" actId="1076"/>
          <ac:spMkLst>
            <pc:docMk/>
            <pc:sldMk cId="979076593" sldId="302"/>
            <ac:spMk id="6" creationId="{D75AD975-7E6E-479D-B2E0-A0B35A2C4EC9}"/>
          </ac:spMkLst>
        </pc:spChg>
        <pc:picChg chg="del">
          <ac:chgData name="Jeong SangWoo" userId="8b3882065fa5c9e6" providerId="LiveId" clId="{F984A344-9FF2-4F8E-9F43-7D6F6BF7C2C7}" dt="2018-04-22T06:09:13.117" v="1862" actId="478"/>
          <ac:picMkLst>
            <pc:docMk/>
            <pc:sldMk cId="979076593" sldId="302"/>
            <ac:picMk id="2" creationId="{93A43E72-75AE-46A0-B7B0-892AC6C9FA54}"/>
          </ac:picMkLst>
        </pc:picChg>
        <pc:picChg chg="add mod">
          <ac:chgData name="Jeong SangWoo" userId="8b3882065fa5c9e6" providerId="LiveId" clId="{F984A344-9FF2-4F8E-9F43-7D6F6BF7C2C7}" dt="2018-04-25T14:12:18.405" v="5792" actId="1076"/>
          <ac:picMkLst>
            <pc:docMk/>
            <pc:sldMk cId="979076593" sldId="302"/>
            <ac:picMk id="7" creationId="{09AD3359-C5EB-4558-8871-98EC0A71C578}"/>
          </ac:picMkLst>
        </pc:picChg>
      </pc:sldChg>
      <pc:sldChg chg="addSp delSp modSp add">
        <pc:chgData name="Jeong SangWoo" userId="8b3882065fa5c9e6" providerId="LiveId" clId="{F984A344-9FF2-4F8E-9F43-7D6F6BF7C2C7}" dt="2018-04-22T06:23:18.453" v="2540" actId="20577"/>
        <pc:sldMkLst>
          <pc:docMk/>
          <pc:sldMk cId="27068348" sldId="304"/>
        </pc:sldMkLst>
        <pc:spChg chg="del">
          <ac:chgData name="Jeong SangWoo" userId="8b3882065fa5c9e6" providerId="LiveId" clId="{F984A344-9FF2-4F8E-9F43-7D6F6BF7C2C7}" dt="2018-04-22T06:15:18.950" v="2235" actId="20577"/>
          <ac:spMkLst>
            <pc:docMk/>
            <pc:sldMk cId="27068348" sldId="304"/>
            <ac:spMk id="2" creationId="{4E6CA86B-CFAE-474F-8971-0FDF2D381231}"/>
          </ac:spMkLst>
        </pc:spChg>
        <pc:spChg chg="add mod">
          <ac:chgData name="Jeong SangWoo" userId="8b3882065fa5c9e6" providerId="LiveId" clId="{F984A344-9FF2-4F8E-9F43-7D6F6BF7C2C7}" dt="2018-04-22T06:16:03.326" v="2250" actId="20577"/>
          <ac:spMkLst>
            <pc:docMk/>
            <pc:sldMk cId="27068348" sldId="304"/>
            <ac:spMk id="3" creationId="{48FAB3AC-244B-483B-B5EB-3ABD1B52A917}"/>
          </ac:spMkLst>
        </pc:spChg>
        <pc:spChg chg="add mod">
          <ac:chgData name="Jeong SangWoo" userId="8b3882065fa5c9e6" providerId="LiveId" clId="{F984A344-9FF2-4F8E-9F43-7D6F6BF7C2C7}" dt="2018-04-22T06:23:18.453" v="2540" actId="20577"/>
          <ac:spMkLst>
            <pc:docMk/>
            <pc:sldMk cId="27068348" sldId="304"/>
            <ac:spMk id="5" creationId="{CB0339D4-B1F9-464F-BBAC-5DFE1BDF0C04}"/>
          </ac:spMkLst>
        </pc:spChg>
        <pc:picChg chg="add mod">
          <ac:chgData name="Jeong SangWoo" userId="8b3882065fa5c9e6" providerId="LiveId" clId="{F984A344-9FF2-4F8E-9F43-7D6F6BF7C2C7}" dt="2018-04-22T06:15:40.687" v="2244" actId="1076"/>
          <ac:picMkLst>
            <pc:docMk/>
            <pc:sldMk cId="27068348" sldId="304"/>
            <ac:picMk id="4" creationId="{F35A945C-973E-4024-B8C5-F2DA75663127}"/>
          </ac:picMkLst>
        </pc:picChg>
      </pc:sldChg>
      <pc:sldChg chg="addSp delSp modSp add">
        <pc:chgData name="Jeong SangWoo" userId="8b3882065fa5c9e6" providerId="LiveId" clId="{F984A344-9FF2-4F8E-9F43-7D6F6BF7C2C7}" dt="2018-04-22T06:34:04.761" v="2972" actId="1076"/>
        <pc:sldMkLst>
          <pc:docMk/>
          <pc:sldMk cId="904063803" sldId="305"/>
        </pc:sldMkLst>
        <pc:spChg chg="add del">
          <ac:chgData name="Jeong SangWoo" userId="8b3882065fa5c9e6" providerId="LiveId" clId="{F984A344-9FF2-4F8E-9F43-7D6F6BF7C2C7}" dt="2018-04-22T06:26:28.448" v="2690" actId="478"/>
          <ac:spMkLst>
            <pc:docMk/>
            <pc:sldMk cId="904063803" sldId="305"/>
            <ac:spMk id="2" creationId="{C003F40F-CDBF-473F-97D1-58B379DAB53D}"/>
          </ac:spMkLst>
        </pc:spChg>
        <pc:spChg chg="add mod">
          <ac:chgData name="Jeong SangWoo" userId="8b3882065fa5c9e6" providerId="LiveId" clId="{F984A344-9FF2-4F8E-9F43-7D6F6BF7C2C7}" dt="2018-04-22T06:34:04.761" v="2972" actId="1076"/>
          <ac:spMkLst>
            <pc:docMk/>
            <pc:sldMk cId="904063803" sldId="305"/>
            <ac:spMk id="5" creationId="{CC4136BD-913C-4A0F-A080-35CA924E7BD3}"/>
          </ac:spMkLst>
        </pc:spChg>
        <pc:spChg chg="add del mod">
          <ac:chgData name="Jeong SangWoo" userId="8b3882065fa5c9e6" providerId="LiveId" clId="{F984A344-9FF2-4F8E-9F43-7D6F6BF7C2C7}" dt="2018-04-22T06:32:29.005" v="2911" actId="478"/>
          <ac:spMkLst>
            <pc:docMk/>
            <pc:sldMk cId="904063803" sldId="305"/>
            <ac:spMk id="6" creationId="{165E0E96-FC92-4845-A6EC-1288A34898E5}"/>
          </ac:spMkLst>
        </pc:spChg>
        <pc:spChg chg="add del mod">
          <ac:chgData name="Jeong SangWoo" userId="8b3882065fa5c9e6" providerId="LiveId" clId="{F984A344-9FF2-4F8E-9F43-7D6F6BF7C2C7}" dt="2018-04-22T06:32:44.206" v="2914" actId="478"/>
          <ac:spMkLst>
            <pc:docMk/>
            <pc:sldMk cId="904063803" sldId="305"/>
            <ac:spMk id="9" creationId="{FD63C2EE-6C0B-4CF7-8516-398B95D32E3A}"/>
          </ac:spMkLst>
        </pc:spChg>
        <pc:spChg chg="add del mod">
          <ac:chgData name="Jeong SangWoo" userId="8b3882065fa5c9e6" providerId="LiveId" clId="{F984A344-9FF2-4F8E-9F43-7D6F6BF7C2C7}" dt="2018-04-22T06:33:40.887" v="2967" actId="1076"/>
          <ac:spMkLst>
            <pc:docMk/>
            <pc:sldMk cId="904063803" sldId="305"/>
            <ac:spMk id="10" creationId="{B8D236A9-7233-4EA2-9FF6-786D9EBFA290}"/>
          </ac:spMkLst>
        </pc:spChg>
      </pc:sldChg>
      <pc:sldChg chg="addSp delSp modSp add ord modAnim">
        <pc:chgData name="Jeong SangWoo" userId="8b3882065fa5c9e6" providerId="LiveId" clId="{F984A344-9FF2-4F8E-9F43-7D6F6BF7C2C7}" dt="2018-04-25T14:14:58.889" v="5817"/>
        <pc:sldMkLst>
          <pc:docMk/>
          <pc:sldMk cId="111832803" sldId="307"/>
        </pc:sldMkLst>
        <pc:spChg chg="add mod">
          <ac:chgData name="Jeong SangWoo" userId="8b3882065fa5c9e6" providerId="LiveId" clId="{F984A344-9FF2-4F8E-9F43-7D6F6BF7C2C7}" dt="2018-04-22T06:42:13.230" v="3195" actId="2710"/>
          <ac:spMkLst>
            <pc:docMk/>
            <pc:sldMk cId="111832803" sldId="307"/>
            <ac:spMk id="5" creationId="{17613415-5438-44A5-A99D-72A42219726F}"/>
          </ac:spMkLst>
        </pc:spChg>
        <pc:picChg chg="del">
          <ac:chgData name="Jeong SangWoo" userId="8b3882065fa5c9e6" providerId="LiveId" clId="{F984A344-9FF2-4F8E-9F43-7D6F6BF7C2C7}" dt="2018-04-22T06:39:32.836" v="2979" actId="478"/>
          <ac:picMkLst>
            <pc:docMk/>
            <pc:sldMk cId="111832803" sldId="307"/>
            <ac:picMk id="2" creationId="{CE5917CF-39C3-42B8-BC65-53ED5951642B}"/>
          </ac:picMkLst>
        </pc:picChg>
        <pc:picChg chg="add mod">
          <ac:chgData name="Jeong SangWoo" userId="8b3882065fa5c9e6" providerId="LiveId" clId="{F984A344-9FF2-4F8E-9F43-7D6F6BF7C2C7}" dt="2018-04-25T14:12:25.272" v="5794" actId="1076"/>
          <ac:picMkLst>
            <pc:docMk/>
            <pc:sldMk cId="111832803" sldId="307"/>
            <ac:picMk id="6" creationId="{8F7280A1-336B-4713-8AF5-AA8DE956365F}"/>
          </ac:picMkLst>
        </pc:picChg>
      </pc:sldChg>
      <pc:sldChg chg="addSp delSp modSp add">
        <pc:chgData name="Jeong SangWoo" userId="8b3882065fa5c9e6" providerId="LiveId" clId="{F984A344-9FF2-4F8E-9F43-7D6F6BF7C2C7}" dt="2018-04-22T07:03:00.212" v="4125" actId="113"/>
        <pc:sldMkLst>
          <pc:docMk/>
          <pc:sldMk cId="1871066160" sldId="308"/>
        </pc:sldMkLst>
        <pc:spChg chg="del">
          <ac:chgData name="Jeong SangWoo" userId="8b3882065fa5c9e6" providerId="LiveId" clId="{F984A344-9FF2-4F8E-9F43-7D6F6BF7C2C7}" dt="2018-04-22T06:42:36.918" v="3197" actId="113"/>
          <ac:spMkLst>
            <pc:docMk/>
            <pc:sldMk cId="1871066160" sldId="308"/>
            <ac:spMk id="2" creationId="{A621B8DB-E3E4-4EE5-9142-10ACAA21E07A}"/>
          </ac:spMkLst>
        </pc:spChg>
        <pc:spChg chg="add mod">
          <ac:chgData name="Jeong SangWoo" userId="8b3882065fa5c9e6" providerId="LiveId" clId="{F984A344-9FF2-4F8E-9F43-7D6F6BF7C2C7}" dt="2018-04-22T06:43:45.765" v="3217" actId="20577"/>
          <ac:spMkLst>
            <pc:docMk/>
            <pc:sldMk cId="1871066160" sldId="308"/>
            <ac:spMk id="3" creationId="{97FD2DA7-8404-4425-AFF8-45867B4B612A}"/>
          </ac:spMkLst>
        </pc:spChg>
        <pc:spChg chg="add mod">
          <ac:chgData name="Jeong SangWoo" userId="8b3882065fa5c9e6" providerId="LiveId" clId="{F984A344-9FF2-4F8E-9F43-7D6F6BF7C2C7}" dt="2018-04-22T07:03:00.212" v="4125" actId="113"/>
          <ac:spMkLst>
            <pc:docMk/>
            <pc:sldMk cId="1871066160" sldId="308"/>
            <ac:spMk id="5" creationId="{BE7199CE-E5CB-4416-B474-CF3B18F69EC4}"/>
          </ac:spMkLst>
        </pc:spChg>
        <pc:picChg chg="add mod">
          <ac:chgData name="Jeong SangWoo" userId="8b3882065fa5c9e6" providerId="LiveId" clId="{F984A344-9FF2-4F8E-9F43-7D6F6BF7C2C7}" dt="2018-04-22T06:42:59.764" v="3201" actId="1076"/>
          <ac:picMkLst>
            <pc:docMk/>
            <pc:sldMk cId="1871066160" sldId="308"/>
            <ac:picMk id="4" creationId="{E4243DC4-C5E6-4EC3-808C-3AA9F926E43C}"/>
          </ac:picMkLst>
        </pc:picChg>
      </pc:sldChg>
      <pc:sldChg chg="addSp modSp add">
        <pc:chgData name="Jeong SangWoo" userId="8b3882065fa5c9e6" providerId="LiveId" clId="{F984A344-9FF2-4F8E-9F43-7D6F6BF7C2C7}" dt="2018-04-22T07:22:28.405" v="4768" actId="20577"/>
        <pc:sldMkLst>
          <pc:docMk/>
          <pc:sldMk cId="3881092342" sldId="309"/>
        </pc:sldMkLst>
        <pc:spChg chg="add mod">
          <ac:chgData name="Jeong SangWoo" userId="8b3882065fa5c9e6" providerId="LiveId" clId="{F984A344-9FF2-4F8E-9F43-7D6F6BF7C2C7}" dt="2018-04-22T07:22:28.405" v="4768" actId="20577"/>
          <ac:spMkLst>
            <pc:docMk/>
            <pc:sldMk cId="3881092342" sldId="309"/>
            <ac:spMk id="5" creationId="{1CDDE396-02DD-4798-A6DB-8B4731FDE2AD}"/>
          </ac:spMkLst>
        </pc:spChg>
      </pc:sldChg>
      <pc:sldChg chg="addSp modSp add modAnim">
        <pc:chgData name="Jeong SangWoo" userId="8b3882065fa5c9e6" providerId="LiveId" clId="{F984A344-9FF2-4F8E-9F43-7D6F6BF7C2C7}" dt="2018-04-25T14:13:27.503" v="5809"/>
        <pc:sldMkLst>
          <pc:docMk/>
          <pc:sldMk cId="177465733" sldId="310"/>
        </pc:sldMkLst>
        <pc:spChg chg="add mod">
          <ac:chgData name="Jeong SangWoo" userId="8b3882065fa5c9e6" providerId="LiveId" clId="{F984A344-9FF2-4F8E-9F43-7D6F6BF7C2C7}" dt="2018-04-22T07:02:53.636" v="4123" actId="113"/>
          <ac:spMkLst>
            <pc:docMk/>
            <pc:sldMk cId="177465733" sldId="310"/>
            <ac:spMk id="5" creationId="{69CD4A51-A236-4A7D-BB84-4B37BD30B496}"/>
          </ac:spMkLst>
        </pc:spChg>
        <pc:grpChg chg="add mod">
          <ac:chgData name="Jeong SangWoo" userId="8b3882065fa5c9e6" providerId="LiveId" clId="{F984A344-9FF2-4F8E-9F43-7D6F6BF7C2C7}" dt="2018-04-22T07:00:13.325" v="3878" actId="164"/>
          <ac:grpSpMkLst>
            <pc:docMk/>
            <pc:sldMk cId="177465733" sldId="310"/>
            <ac:grpSpMk id="8" creationId="{7D58E1DE-0B8A-4D84-8BAB-560E36DC8EDB}"/>
          </ac:grpSpMkLst>
        </pc:grpChg>
        <pc:picChg chg="add mod">
          <ac:chgData name="Jeong SangWoo" userId="8b3882065fa5c9e6" providerId="LiveId" clId="{F984A344-9FF2-4F8E-9F43-7D6F6BF7C2C7}" dt="2018-04-25T14:12:37.859" v="5799" actId="1076"/>
          <ac:picMkLst>
            <pc:docMk/>
            <pc:sldMk cId="177465733" sldId="310"/>
            <ac:picMk id="9" creationId="{F171CC6B-3052-4FE7-B304-ED729E52D6CF}"/>
          </ac:picMkLst>
        </pc:picChg>
        <pc:cxnChg chg="add mod">
          <ac:chgData name="Jeong SangWoo" userId="8b3882065fa5c9e6" providerId="LiveId" clId="{F984A344-9FF2-4F8E-9F43-7D6F6BF7C2C7}" dt="2018-04-22T07:00:13.325" v="3878" actId="164"/>
          <ac:cxnSpMkLst>
            <pc:docMk/>
            <pc:sldMk cId="177465733" sldId="310"/>
            <ac:cxnSpMk id="6" creationId="{09FB6BBE-A6E5-40D1-A3A5-40FB0B4C9689}"/>
          </ac:cxnSpMkLst>
        </pc:cxnChg>
        <pc:cxnChg chg="add mod">
          <ac:chgData name="Jeong SangWoo" userId="8b3882065fa5c9e6" providerId="LiveId" clId="{F984A344-9FF2-4F8E-9F43-7D6F6BF7C2C7}" dt="2018-04-22T07:00:13.325" v="3878" actId="164"/>
          <ac:cxnSpMkLst>
            <pc:docMk/>
            <pc:sldMk cId="177465733" sldId="310"/>
            <ac:cxnSpMk id="7" creationId="{E9FE1C92-EC51-4A4A-8AE9-2CB1571F4E13}"/>
          </ac:cxnSpMkLst>
        </pc:cxnChg>
      </pc:sldChg>
      <pc:sldChg chg="addSp delSp modSp add modAnim">
        <pc:chgData name="Jeong SangWoo" userId="8b3882065fa5c9e6" providerId="LiveId" clId="{F984A344-9FF2-4F8E-9F43-7D6F6BF7C2C7}" dt="2018-04-25T14:15:03.530" v="5818"/>
        <pc:sldMkLst>
          <pc:docMk/>
          <pc:sldMk cId="1765593887" sldId="311"/>
        </pc:sldMkLst>
        <pc:spChg chg="mod">
          <ac:chgData name="Jeong SangWoo" userId="8b3882065fa5c9e6" providerId="LiveId" clId="{F984A344-9FF2-4F8E-9F43-7D6F6BF7C2C7}" dt="2018-04-22T06:50:27.500" v="3589" actId="1076"/>
          <ac:spMkLst>
            <pc:docMk/>
            <pc:sldMk cId="1765593887" sldId="311"/>
            <ac:spMk id="3" creationId="{48FAB3AC-244B-483B-B5EB-3ABD1B52A917}"/>
          </ac:spMkLst>
        </pc:spChg>
        <pc:spChg chg="add mod">
          <ac:chgData name="Jeong SangWoo" userId="8b3882065fa5c9e6" providerId="LiveId" clId="{F984A344-9FF2-4F8E-9F43-7D6F6BF7C2C7}" dt="2018-04-22T06:55:27.413" v="3699" actId="20577"/>
          <ac:spMkLst>
            <pc:docMk/>
            <pc:sldMk cId="1765593887" sldId="311"/>
            <ac:spMk id="5" creationId="{634B8A9A-DFD6-462E-94E5-07DB307CB55B}"/>
          </ac:spMkLst>
        </pc:spChg>
        <pc:spChg chg="add del">
          <ac:chgData name="Jeong SangWoo" userId="8b3882065fa5c9e6" providerId="LiveId" clId="{F984A344-9FF2-4F8E-9F43-7D6F6BF7C2C7}" dt="2018-04-22T06:53:40.165" v="3684" actId="478"/>
          <ac:spMkLst>
            <pc:docMk/>
            <pc:sldMk cId="1765593887" sldId="311"/>
            <ac:spMk id="6" creationId="{A92C772C-776B-4535-9918-269D7D47151A}"/>
          </ac:spMkLst>
        </pc:spChg>
        <pc:spChg chg="add del">
          <ac:chgData name="Jeong SangWoo" userId="8b3882065fa5c9e6" providerId="LiveId" clId="{F984A344-9FF2-4F8E-9F43-7D6F6BF7C2C7}" dt="2018-04-22T06:55:29.374" v="3700" actId="478"/>
          <ac:spMkLst>
            <pc:docMk/>
            <pc:sldMk cId="1765593887" sldId="311"/>
            <ac:spMk id="8" creationId="{2AF857F3-6F91-403A-84EC-131C3109878B}"/>
          </ac:spMkLst>
        </pc:spChg>
        <pc:picChg chg="del">
          <ac:chgData name="Jeong SangWoo" userId="8b3882065fa5c9e6" providerId="LiveId" clId="{F984A344-9FF2-4F8E-9F43-7D6F6BF7C2C7}" dt="2018-04-22T06:50:23.900" v="3575" actId="478"/>
          <ac:picMkLst>
            <pc:docMk/>
            <pc:sldMk cId="1765593887" sldId="311"/>
            <ac:picMk id="2" creationId="{CE5917CF-39C3-42B8-BC65-53ED5951642B}"/>
          </ac:picMkLst>
        </pc:picChg>
        <pc:picChg chg="add mod">
          <ac:chgData name="Jeong SangWoo" userId="8b3882065fa5c9e6" providerId="LiveId" clId="{F984A344-9FF2-4F8E-9F43-7D6F6BF7C2C7}" dt="2018-04-25T14:12:32.684" v="5797" actId="1076"/>
          <ac:picMkLst>
            <pc:docMk/>
            <pc:sldMk cId="1765593887" sldId="311"/>
            <ac:picMk id="7" creationId="{E0813BFE-A384-4952-9179-84A3037394B9}"/>
          </ac:picMkLst>
        </pc:picChg>
      </pc:sldChg>
      <pc:sldChg chg="addSp modSp add modAnim">
        <pc:chgData name="Jeong SangWoo" userId="8b3882065fa5c9e6" providerId="LiveId" clId="{F984A344-9FF2-4F8E-9F43-7D6F6BF7C2C7}" dt="2018-04-25T14:13:33.623" v="5810"/>
        <pc:sldMkLst>
          <pc:docMk/>
          <pc:sldMk cId="2607415039" sldId="312"/>
        </pc:sldMkLst>
        <pc:spChg chg="add mod">
          <ac:chgData name="Jeong SangWoo" userId="8b3882065fa5c9e6" providerId="LiveId" clId="{F984A344-9FF2-4F8E-9F43-7D6F6BF7C2C7}" dt="2018-04-22T07:02:46.830" v="4121" actId="113"/>
          <ac:spMkLst>
            <pc:docMk/>
            <pc:sldMk cId="2607415039" sldId="312"/>
            <ac:spMk id="5" creationId="{06A4524D-E1A6-4250-9165-C7CEC6E4A29B}"/>
          </ac:spMkLst>
        </pc:spChg>
        <pc:picChg chg="add mod">
          <ac:chgData name="Jeong SangWoo" userId="8b3882065fa5c9e6" providerId="LiveId" clId="{F984A344-9FF2-4F8E-9F43-7D6F6BF7C2C7}" dt="2018-04-25T14:12:43.250" v="5801" actId="1076"/>
          <ac:picMkLst>
            <pc:docMk/>
            <pc:sldMk cId="2607415039" sldId="312"/>
            <ac:picMk id="2" creationId="{BB83FC19-494C-4742-93F2-76B6BBA81888}"/>
          </ac:picMkLst>
        </pc:picChg>
      </pc:sldChg>
      <pc:sldChg chg="addSp delSp modSp add modAnim">
        <pc:chgData name="Jeong SangWoo" userId="8b3882065fa5c9e6" providerId="LiveId" clId="{F984A344-9FF2-4F8E-9F43-7D6F6BF7C2C7}" dt="2018-04-25T14:13:39.447" v="5811"/>
        <pc:sldMkLst>
          <pc:docMk/>
          <pc:sldMk cId="1432096966" sldId="313"/>
        </pc:sldMkLst>
        <pc:spChg chg="add mod">
          <ac:chgData name="Jeong SangWoo" userId="8b3882065fa5c9e6" providerId="LiveId" clId="{F984A344-9FF2-4F8E-9F43-7D6F6BF7C2C7}" dt="2018-04-22T07:05:43.791" v="4339" actId="20577"/>
          <ac:spMkLst>
            <pc:docMk/>
            <pc:sldMk cId="1432096966" sldId="313"/>
            <ac:spMk id="5" creationId="{022E513E-4748-4FF3-8E46-57CCF1400792}"/>
          </ac:spMkLst>
        </pc:spChg>
        <pc:picChg chg="add del mod">
          <ac:chgData name="Jeong SangWoo" userId="8b3882065fa5c9e6" providerId="LiveId" clId="{F984A344-9FF2-4F8E-9F43-7D6F6BF7C2C7}" dt="2018-04-22T07:10:34.439" v="4365" actId="478"/>
          <ac:picMkLst>
            <pc:docMk/>
            <pc:sldMk cId="1432096966" sldId="313"/>
            <ac:picMk id="2" creationId="{0584A7CB-3743-4A26-8558-5982A02F82D1}"/>
          </ac:picMkLst>
        </pc:picChg>
        <pc:picChg chg="add mod">
          <ac:chgData name="Jeong SangWoo" userId="8b3882065fa5c9e6" providerId="LiveId" clId="{F984A344-9FF2-4F8E-9F43-7D6F6BF7C2C7}" dt="2018-04-25T14:12:50.523" v="5803" actId="1076"/>
          <ac:picMkLst>
            <pc:docMk/>
            <pc:sldMk cId="1432096966" sldId="313"/>
            <ac:picMk id="6" creationId="{6248D624-348D-4DAE-871A-96BD08E9F348}"/>
          </ac:picMkLst>
        </pc:picChg>
      </pc:sldChg>
      <pc:sldChg chg="addSp modSp add modAnim">
        <pc:chgData name="Jeong SangWoo" userId="8b3882065fa5c9e6" providerId="LiveId" clId="{F984A344-9FF2-4F8E-9F43-7D6F6BF7C2C7}" dt="2018-04-25T14:13:44.437" v="5812"/>
        <pc:sldMkLst>
          <pc:docMk/>
          <pc:sldMk cId="869457092" sldId="314"/>
        </pc:sldMkLst>
        <pc:spChg chg="add mod">
          <ac:chgData name="Jeong SangWoo" userId="8b3882065fa5c9e6" providerId="LiveId" clId="{F984A344-9FF2-4F8E-9F43-7D6F6BF7C2C7}" dt="2018-04-22T07:17:08.113" v="4676" actId="1076"/>
          <ac:spMkLst>
            <pc:docMk/>
            <pc:sldMk cId="869457092" sldId="314"/>
            <ac:spMk id="5" creationId="{295F7A53-1DF5-48E9-AB53-D64AF21FDFB4}"/>
          </ac:spMkLst>
        </pc:spChg>
        <pc:picChg chg="add mod">
          <ac:chgData name="Jeong SangWoo" userId="8b3882065fa5c9e6" providerId="LiveId" clId="{F984A344-9FF2-4F8E-9F43-7D6F6BF7C2C7}" dt="2018-04-25T14:12:56.363" v="5806" actId="1076"/>
          <ac:picMkLst>
            <pc:docMk/>
            <pc:sldMk cId="869457092" sldId="314"/>
            <ac:picMk id="2" creationId="{C626A40A-7A3F-43B0-ABD6-7913B6DC6150}"/>
          </ac:picMkLst>
        </pc:picChg>
      </pc:sldChg>
      <pc:sldChg chg="addSp delSp modSp add modAnim">
        <pc:chgData name="Jeong SangWoo" userId="8b3882065fa5c9e6" providerId="LiveId" clId="{F984A344-9FF2-4F8E-9F43-7D6F6BF7C2C7}" dt="2018-04-25T14:13:49.615" v="5813"/>
        <pc:sldMkLst>
          <pc:docMk/>
          <pc:sldMk cId="2137779956" sldId="315"/>
        </pc:sldMkLst>
        <pc:spChg chg="mod">
          <ac:chgData name="Jeong SangWoo" userId="8b3882065fa5c9e6" providerId="LiveId" clId="{F984A344-9FF2-4F8E-9F43-7D6F6BF7C2C7}" dt="2018-04-22T07:28:43.810" v="5112" actId="20577"/>
          <ac:spMkLst>
            <pc:docMk/>
            <pc:sldMk cId="2137779956" sldId="315"/>
            <ac:spMk id="5" creationId="{295F7A53-1DF5-48E9-AB53-D64AF21FDFB4}"/>
          </ac:spMkLst>
        </pc:spChg>
        <pc:picChg chg="add del mod">
          <ac:chgData name="Jeong SangWoo" userId="8b3882065fa5c9e6" providerId="LiveId" clId="{F984A344-9FF2-4F8E-9F43-7D6F6BF7C2C7}" dt="2018-04-22T07:26:34.211" v="4845" actId="478"/>
          <ac:picMkLst>
            <pc:docMk/>
            <pc:sldMk cId="2137779956" sldId="315"/>
            <ac:picMk id="2" creationId="{FD582746-B524-464D-B179-8101E890761A}"/>
          </ac:picMkLst>
        </pc:picChg>
        <pc:picChg chg="add mod">
          <ac:chgData name="Jeong SangWoo" userId="8b3882065fa5c9e6" providerId="LiveId" clId="{F984A344-9FF2-4F8E-9F43-7D6F6BF7C2C7}" dt="2018-04-25T14:13:01.866" v="5808" actId="1076"/>
          <ac:picMkLst>
            <pc:docMk/>
            <pc:sldMk cId="2137779956" sldId="315"/>
            <ac:picMk id="6" creationId="{FC73599F-3101-456A-A9E0-62D16DA5BDB8}"/>
          </ac:picMkLst>
        </pc:picChg>
      </pc:sldChg>
      <pc:sldChg chg="addSp delSp modSp add">
        <pc:chgData name="Jeong SangWoo" userId="8b3882065fa5c9e6" providerId="LiveId" clId="{F984A344-9FF2-4F8E-9F43-7D6F6BF7C2C7}" dt="2018-04-22T07:41:30.018" v="5576" actId="113"/>
        <pc:sldMkLst>
          <pc:docMk/>
          <pc:sldMk cId="1707082859" sldId="316"/>
        </pc:sldMkLst>
        <pc:spChg chg="del">
          <ac:chgData name="Jeong SangWoo" userId="8b3882065fa5c9e6" providerId="LiveId" clId="{F984A344-9FF2-4F8E-9F43-7D6F6BF7C2C7}" dt="2018-04-22T07:29:03.470" v="5114" actId="113"/>
          <ac:spMkLst>
            <pc:docMk/>
            <pc:sldMk cId="1707082859" sldId="316"/>
            <ac:spMk id="2" creationId="{B1D9411F-CF5E-42CC-B8F5-D9130B1DB495}"/>
          </ac:spMkLst>
        </pc:spChg>
        <pc:spChg chg="add mod">
          <ac:chgData name="Jeong SangWoo" userId="8b3882065fa5c9e6" providerId="LiveId" clId="{F984A344-9FF2-4F8E-9F43-7D6F6BF7C2C7}" dt="2018-04-22T07:29:25.186" v="5132" actId="20577"/>
          <ac:spMkLst>
            <pc:docMk/>
            <pc:sldMk cId="1707082859" sldId="316"/>
            <ac:spMk id="3" creationId="{76DEDF3D-AD3E-4C60-A62E-779C9266CAD4}"/>
          </ac:spMkLst>
        </pc:spChg>
        <pc:spChg chg="add mod">
          <ac:chgData name="Jeong SangWoo" userId="8b3882065fa5c9e6" providerId="LiveId" clId="{F984A344-9FF2-4F8E-9F43-7D6F6BF7C2C7}" dt="2018-04-22T07:41:30.018" v="5576" actId="113"/>
          <ac:spMkLst>
            <pc:docMk/>
            <pc:sldMk cId="1707082859" sldId="316"/>
            <ac:spMk id="5" creationId="{EB9055E3-ACB2-47CF-9284-D1CD6A1D43EF}"/>
          </ac:spMkLst>
        </pc:spChg>
        <pc:spChg chg="add del">
          <ac:chgData name="Jeong SangWoo" userId="8b3882065fa5c9e6" providerId="LiveId" clId="{F984A344-9FF2-4F8E-9F43-7D6F6BF7C2C7}" dt="2018-04-22T07:31:02.808" v="5135" actId="113"/>
          <ac:spMkLst>
            <pc:docMk/>
            <pc:sldMk cId="1707082859" sldId="316"/>
            <ac:spMk id="6" creationId="{CA8E716E-178C-4BA6-AC5A-8D4391179C22}"/>
          </ac:spMkLst>
        </pc:spChg>
        <pc:picChg chg="add mod">
          <ac:chgData name="Jeong SangWoo" userId="8b3882065fa5c9e6" providerId="LiveId" clId="{F984A344-9FF2-4F8E-9F43-7D6F6BF7C2C7}" dt="2018-04-22T07:29:19.480" v="5117" actId="1076"/>
          <ac:picMkLst>
            <pc:docMk/>
            <pc:sldMk cId="1707082859" sldId="316"/>
            <ac:picMk id="4" creationId="{59019C09-98C6-49C4-9364-ADB911569F09}"/>
          </ac:picMkLst>
        </pc:picChg>
      </pc:sldChg>
      <pc:sldChg chg="addSp delSp modSp add">
        <pc:chgData name="Jeong SangWoo" userId="8b3882065fa5c9e6" providerId="LiveId" clId="{F984A344-9FF2-4F8E-9F43-7D6F6BF7C2C7}" dt="2018-04-22T07:41:35.781" v="5580" actId="478"/>
        <pc:sldMkLst>
          <pc:docMk/>
          <pc:sldMk cId="1177897202" sldId="317"/>
        </pc:sldMkLst>
        <pc:spChg chg="mod">
          <ac:chgData name="Jeong SangWoo" userId="8b3882065fa5c9e6" providerId="LiveId" clId="{F984A344-9FF2-4F8E-9F43-7D6F6BF7C2C7}" dt="2018-04-22T07:41:32.695" v="5577" actId="113"/>
          <ac:spMkLst>
            <pc:docMk/>
            <pc:sldMk cId="1177897202" sldId="317"/>
            <ac:spMk id="5" creationId="{EB9055E3-ACB2-47CF-9284-D1CD6A1D43EF}"/>
          </ac:spMkLst>
        </pc:spChg>
        <pc:spChg chg="add del">
          <ac:chgData name="Jeong SangWoo" userId="8b3882065fa5c9e6" providerId="LiveId" clId="{F984A344-9FF2-4F8E-9F43-7D6F6BF7C2C7}" dt="2018-04-22T07:36:07.058" v="5270" actId="478"/>
          <ac:spMkLst>
            <pc:docMk/>
            <pc:sldMk cId="1177897202" sldId="317"/>
            <ac:spMk id="6" creationId="{E6E3164B-601B-427F-9084-AB26D1479834}"/>
          </ac:spMkLst>
        </pc:spChg>
        <pc:graphicFrameChg chg="add del modGraphic">
          <ac:chgData name="Jeong SangWoo" userId="8b3882065fa5c9e6" providerId="LiveId" clId="{F984A344-9FF2-4F8E-9F43-7D6F6BF7C2C7}" dt="2018-04-22T07:41:35.781" v="5580" actId="478"/>
          <ac:graphicFrameMkLst>
            <pc:docMk/>
            <pc:sldMk cId="1177897202" sldId="317"/>
            <ac:graphicFrameMk id="9" creationId="{39E3AC2B-8955-44DA-8ECB-1DE6707E2E38}"/>
          </ac:graphicFrameMkLst>
        </pc:graphicFrameChg>
        <pc:picChg chg="add mod">
          <ac:chgData name="Jeong SangWoo" userId="8b3882065fa5c9e6" providerId="LiveId" clId="{F984A344-9FF2-4F8E-9F43-7D6F6BF7C2C7}" dt="2018-04-22T07:38:17.640" v="5338" actId="1076"/>
          <ac:picMkLst>
            <pc:docMk/>
            <pc:sldMk cId="1177897202" sldId="317"/>
            <ac:picMk id="2" creationId="{874A76E9-DCE6-4985-8C56-F24F1AEC8281}"/>
          </ac:picMkLst>
        </pc:picChg>
        <pc:picChg chg="add mod">
          <ac:chgData name="Jeong SangWoo" userId="8b3882065fa5c9e6" providerId="LiveId" clId="{F984A344-9FF2-4F8E-9F43-7D6F6BF7C2C7}" dt="2018-04-22T07:39:31.322" v="5358" actId="1076"/>
          <ac:picMkLst>
            <pc:docMk/>
            <pc:sldMk cId="1177897202" sldId="317"/>
            <ac:picMk id="7" creationId="{A150B651-8811-439E-8FE7-7862B01995BD}"/>
          </ac:picMkLst>
        </pc:picChg>
      </pc:sldChg>
      <pc:sldChg chg="addSp delSp modSp add">
        <pc:chgData name="Jeong SangWoo" userId="8b3882065fa5c9e6" providerId="LiveId" clId="{F984A344-9FF2-4F8E-9F43-7D6F6BF7C2C7}" dt="2018-04-22T07:48:43.331" v="5780" actId="20577"/>
        <pc:sldMkLst>
          <pc:docMk/>
          <pc:sldMk cId="1816516052" sldId="318"/>
        </pc:sldMkLst>
        <pc:spChg chg="mod">
          <ac:chgData name="Jeong SangWoo" userId="8b3882065fa5c9e6" providerId="LiveId" clId="{F984A344-9FF2-4F8E-9F43-7D6F6BF7C2C7}" dt="2018-04-22T07:39:10.638" v="5349" actId="20577"/>
          <ac:spMkLst>
            <pc:docMk/>
            <pc:sldMk cId="1816516052" sldId="318"/>
            <ac:spMk id="3" creationId="{76DEDF3D-AD3E-4C60-A62E-779C9266CAD4}"/>
          </ac:spMkLst>
        </pc:spChg>
        <pc:spChg chg="del">
          <ac:chgData name="Jeong SangWoo" userId="8b3882065fa5c9e6" providerId="LiveId" clId="{F984A344-9FF2-4F8E-9F43-7D6F6BF7C2C7}" dt="2018-04-22T07:39:04.643" v="5342" actId="20577"/>
          <ac:spMkLst>
            <pc:docMk/>
            <pc:sldMk cId="1816516052" sldId="318"/>
            <ac:spMk id="5" creationId="{EB9055E3-ACB2-47CF-9284-D1CD6A1D43EF}"/>
          </ac:spMkLst>
        </pc:spChg>
        <pc:spChg chg="add mod">
          <ac:chgData name="Jeong SangWoo" userId="8b3882065fa5c9e6" providerId="LiveId" clId="{F984A344-9FF2-4F8E-9F43-7D6F6BF7C2C7}" dt="2018-04-22T07:48:43.331" v="5780" actId="20577"/>
          <ac:spMkLst>
            <pc:docMk/>
            <pc:sldMk cId="1816516052" sldId="318"/>
            <ac:spMk id="11" creationId="{AC22DCD9-5B4C-4536-93E8-1FF813C69FF0}"/>
          </ac:spMkLst>
        </pc:spChg>
        <pc:graphicFrameChg chg="add del modGraphic">
          <ac:chgData name="Jeong SangWoo" userId="8b3882065fa5c9e6" providerId="LiveId" clId="{F984A344-9FF2-4F8E-9F43-7D6F6BF7C2C7}" dt="2018-04-22T07:39:12.626" v="5352" actId="478"/>
          <ac:graphicFrameMkLst>
            <pc:docMk/>
            <pc:sldMk cId="1816516052" sldId="318"/>
            <ac:graphicFrameMk id="8" creationId="{1CCFF3F1-AEE1-4556-95DD-2077D7790A5D}"/>
          </ac:graphicFrameMkLst>
        </pc:graphicFrameChg>
        <pc:graphicFrameChg chg="add del mod modGraphic">
          <ac:chgData name="Jeong SangWoo" userId="8b3882065fa5c9e6" providerId="LiveId" clId="{F984A344-9FF2-4F8E-9F43-7D6F6BF7C2C7}" dt="2018-04-22T07:39:33.738" v="5359" actId="478"/>
          <ac:graphicFrameMkLst>
            <pc:docMk/>
            <pc:sldMk cId="1816516052" sldId="318"/>
            <ac:graphicFrameMk id="10" creationId="{6A33943D-B68A-4DBB-AE07-684F0BFAC779}"/>
          </ac:graphicFrameMkLst>
        </pc:graphicFrame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2" creationId="{874A76E9-DCE6-4985-8C56-F24F1AEC8281}"/>
          </ac:picMkLst>
        </pc:pic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7" creationId="{A150B651-8811-439E-8FE7-7862B01995BD}"/>
          </ac:picMkLst>
        </pc:picChg>
        <pc:picChg chg="add mod">
          <ac:chgData name="Jeong SangWoo" userId="8b3882065fa5c9e6" providerId="LiveId" clId="{F984A344-9FF2-4F8E-9F43-7D6F6BF7C2C7}" dt="2018-04-22T07:48:29.070" v="5724" actId="14100"/>
          <ac:picMkLst>
            <pc:docMk/>
            <pc:sldMk cId="1816516052" sldId="318"/>
            <ac:picMk id="12" creationId="{B33C9A1F-69B0-4893-ADFF-8394303B954E}"/>
          </ac:picMkLst>
        </pc:picChg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8/docs/api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277ABE-80D9-493C-923D-9DE9C1EA9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60" b="16010"/>
          <a:stretch/>
        </p:blipFill>
        <p:spPr>
          <a:xfrm>
            <a:off x="1476375" y="1976507"/>
            <a:ext cx="6191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E6071-7F9B-421E-87A9-4051C97F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콘솔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F81B6C-58E1-40DA-91E9-5528C266D80D}"/>
              </a:ext>
            </a:extLst>
          </p:cNvPr>
          <p:cNvSpPr/>
          <p:nvPr/>
        </p:nvSpPr>
        <p:spPr>
          <a:xfrm>
            <a:off x="581024" y="2782669"/>
            <a:ext cx="8414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17C6A3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끝에 </a:t>
            </a:r>
            <a:r>
              <a:rPr lang="ko-KR" altLang="en-US" sz="24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줄바꿈</a:t>
            </a:r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 없이 출력</a:t>
            </a:r>
            <a:endParaRPr lang="en-US" altLang="ko-KR" sz="24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17C6A3"/>
                </a:solidFill>
                <a:latin typeface="Consolas" panose="020B0609020204030204" pitchFamily="49" charset="0"/>
              </a:rPr>
              <a:t>" world!"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끝에 </a:t>
            </a:r>
            <a:r>
              <a:rPr lang="ko-KR" altLang="en-US" sz="24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줄바꿈</a:t>
            </a:r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 넣고 출력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04AC1F-D061-4E31-8F0D-8D97521F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622976" cy="52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4.72222E-6 -0.35602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콘솔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EBCF0A-66ED-4BBB-9A5F-F2542E651ADB}"/>
              </a:ext>
            </a:extLst>
          </p:cNvPr>
          <p:cNvSpPr/>
          <p:nvPr/>
        </p:nvSpPr>
        <p:spPr>
          <a:xfrm>
            <a:off x="523874" y="2220536"/>
            <a:ext cx="724037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입력을 위한 개체 정의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20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0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한줄을</a:t>
            </a:r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입력받은</a:t>
            </a:r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 문자열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20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nextFloat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숫자를 실수로 받기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20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숫자를 정수로 받기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4A813-D50F-4785-8373-C42343DB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626"/>
            <a:ext cx="8942664" cy="69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47083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A43E72-75AE-46A0-B7B0-892AC6C9F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2" y="1843087"/>
            <a:ext cx="51720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  <a:r>
              <a:rPr lang="ko-KR" altLang="en-US" dirty="0"/>
              <a:t>주석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9D88B2-98B9-485D-8D8B-73293A81F5F9}"/>
              </a:ext>
            </a:extLst>
          </p:cNvPr>
          <p:cNvSpPr/>
          <p:nvPr/>
        </p:nvSpPr>
        <p:spPr>
          <a:xfrm>
            <a:off x="119752" y="2228671"/>
            <a:ext cx="7424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혹시나 내 코드를 볼 자신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다른 사람을 위한 배려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만들다 만 코드이거나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누군가가 보아야 된다면 넣어두면 좋음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프로그램에는 전혀 영향이 없음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AD975-7E6E-479D-B2E0-A0B35A2C4EC9}"/>
              </a:ext>
            </a:extLst>
          </p:cNvPr>
          <p:cNvSpPr/>
          <p:nvPr/>
        </p:nvSpPr>
        <p:spPr>
          <a:xfrm>
            <a:off x="1504949" y="3591700"/>
            <a:ext cx="5172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용례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한줄짜리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주석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두줄 이상 되는 주석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AD3359-C5EB-4558-8871-98EC0A71C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07" y="2434877"/>
            <a:ext cx="7969541" cy="63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1.66667E-6 -0.37732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18F117-5E02-4AD3-9158-322E7747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33813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0339D4-B1F9-464F-BBAC-5DFE1BDF0C04}"/>
              </a:ext>
            </a:extLst>
          </p:cNvPr>
          <p:cNvSpPr/>
          <p:nvPr/>
        </p:nvSpPr>
        <p:spPr>
          <a:xfrm>
            <a:off x="119752" y="2228671"/>
            <a:ext cx="7424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프로그램에서 필요한 것들을 놓아두는 저장공간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넣기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바꿔치기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꺼내오기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등등 다양한 활용 가능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여러 조건에 해당되면 자동소멸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4136BD-913C-4A0F-A080-35CA924E7BD3}"/>
              </a:ext>
            </a:extLst>
          </p:cNvPr>
          <p:cNvSpPr/>
          <p:nvPr/>
        </p:nvSpPr>
        <p:spPr>
          <a:xfrm>
            <a:off x="119752" y="1895296"/>
            <a:ext cx="8728973" cy="407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종류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정수형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ex) </a:t>
            </a:r>
            <a:r>
              <a:rPr lang="en-US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실수형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double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	</a:t>
            </a:r>
            <a:r>
              <a:rPr lang="en-US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897BB"/>
                </a:solidFill>
                <a:latin typeface="Consolas" panose="020B0609020204030204" pitchFamily="49" charset="0"/>
              </a:rPr>
              <a:t>15.5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문자형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String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en-US" altLang="ko-KR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c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17C6A3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b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논리형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en-US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d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6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613415-5438-44A5-A99D-72A42219726F}"/>
              </a:ext>
            </a:extLst>
          </p:cNvPr>
          <p:cNvSpPr/>
          <p:nvPr/>
        </p:nvSpPr>
        <p:spPr>
          <a:xfrm>
            <a:off x="119752" y="1895296"/>
            <a:ext cx="8728973" cy="2501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조건</a:t>
            </a:r>
            <a:endParaRPr lang="en-US" altLang="ko-KR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이미 있는 문구와 이름이 겹치면 안됨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“_”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를 제외한 특수문자는 금지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숫자가 </a:t>
            </a:r>
            <a:r>
              <a:rPr lang="ko-KR" alt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첫글자로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나올수는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없음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280A1-336B-4713-8AF5-AA8DE9563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" y="3047168"/>
            <a:ext cx="9004765" cy="63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48981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93A1D4-1E61-478C-9FCD-B6A744BEA137}"/>
              </a:ext>
            </a:extLst>
          </p:cNvPr>
          <p:cNvGrpSpPr/>
          <p:nvPr/>
        </p:nvGrpSpPr>
        <p:grpSpPr>
          <a:xfrm>
            <a:off x="1639903" y="2435562"/>
            <a:ext cx="4973651" cy="1030302"/>
            <a:chOff x="3736007" y="2705343"/>
            <a:chExt cx="4973651" cy="1030302"/>
          </a:xfrm>
        </p:grpSpPr>
        <p:sp>
          <p:nvSpPr>
            <p:cNvPr id="10" name="텍스트 개체 틀 2">
              <a:extLst>
                <a:ext uri="{FF2B5EF4-FFF2-40B4-BE49-F238E27FC236}">
                  <a16:creationId xmlns:a16="http://schemas.microsoft.com/office/drawing/2014/main" id="{8DCD2215-47E7-488C-B60E-EDC10E9EF5B2}"/>
                </a:ext>
              </a:extLst>
            </p:cNvPr>
            <p:cNvSpPr txBox="1">
              <a:spLocks/>
            </p:cNvSpPr>
            <p:nvPr/>
          </p:nvSpPr>
          <p:spPr>
            <a:xfrm>
              <a:off x="4766309" y="2982369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Hello World!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2F4BFCE-D9E9-4927-B77D-A2C73F70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007" y="2705343"/>
              <a:ext cx="1030302" cy="103030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782460-306B-4766-81A4-A0446A1C9A52}"/>
              </a:ext>
            </a:extLst>
          </p:cNvPr>
          <p:cNvGrpSpPr/>
          <p:nvPr/>
        </p:nvGrpSpPr>
        <p:grpSpPr>
          <a:xfrm>
            <a:off x="609601" y="1730077"/>
            <a:ext cx="4973651" cy="1030302"/>
            <a:chOff x="2875491" y="1423029"/>
            <a:chExt cx="4973651" cy="1030302"/>
          </a:xfrm>
        </p:grpSpPr>
        <p:sp>
          <p:nvSpPr>
            <p:cNvPr id="12" name="텍스트 개체 틀 2">
              <a:extLst>
                <a:ext uri="{FF2B5EF4-FFF2-40B4-BE49-F238E27FC236}">
                  <a16:creationId xmlns:a16="http://schemas.microsoft.com/office/drawing/2014/main" id="{76B24904-93BA-4FC7-8982-4F1A7AF6D7EC}"/>
                </a:ext>
              </a:extLst>
            </p:cNvPr>
            <p:cNvSpPr txBox="1">
              <a:spLocks/>
            </p:cNvSpPr>
            <p:nvPr/>
          </p:nvSpPr>
          <p:spPr>
            <a:xfrm>
              <a:off x="3905793" y="1700055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프로젝트 생성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2A7C4C-3B78-424C-8E4D-A3F7868F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491" y="1423029"/>
              <a:ext cx="1030302" cy="103030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88B7C0-00CE-4255-8C5B-A23D2B5503C0}"/>
              </a:ext>
            </a:extLst>
          </p:cNvPr>
          <p:cNvGrpSpPr/>
          <p:nvPr/>
        </p:nvGrpSpPr>
        <p:grpSpPr>
          <a:xfrm>
            <a:off x="2670205" y="3141047"/>
            <a:ext cx="4973651" cy="1030302"/>
            <a:chOff x="2539667" y="2669471"/>
            <a:chExt cx="4973651" cy="1030302"/>
          </a:xfrm>
        </p:grpSpPr>
        <p:sp>
          <p:nvSpPr>
            <p:cNvPr id="15" name="텍스트 개체 틀 2">
              <a:extLst>
                <a:ext uri="{FF2B5EF4-FFF2-40B4-BE49-F238E27FC236}">
                  <a16:creationId xmlns:a16="http://schemas.microsoft.com/office/drawing/2014/main" id="{D948DB64-856F-4F59-AA89-995CCD12A3ED}"/>
                </a:ext>
              </a:extLst>
            </p:cNvPr>
            <p:cNvSpPr txBox="1">
              <a:spLocks/>
            </p:cNvSpPr>
            <p:nvPr/>
          </p:nvSpPr>
          <p:spPr>
            <a:xfrm>
              <a:off x="3569969" y="2950715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변수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E455662-7D95-4ABC-B009-F416D967C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667" y="2669471"/>
              <a:ext cx="1030302" cy="1030302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442B98-5C35-4B5B-9703-2F1AEF888FAB}"/>
              </a:ext>
            </a:extLst>
          </p:cNvPr>
          <p:cNvGrpSpPr/>
          <p:nvPr/>
        </p:nvGrpSpPr>
        <p:grpSpPr>
          <a:xfrm>
            <a:off x="3701208" y="3842314"/>
            <a:ext cx="4972950" cy="1029600"/>
            <a:chOff x="3701208" y="3842314"/>
            <a:chExt cx="4972950" cy="1029600"/>
          </a:xfrm>
        </p:grpSpPr>
        <p:sp>
          <p:nvSpPr>
            <p:cNvPr id="16" name="텍스트 개체 틀 2">
              <a:extLst>
                <a:ext uri="{FF2B5EF4-FFF2-40B4-BE49-F238E27FC236}">
                  <a16:creationId xmlns:a16="http://schemas.microsoft.com/office/drawing/2014/main" id="{B36F498A-57DE-4046-B2B7-326C4A9EAAD0}"/>
                </a:ext>
              </a:extLst>
            </p:cNvPr>
            <p:cNvSpPr txBox="1">
              <a:spLocks/>
            </p:cNvSpPr>
            <p:nvPr/>
          </p:nvSpPr>
          <p:spPr>
            <a:xfrm>
              <a:off x="4730809" y="4123558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연산자</a:t>
              </a:r>
              <a:endParaRPr lang="en-US" altLang="ko-KR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5F16B6A-6C18-480B-85E5-CCAE122CD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208" y="3842314"/>
              <a:ext cx="1029601" cy="10296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25507C-5B69-4F4F-B9C8-D02CAE6BF9A1}"/>
              </a:ext>
            </a:extLst>
          </p:cNvPr>
          <p:cNvGrpSpPr/>
          <p:nvPr/>
        </p:nvGrpSpPr>
        <p:grpSpPr>
          <a:xfrm>
            <a:off x="4642581" y="4552368"/>
            <a:ext cx="4972949" cy="1029600"/>
            <a:chOff x="4642581" y="4552368"/>
            <a:chExt cx="4972949" cy="1029600"/>
          </a:xfrm>
        </p:grpSpPr>
        <p:sp>
          <p:nvSpPr>
            <p:cNvPr id="7" name="텍스트 개체 틀 2">
              <a:extLst>
                <a:ext uri="{FF2B5EF4-FFF2-40B4-BE49-F238E27FC236}">
                  <a16:creationId xmlns:a16="http://schemas.microsoft.com/office/drawing/2014/main" id="{530AAF99-FB2C-4A38-86E6-E3B8110D7264}"/>
                </a:ext>
              </a:extLst>
            </p:cNvPr>
            <p:cNvSpPr txBox="1">
              <a:spLocks/>
            </p:cNvSpPr>
            <p:nvPr/>
          </p:nvSpPr>
          <p:spPr>
            <a:xfrm>
              <a:off x="5672181" y="4829043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Oracle docs/</a:t>
              </a:r>
              <a:r>
                <a:rPr lang="ko-KR" altLang="en-US" dirty="0"/>
                <a:t>과제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B7EA9FA-84DA-467C-AA9E-0FC27C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581" y="4552368"/>
              <a:ext cx="1029600" cy="102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4B8A9A-DFD6-462E-94E5-07DB307CB55B}"/>
              </a:ext>
            </a:extLst>
          </p:cNvPr>
          <p:cNvSpPr/>
          <p:nvPr/>
        </p:nvSpPr>
        <p:spPr>
          <a:xfrm>
            <a:off x="119752" y="1895296"/>
            <a:ext cx="87289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어떤 형태를 다른 형태로 바꾸기 위한 선언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Ex)</a:t>
            </a:r>
          </a:p>
          <a:p>
            <a:r>
              <a:rPr lang="en-US" altLang="ko-KR" sz="2000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ED7F48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solidFill>
                  <a:srgbClr val="FFBF2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1" dirty="0">
                <a:solidFill>
                  <a:srgbClr val="6897BB"/>
                </a:solidFill>
                <a:latin typeface="Consolas" panose="020B0609020204030204" pitchFamily="49" charset="0"/>
              </a:rPr>
              <a:t>7.5</a:t>
            </a:r>
            <a:r>
              <a:rPr lang="en-US" altLang="ko-K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813BFE-A384-4952-9179-84A303739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8" y="2220536"/>
            <a:ext cx="7587269" cy="66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1.94444E-6 -0.4287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8B8089-F678-418A-BA99-06D031FAC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7025"/>
            <a:ext cx="4212004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7199CE-E5CB-4416-B474-CF3B18F69EC4}"/>
              </a:ext>
            </a:extLst>
          </p:cNvPr>
          <p:cNvSpPr/>
          <p:nvPr/>
        </p:nvSpPr>
        <p:spPr>
          <a:xfrm>
            <a:off x="119752" y="2228671"/>
            <a:ext cx="7424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프로그램에 쓰이는 기초적인 계산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대체로 우리가 상식적으로 쓰던 범위 내부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DDE396-02DD-4798-A6DB-8B4731FDE2AD}"/>
              </a:ext>
            </a:extLst>
          </p:cNvPr>
          <p:cNvSpPr/>
          <p:nvPr/>
        </p:nvSpPr>
        <p:spPr>
          <a:xfrm>
            <a:off x="119752" y="1895296"/>
            <a:ext cx="8728973" cy="297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종류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대입연산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대입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(=),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복합대입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(+=,-=,*=,/=,%=)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사칙연산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(+,-,*,/),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나머지연산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(%),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증감연산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(++,--)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문자형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+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논리형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비교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(&gt;,&lt;,&gt;=,&lt;=,==,!=),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논리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(&amp;&amp;,||,!)</a:t>
            </a:r>
          </a:p>
        </p:txBody>
      </p:sp>
    </p:spTree>
    <p:extLst>
      <p:ext uri="{BB962C8B-B14F-4D97-AF65-F5344CB8AC3E}">
        <p14:creationId xmlns:p14="http://schemas.microsoft.com/office/powerpoint/2010/main" val="388109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CD4A51-A236-4A7D-BB84-4B37BD30B496}"/>
              </a:ext>
            </a:extLst>
          </p:cNvPr>
          <p:cNvSpPr/>
          <p:nvPr/>
        </p:nvSpPr>
        <p:spPr>
          <a:xfrm>
            <a:off x="119752" y="1895296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대입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A=B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A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는 같다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A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B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D58E1DE-0B8A-4D84-8BAB-560E36DC8EDB}"/>
              </a:ext>
            </a:extLst>
          </p:cNvPr>
          <p:cNvGrpSpPr/>
          <p:nvPr/>
        </p:nvGrpSpPr>
        <p:grpSpPr>
          <a:xfrm>
            <a:off x="762000" y="3152775"/>
            <a:ext cx="2628900" cy="152400"/>
            <a:chOff x="762000" y="3152775"/>
            <a:chExt cx="2628900" cy="15240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9FB6BBE-A6E5-40D1-A3A5-40FB0B4C9689}"/>
                </a:ext>
              </a:extLst>
            </p:cNvPr>
            <p:cNvCxnSpPr/>
            <p:nvPr/>
          </p:nvCxnSpPr>
          <p:spPr>
            <a:xfrm>
              <a:off x="762000" y="3152775"/>
              <a:ext cx="2628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9FE1C92-EC51-4A4A-8AE9-2CB1571F4E13}"/>
                </a:ext>
              </a:extLst>
            </p:cNvPr>
            <p:cNvCxnSpPr/>
            <p:nvPr/>
          </p:nvCxnSpPr>
          <p:spPr>
            <a:xfrm>
              <a:off x="762000" y="3305175"/>
              <a:ext cx="2628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171CC6B-3052-4FE7-B304-ED729E52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41" y="2348771"/>
            <a:ext cx="7125931" cy="66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4.44444E-6 -0.40787 " pathEditMode="relative" rAng="0" ptsTypes="AA">
                                      <p:cBhvr>
                                        <p:cTn id="1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A4524D-E1A6-4250-9165-C7CEC6E4A29B}"/>
              </a:ext>
            </a:extLst>
          </p:cNvPr>
          <p:cNvSpPr/>
          <p:nvPr/>
        </p:nvSpPr>
        <p:spPr>
          <a:xfrm>
            <a:off x="119752" y="1895296"/>
            <a:ext cx="8728973" cy="241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숫자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사칙연산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우리가 아는 그것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나머지연산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앞의 숫자를 뒤의 숫자로 나눈 나머지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증감연산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++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숫자에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더한다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./--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숫자에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뺀다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83FC19-494C-4742-93F2-76B6BBA81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24" y="1474571"/>
            <a:ext cx="5880027" cy="82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1.38889E-6 -0.48565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2E513E-4748-4FF3-8E46-57CCF1400792}"/>
              </a:ext>
            </a:extLst>
          </p:cNvPr>
          <p:cNvSpPr/>
          <p:nvPr/>
        </p:nvSpPr>
        <p:spPr>
          <a:xfrm>
            <a:off x="119752" y="1895296"/>
            <a:ext cx="8728973" cy="185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복합대입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각 기호의 연산을 앞 변수와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뒷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변수에 실행 후 앞 변수에 대입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ex) A*=B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A=A*B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같은 표현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48D624-348D-4DAE-871A-96BD08E9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95" y="891849"/>
            <a:ext cx="6056851" cy="79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2.77778E-6 -0.3919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5F7A53-1DF5-48E9-AB53-D64AF21FDFB4}"/>
              </a:ext>
            </a:extLst>
          </p:cNvPr>
          <p:cNvSpPr/>
          <p:nvPr/>
        </p:nvSpPr>
        <p:spPr>
          <a:xfrm>
            <a:off x="119752" y="1895296"/>
            <a:ext cx="8728973" cy="24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문자형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+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앞과 뒤를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붙인다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.’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숫자등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많은 경우 가능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복합대입도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가능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ex) “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가나다라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”+”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마바사아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”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가나다라마바사아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26A40A-7A3F-43B0-ABD6-7913B6DC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41" y="2948512"/>
            <a:ext cx="7415868" cy="54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2.77778E-7 -0.31736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5F7A53-1DF5-48E9-AB53-D64AF21FDFB4}"/>
              </a:ext>
            </a:extLst>
          </p:cNvPr>
          <p:cNvSpPr/>
          <p:nvPr/>
        </p:nvSpPr>
        <p:spPr>
          <a:xfrm>
            <a:off x="119752" y="1895296"/>
            <a:ext cx="8728973" cy="352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논리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비교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(&gt;,&lt;,&gt;=,&lt;=,==(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같음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),!=(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다름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나오는건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논리형으로 나옴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32&gt;5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참이므로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true, 5!=5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 거짓이므로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논리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(&amp;&amp;(AND),||(OR),!(NOT))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false&amp;&amp;true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 거짓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!(5==5)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 안이 참이므로 거짓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73599F-3101-456A-A9E0-62D16DA5B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46" y="2486105"/>
            <a:ext cx="7080308" cy="64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38588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Oracle Docs</a:t>
            </a:r>
            <a:br>
              <a:rPr lang="en-US" altLang="ko-KR" sz="4800" dirty="0"/>
            </a:br>
            <a:r>
              <a:rPr lang="en-US" altLang="ko-KR" sz="4800" dirty="0"/>
              <a:t>/</a:t>
            </a:r>
            <a:r>
              <a:rPr lang="ko-KR" altLang="en-US" sz="4800" dirty="0"/>
              <a:t>과제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9D7DC9-C77E-4857-B164-2AEC09AB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4122F6-D499-4281-872D-DE4E83AC48AC}"/>
              </a:ext>
            </a:extLst>
          </p:cNvPr>
          <p:cNvSpPr/>
          <p:nvPr/>
        </p:nvSpPr>
        <p:spPr>
          <a:xfrm>
            <a:off x="-95250" y="-114300"/>
            <a:ext cx="9315450" cy="7067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4105BE47-4A0C-4DD2-BA7A-453D9AB1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들어가기 앞서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36C13-5742-4995-8241-9BED6B815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세미나는 수업이 아닙니다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자신이 내용을 듣지 않아도 알아낼 수 </a:t>
            </a:r>
            <a:r>
              <a:rPr lang="ko-KR" altLang="en-US" dirty="0" err="1"/>
              <a:t>있다거나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이미 알고있다면 듣지 </a:t>
            </a:r>
            <a:r>
              <a:rPr lang="ko-KR" altLang="en-US" dirty="0" err="1"/>
              <a:t>않으셔도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다른내용일때</a:t>
            </a:r>
            <a:r>
              <a:rPr lang="ko-KR" altLang="en-US" dirty="0"/>
              <a:t> 다시 </a:t>
            </a:r>
            <a:r>
              <a:rPr lang="ko-KR" altLang="en-US" dirty="0" err="1"/>
              <a:t>돌아오셔도</a:t>
            </a:r>
            <a:r>
              <a:rPr lang="ko-KR" altLang="en-US" dirty="0"/>
              <a:t> 됩니다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과제는 필수는 아닙니다</a:t>
            </a:r>
            <a:r>
              <a:rPr lang="en-US" altLang="ko-KR" dirty="0"/>
              <a:t>. </a:t>
            </a:r>
            <a:r>
              <a:rPr lang="ko-KR" altLang="en-US" dirty="0"/>
              <a:t>단지 </a:t>
            </a:r>
            <a:r>
              <a:rPr lang="ko-KR" altLang="en-US" dirty="0" err="1"/>
              <a:t>그시간</a:t>
            </a:r>
            <a:r>
              <a:rPr lang="ko-KR" altLang="en-US" dirty="0"/>
              <a:t> 배운 내용을 최대한</a:t>
            </a:r>
            <a:br>
              <a:rPr lang="en-US" altLang="ko-KR" dirty="0"/>
            </a:br>
            <a:r>
              <a:rPr lang="ko-KR" altLang="en-US" dirty="0"/>
              <a:t>써먹는 연습 중 한가지일 뿐입니다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79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Docs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9055E3-ACB2-47CF-9284-D1CD6A1D43EF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https://docs.oracle.com/javase/8/docs/api/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공식 오라클 자바 설명서 페이지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영문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708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Docs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9055E3-ACB2-47CF-9284-D1CD6A1D43EF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다른 함수들 가져오기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ko-KR" altLang="en-US" sz="2400" dirty="0">
                <a:solidFill>
                  <a:srgbClr val="1C71A6"/>
                </a:solidFill>
                <a:latin typeface="Consolas" panose="020B0609020204030204" pitchFamily="49" charset="0"/>
              </a:rPr>
              <a:t>원하는 패키지</a:t>
            </a:r>
            <a:r>
              <a:rPr lang="en-US" altLang="ko-KR" sz="2400" dirty="0">
                <a:solidFill>
                  <a:srgbClr val="1C71A6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rgbClr val="1C71A6"/>
                </a:solidFill>
                <a:latin typeface="Consolas" panose="020B0609020204030204" pitchFamily="49" charset="0"/>
              </a:rPr>
              <a:t>클래스</a:t>
            </a:r>
            <a:endParaRPr lang="ko-KR" altLang="en-US" sz="2400" dirty="0">
              <a:solidFill>
                <a:srgbClr val="1C71A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4A76E9-DCE6-4985-8C56-F24F1AEC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263"/>
            <a:ext cx="4510269" cy="3556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0B651-8811-439E-8FE7-7862B0199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6264"/>
            <a:ext cx="4510270" cy="35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9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식당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메뉴판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만들기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오늘의 메뉴 이름과 가격을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입력받으면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미리 넣어둔 메뉴와 함께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메뉴판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출력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소스는 메모장에 담아서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디스코드로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자바 세미나방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저한테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개인메세지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형식은 본인이 귀찮지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않을정도로만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3C9A1F-69B0-4893-ADFF-8394303B9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8" y="3884829"/>
            <a:ext cx="3119438" cy="24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A2CF19C-551B-4802-A17B-6A6FFC27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FCE33A-D34F-4C72-A57E-1EC046B7DE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636" b="44145"/>
          <a:stretch/>
        </p:blipFill>
        <p:spPr>
          <a:xfrm>
            <a:off x="1218750" y="1939020"/>
            <a:ext cx="5486850" cy="32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E76EB5A-3A25-4A19-9346-54682610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1919287"/>
            <a:ext cx="49815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3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36945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84B9B6-044D-45BD-8DBB-20A16C3A3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45" b="27317"/>
          <a:stretch/>
        </p:blipFill>
        <p:spPr>
          <a:xfrm>
            <a:off x="1704974" y="1868557"/>
            <a:ext cx="5734052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419296-471E-4F60-9778-2DAF7F4E19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45" b="30009"/>
          <a:stretch/>
        </p:blipFill>
        <p:spPr>
          <a:xfrm>
            <a:off x="1627075" y="1914525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1C9396-EDB0-4859-93E0-AA2F0D0D3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7" y="2014330"/>
            <a:ext cx="5038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23194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6315</TotalTime>
  <Words>296</Words>
  <Application>Microsoft Office PowerPoint</Application>
  <PresentationFormat>화면 슬라이드 쇼(4:3)</PresentationFormat>
  <Paragraphs>118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Java 세미나</vt:lpstr>
      <vt:lpstr>PowerPoint 프레젠테이션</vt:lpstr>
      <vt:lpstr>들어가기 앞서…</vt:lpstr>
      <vt:lpstr>프로젝트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Hello World!</vt:lpstr>
      <vt:lpstr>PowerPoint 프레젠테이션</vt:lpstr>
      <vt:lpstr>PowerPoint 프레젠테이션</vt:lpstr>
      <vt:lpstr>PowerPoint 프레젠테이션</vt:lpstr>
      <vt:lpstr>PowerPoint 프레젠테이션</vt:lpstr>
      <vt:lpstr>변수</vt:lpstr>
      <vt:lpstr>PowerPoint 프레젠테이션</vt:lpstr>
      <vt:lpstr>PowerPoint 프레젠테이션</vt:lpstr>
      <vt:lpstr>PowerPoint 프레젠테이션</vt:lpstr>
      <vt:lpstr>PowerPoint 프레젠테이션</vt:lpstr>
      <vt:lpstr>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Oracle Docs /과제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2018-05-23T14:36:43Z</dcterms:modified>
</cp:coreProperties>
</file>