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E06D3-3B81-449F-A7F3-FAD05C0BB75D}" v="886" dt="2018-05-28T06:38:2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14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BAE06D3-3B81-449F-A7F3-FAD05C0BB75D}"/>
    <pc:docChg chg="undo custSel addSld delSld modSld">
      <pc:chgData name="Jeong SangWoo" userId="8b3882065fa5c9e6" providerId="LiveId" clId="{CBAE06D3-3B81-449F-A7F3-FAD05C0BB75D}" dt="2018-05-28T06:38:24.753" v="885" actId="408"/>
      <pc:docMkLst>
        <pc:docMk/>
      </pc:docMkLst>
      <pc:sldChg chg="modSp">
        <pc:chgData name="Jeong SangWoo" userId="8b3882065fa5c9e6" providerId="LiveId" clId="{CBAE06D3-3B81-449F-A7F3-FAD05C0BB75D}" dt="2018-05-27T09:50:16.464" v="27" actId="2696"/>
        <pc:sldMkLst>
          <pc:docMk/>
          <pc:sldMk cId="3655051314" sldId="256"/>
        </pc:sldMkLst>
        <pc:spChg chg="mod">
          <ac:chgData name="Jeong SangWoo" userId="8b3882065fa5c9e6" providerId="LiveId" clId="{CBAE06D3-3B81-449F-A7F3-FAD05C0BB75D}" dt="2018-05-27T09:50:04.172" v="9" actId="2057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Jeong SangWoo" userId="8b3882065fa5c9e6" providerId="LiveId" clId="{CBAE06D3-3B81-449F-A7F3-FAD05C0BB75D}" dt="2018-05-27T09:50:16.464" v="27" actId="2696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 del">
        <pc:chgData name="Jeong SangWoo" userId="8b3882065fa5c9e6" providerId="LiveId" clId="{CBAE06D3-3B81-449F-A7F3-FAD05C0BB75D}" dt="2018-05-28T06:38:24.753" v="885" actId="408"/>
        <pc:sldMkLst>
          <pc:docMk/>
          <pc:sldMk cId="2828471371" sldId="257"/>
        </pc:sldMkLst>
        <pc:spChg chg="mod topLvl">
          <ac:chgData name="Jeong SangWoo" userId="8b3882065fa5c9e6" providerId="LiveId" clId="{CBAE06D3-3B81-449F-A7F3-FAD05C0BB75D}" dt="2018-05-28T06:38:24.753" v="885" actId="408"/>
          <ac:spMkLst>
            <pc:docMk/>
            <pc:sldMk cId="2828471371" sldId="257"/>
            <ac:spMk id="10" creationId="{8DCD2215-47E7-488C-B60E-EDC10E9EF5B2}"/>
          </ac:spMkLst>
        </pc:spChg>
        <pc:spChg chg="mod topLvl">
          <ac:chgData name="Jeong SangWoo" userId="8b3882065fa5c9e6" providerId="LiveId" clId="{CBAE06D3-3B81-449F-A7F3-FAD05C0BB75D}" dt="2018-05-28T06:38:24.753" v="885" actId="408"/>
          <ac:spMkLst>
            <pc:docMk/>
            <pc:sldMk cId="2828471371" sldId="257"/>
            <ac:spMk id="12" creationId="{76B24904-93BA-4FC7-8982-4F1A7AF6D7EC}"/>
          </ac:spMkLst>
        </pc:spChg>
        <pc:spChg chg="mod topLvl">
          <ac:chgData name="Jeong SangWoo" userId="8b3882065fa5c9e6" providerId="LiveId" clId="{CBAE06D3-3B81-449F-A7F3-FAD05C0BB75D}" dt="2018-05-28T06:38:24.753" v="885" actId="408"/>
          <ac:spMkLst>
            <pc:docMk/>
            <pc:sldMk cId="2828471371" sldId="257"/>
            <ac:spMk id="15" creationId="{D948DB64-856F-4F59-AA89-995CCD12A3ED}"/>
          </ac:spMkLst>
        </pc:spChg>
        <pc:spChg chg="mod topLvl">
          <ac:chgData name="Jeong SangWoo" userId="8b3882065fa5c9e6" providerId="LiveId" clId="{CBAE06D3-3B81-449F-A7F3-FAD05C0BB75D}" dt="2018-05-28T06:38:24.753" v="885" actId="408"/>
          <ac:spMkLst>
            <pc:docMk/>
            <pc:sldMk cId="2828471371" sldId="257"/>
            <ac:spMk id="16" creationId="{B36F498A-57DE-4046-B2B7-326C4A9EAAD0}"/>
          </ac:spMkLst>
        </pc:s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8" creationId="{A85BE140-0EE9-44DF-B619-0E61E4630013}"/>
          </ac:grpSpMkLst>
        </pc:gr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9" creationId="{60EF4181-1834-4E09-B6A0-C6E29400622B}"/>
          </ac:grpSpMkLst>
        </pc:grpChg>
        <pc:grpChg chg="del">
          <ac:chgData name="Jeong SangWoo" userId="8b3882065fa5c9e6" providerId="LiveId" clId="{CBAE06D3-3B81-449F-A7F3-FAD05C0BB75D}" dt="2018-05-28T06:36:22.355" v="648" actId="478"/>
          <ac:grpSpMkLst>
            <pc:docMk/>
            <pc:sldMk cId="2828471371" sldId="257"/>
            <ac:grpSpMk id="18" creationId="{A5782460-306B-4766-81A4-A0446A1C9A52}"/>
          </ac:grpSpMkLst>
        </pc:grpChg>
        <pc:grpChg chg="del">
          <ac:chgData name="Jeong SangWoo" userId="8b3882065fa5c9e6" providerId="LiveId" clId="{CBAE06D3-3B81-449F-A7F3-FAD05C0BB75D}" dt="2018-05-28T06:36:23.662" v="649" actId="478"/>
          <ac:grpSpMkLst>
            <pc:docMk/>
            <pc:sldMk cId="2828471371" sldId="257"/>
            <ac:grpSpMk id="19" creationId="{5C93A1D4-1E61-478C-9FCD-B6A744BEA137}"/>
          </ac:grpSpMkLst>
        </pc:grpChg>
        <pc:grpChg chg="del">
          <ac:chgData name="Jeong SangWoo" userId="8b3882065fa5c9e6" providerId="LiveId" clId="{CBAE06D3-3B81-449F-A7F3-FAD05C0BB75D}" dt="2018-05-28T06:36:25.304" v="650" actId="478"/>
          <ac:grpSpMkLst>
            <pc:docMk/>
            <pc:sldMk cId="2828471371" sldId="257"/>
            <ac:grpSpMk id="20" creationId="{C488B7C0-00CE-4255-8C5B-A23D2B5503C0}"/>
          </ac:grpSpMkLst>
        </pc:grpChg>
        <pc:grpChg chg="del">
          <ac:chgData name="Jeong SangWoo" userId="8b3882065fa5c9e6" providerId="LiveId" clId="{CBAE06D3-3B81-449F-A7F3-FAD05C0BB75D}" dt="2018-05-28T06:36:27.062" v="651" actId="478"/>
          <ac:grpSpMkLst>
            <pc:docMk/>
            <pc:sldMk cId="2828471371" sldId="257"/>
            <ac:grpSpMk id="38" creationId="{00442B98-5C35-4B5B-9703-2F1AEF888FAB}"/>
          </ac:grpSpMkLst>
        </pc:grpChg>
        <pc:grpChg chg="del">
          <ac:chgData name="Jeong SangWoo" userId="8b3882065fa5c9e6" providerId="LiveId" clId="{CBAE06D3-3B81-449F-A7F3-FAD05C0BB75D}" dt="2018-05-28T06:36:41.511" v="652" actId="478"/>
          <ac:grpSpMkLst>
            <pc:docMk/>
            <pc:sldMk cId="2828471371" sldId="257"/>
            <ac:grpSpMk id="40" creationId="{DD25507C-5B69-4F4F-B9C8-D02CAE6BF9A1}"/>
          </ac:grpSpMkLst>
        </pc:grpChg>
        <pc:picChg chg="del topLvl">
          <ac:chgData name="Jeong SangWoo" userId="8b3882065fa5c9e6" providerId="LiveId" clId="{CBAE06D3-3B81-449F-A7F3-FAD05C0BB75D}" dt="2018-05-28T06:36:23.662" v="649" actId="478"/>
          <ac:picMkLst>
            <pc:docMk/>
            <pc:sldMk cId="2828471371" sldId="257"/>
            <ac:picMk id="4" creationId="{12F4BFCE-D9E9-4927-B77D-A2C73F708C62}"/>
          </ac:picMkLst>
        </pc:picChg>
        <pc:picChg chg="del topLvl">
          <ac:chgData name="Jeong SangWoo" userId="8b3882065fa5c9e6" providerId="LiveId" clId="{CBAE06D3-3B81-449F-A7F3-FAD05C0BB75D}" dt="2018-05-28T06:36:22.355" v="648" actId="478"/>
          <ac:picMkLst>
            <pc:docMk/>
            <pc:sldMk cId="2828471371" sldId="257"/>
            <ac:picMk id="6" creationId="{B92A7C4C-3B78-424C-8E4D-A3F7868FC676}"/>
          </ac:picMkLst>
        </pc:picChg>
        <pc:picChg chg="del topLvl">
          <ac:chgData name="Jeong SangWoo" userId="8b3882065fa5c9e6" providerId="LiveId" clId="{CBAE06D3-3B81-449F-A7F3-FAD05C0BB75D}" dt="2018-05-28T06:36:25.304" v="650" actId="478"/>
          <ac:picMkLst>
            <pc:docMk/>
            <pc:sldMk cId="2828471371" sldId="257"/>
            <ac:picMk id="13" creationId="{AE455662-7D95-4ABC-B009-F416D967C311}"/>
          </ac:picMkLst>
        </pc:picChg>
        <pc:picChg chg="del topLvl">
          <ac:chgData name="Jeong SangWoo" userId="8b3882065fa5c9e6" providerId="LiveId" clId="{CBAE06D3-3B81-449F-A7F3-FAD05C0BB75D}" dt="2018-05-28T06:36:27.062" v="651" actId="478"/>
          <ac:picMkLst>
            <pc:docMk/>
            <pc:sldMk cId="2828471371" sldId="257"/>
            <ac:picMk id="35" creationId="{A5F16B6A-6C18-480B-85E5-CCAE122CD097}"/>
          </ac:picMkLst>
        </pc:picChg>
      </pc:sldChg>
      <pc:sldChg chg="del">
        <pc:chgData name="Jeong SangWoo" userId="8b3882065fa5c9e6" providerId="LiveId" clId="{CBAE06D3-3B81-449F-A7F3-FAD05C0BB75D}" dt="2018-05-27T09:52:08.913" v="48" actId="2696"/>
        <pc:sldMkLst>
          <pc:docMk/>
          <pc:sldMk cId="2747549357" sldId="374"/>
        </pc:sldMkLst>
      </pc:sldChg>
      <pc:sldChg chg="addSp delSp modSp">
        <pc:chgData name="Jeong SangWoo" userId="8b3882065fa5c9e6" providerId="LiveId" clId="{CBAE06D3-3B81-449F-A7F3-FAD05C0BB75D}" dt="2018-05-27T09:54:39.702" v="101" actId="1076"/>
        <pc:sldMkLst>
          <pc:docMk/>
          <pc:sldMk cId="121322230" sldId="375"/>
        </pc:sldMkLst>
        <pc:spChg chg="add del">
          <ac:chgData name="Jeong SangWoo" userId="8b3882065fa5c9e6" providerId="LiveId" clId="{CBAE06D3-3B81-449F-A7F3-FAD05C0BB75D}" dt="2018-05-27T09:52:46.741" v="83" actId="1076"/>
          <ac:spMkLst>
            <pc:docMk/>
            <pc:sldMk cId="121322230" sldId="375"/>
            <ac:spMk id="2" creationId="{93E89F17-41B1-42E3-88EA-5BD59B737BED}"/>
          </ac:spMkLst>
        </pc:spChg>
        <pc:spChg chg="mod">
          <ac:chgData name="Jeong SangWoo" userId="8b3882065fa5c9e6" providerId="LiveId" clId="{CBAE06D3-3B81-449F-A7F3-FAD05C0BB75D}" dt="2018-05-27T09:54:39.702" v="101" actId="1076"/>
          <ac:spMkLst>
            <pc:docMk/>
            <pc:sldMk cId="121322230" sldId="375"/>
            <ac:spMk id="3" creationId="{76DEDF3D-AD3E-4C60-A62E-779C9266CAD4}"/>
          </ac:spMkLst>
        </pc:spChg>
        <pc:spChg chg="del mod">
          <ac:chgData name="Jeong SangWoo" userId="8b3882065fa5c9e6" providerId="LiveId" clId="{CBAE06D3-3B81-449F-A7F3-FAD05C0BB75D}" dt="2018-05-27T09:53:25.549" v="92" actId="478"/>
          <ac:spMkLst>
            <pc:docMk/>
            <pc:sldMk cId="121322230" sldId="375"/>
            <ac:spMk id="11" creationId="{AC22DCD9-5B4C-4536-93E8-1FF813C69FF0}"/>
          </ac:spMkLst>
        </pc:spChg>
        <pc:picChg chg="add del mod">
          <ac:chgData name="Jeong SangWoo" userId="8b3882065fa5c9e6" providerId="LiveId" clId="{CBAE06D3-3B81-449F-A7F3-FAD05C0BB75D}" dt="2018-05-27T09:54:20.097" v="95" actId="1076"/>
          <ac:picMkLst>
            <pc:docMk/>
            <pc:sldMk cId="121322230" sldId="375"/>
            <ac:picMk id="4" creationId="{5D71804E-B1DE-4467-8837-C0AC2346E030}"/>
          </ac:picMkLst>
        </pc:picChg>
        <pc:picChg chg="del">
          <ac:chgData name="Jeong SangWoo" userId="8b3882065fa5c9e6" providerId="LiveId" clId="{CBAE06D3-3B81-449F-A7F3-FAD05C0BB75D}" dt="2018-05-27T09:52:17.409" v="49" actId="478"/>
          <ac:picMkLst>
            <pc:docMk/>
            <pc:sldMk cId="121322230" sldId="375"/>
            <ac:picMk id="5" creationId="{2FB3B230-3C40-4D6C-B7F3-B0EC848C8276}"/>
          </ac:picMkLst>
        </pc:picChg>
      </pc:sldChg>
      <pc:sldChg chg="del">
        <pc:chgData name="Jeong SangWoo" userId="8b3882065fa5c9e6" providerId="LiveId" clId="{CBAE06D3-3B81-449F-A7F3-FAD05C0BB75D}" dt="2018-05-27T09:50:35.171" v="33" actId="2696"/>
        <pc:sldMkLst>
          <pc:docMk/>
          <pc:sldMk cId="1450421919" sldId="376"/>
        </pc:sldMkLst>
      </pc:sldChg>
      <pc:sldChg chg="addSp delSp modSp add">
        <pc:chgData name="Jeong SangWoo" userId="8b3882065fa5c9e6" providerId="LiveId" clId="{CBAE06D3-3B81-449F-A7F3-FAD05C0BB75D}" dt="2018-05-27T09:54:28.348" v="98" actId="2696"/>
        <pc:sldMkLst>
          <pc:docMk/>
          <pc:sldMk cId="2053696221" sldId="376"/>
        </pc:sldMkLst>
        <pc:spChg chg="del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3" creationId="{76DEDF3D-AD3E-4C60-A62E-779C9266CAD4}"/>
          </ac:spMkLst>
        </pc:spChg>
        <pc:spChg chg="add mod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4" creationId="{EB0EBC6B-012A-4ACA-8760-6CC34C9635E0}"/>
          </ac:spMkLst>
        </pc:spChg>
        <pc:picChg chg="add">
          <ac:chgData name="Jeong SangWoo" userId="8b3882065fa5c9e6" providerId="LiveId" clId="{CBAE06D3-3B81-449F-A7F3-FAD05C0BB75D}" dt="2018-05-27T09:54:28.348" v="98" actId="2696"/>
          <ac:picMkLst>
            <pc:docMk/>
            <pc:sldMk cId="2053696221" sldId="376"/>
            <ac:picMk id="5" creationId="{DB154649-6ED9-4EE1-A9C5-E8703DBC38E3}"/>
          </ac:picMkLst>
        </pc:picChg>
      </pc:sldChg>
      <pc:sldChg chg="addSp delSp modSp add">
        <pc:chgData name="Jeong SangWoo" userId="8b3882065fa5c9e6" providerId="LiveId" clId="{CBAE06D3-3B81-449F-A7F3-FAD05C0BB75D}" dt="2018-05-27T09:54:59.199" v="105" actId="1076"/>
        <pc:sldMkLst>
          <pc:docMk/>
          <pc:sldMk cId="2394875296" sldId="377"/>
        </pc:sldMkLst>
        <pc:picChg chg="add mod">
          <ac:chgData name="Jeong SangWoo" userId="8b3882065fa5c9e6" providerId="LiveId" clId="{CBAE06D3-3B81-449F-A7F3-FAD05C0BB75D}" dt="2018-05-27T09:54:59.199" v="105" actId="1076"/>
          <ac:picMkLst>
            <pc:docMk/>
            <pc:sldMk cId="2394875296" sldId="377"/>
            <ac:picMk id="2" creationId="{1B8FF623-91F4-4F70-BB08-6D6E21D6467B}"/>
          </ac:picMkLst>
        </pc:picChg>
        <pc:picChg chg="del">
          <ac:chgData name="Jeong SangWoo" userId="8b3882065fa5c9e6" providerId="LiveId" clId="{CBAE06D3-3B81-449F-A7F3-FAD05C0BB75D}" dt="2018-05-27T09:54:57.685" v="103" actId="478"/>
          <ac:picMkLst>
            <pc:docMk/>
            <pc:sldMk cId="2394875296" sldId="377"/>
            <ac:picMk id="5" creationId="{DB154649-6ED9-4EE1-A9C5-E8703DBC38E3}"/>
          </ac:picMkLst>
        </pc:picChg>
      </pc:sldChg>
      <pc:sldChg chg="del">
        <pc:chgData name="Jeong SangWoo" userId="8b3882065fa5c9e6" providerId="LiveId" clId="{CBAE06D3-3B81-449F-A7F3-FAD05C0BB75D}" dt="2018-05-27T09:50:35.180" v="34" actId="2696"/>
        <pc:sldMkLst>
          <pc:docMk/>
          <pc:sldMk cId="4046101176" sldId="377"/>
        </pc:sldMkLst>
      </pc:sldChg>
      <pc:sldChg chg="addSp delSp modSp add">
        <pc:chgData name="Jeong SangWoo" userId="8b3882065fa5c9e6" providerId="LiveId" clId="{CBAE06D3-3B81-449F-A7F3-FAD05C0BB75D}" dt="2018-05-27T09:59:50.872" v="154" actId="121"/>
        <pc:sldMkLst>
          <pc:docMk/>
          <pc:sldMk cId="2092208707" sldId="378"/>
        </pc:sldMkLst>
        <pc:spChg chg="mod">
          <ac:chgData name="Jeong SangWoo" userId="8b3882065fa5c9e6" providerId="LiveId" clId="{CBAE06D3-3B81-449F-A7F3-FAD05C0BB75D}" dt="2018-05-27T09:55:17.752" v="127" actId="121"/>
          <ac:spMkLst>
            <pc:docMk/>
            <pc:sldMk cId="2092208707" sldId="378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09:59:50.872" v="154" actId="121"/>
          <ac:graphicFrameMkLst>
            <pc:docMk/>
            <pc:sldMk cId="2092208707" sldId="378"/>
            <ac:graphicFrameMk id="3" creationId="{6B39A3A4-4A6D-4A2D-986B-4159AA46198E}"/>
          </ac:graphicFrameMkLst>
        </pc:graphicFrameChg>
        <pc:picChg chg="del">
          <ac:chgData name="Jeong SangWoo" userId="8b3882065fa5c9e6" providerId="LiveId" clId="{CBAE06D3-3B81-449F-A7F3-FAD05C0BB75D}" dt="2018-05-27T09:55:02.887" v="107" actId="478"/>
          <ac:picMkLst>
            <pc:docMk/>
            <pc:sldMk cId="2092208707" sldId="378"/>
            <ac:picMk id="2" creationId="{1B8FF623-91F4-4F70-BB08-6D6E21D6467B}"/>
          </ac:picMkLst>
        </pc:picChg>
      </pc:sldChg>
      <pc:sldChg chg="del">
        <pc:chgData name="Jeong SangWoo" userId="8b3882065fa5c9e6" providerId="LiveId" clId="{CBAE06D3-3B81-449F-A7F3-FAD05C0BB75D}" dt="2018-05-27T09:50:45.095" v="41" actId="2696"/>
        <pc:sldMkLst>
          <pc:docMk/>
          <pc:sldMk cId="1613427096" sldId="379"/>
        </pc:sldMkLst>
      </pc:sldChg>
      <pc:sldChg chg="modSp add">
        <pc:chgData name="Jeong SangWoo" userId="8b3882065fa5c9e6" providerId="LiveId" clId="{CBAE06D3-3B81-449F-A7F3-FAD05C0BB75D}" dt="2018-05-27T10:03:10.275" v="217" actId="122"/>
        <pc:sldMkLst>
          <pc:docMk/>
          <pc:sldMk cId="3544114982" sldId="379"/>
        </pc:sldMkLst>
        <pc:spChg chg="mod">
          <ac:chgData name="Jeong SangWoo" userId="8b3882065fa5c9e6" providerId="LiveId" clId="{CBAE06D3-3B81-449F-A7F3-FAD05C0BB75D}" dt="2018-05-27T10:03:10.275" v="217" actId="122"/>
          <ac:spMkLst>
            <pc:docMk/>
            <pc:sldMk cId="3544114982" sldId="379"/>
            <ac:spMk id="4" creationId="{EB0EBC6B-012A-4ACA-8760-6CC34C9635E0}"/>
          </ac:spMkLst>
        </pc:spChg>
      </pc:sldChg>
      <pc:sldChg chg="addSp modSp add">
        <pc:chgData name="Jeong SangWoo" userId="8b3882065fa5c9e6" providerId="LiveId" clId="{CBAE06D3-3B81-449F-A7F3-FAD05C0BB75D}" dt="2018-05-27T10:04:11.810" v="219" actId="1076"/>
        <pc:sldMkLst>
          <pc:docMk/>
          <pc:sldMk cId="459164807" sldId="380"/>
        </pc:sldMkLst>
        <pc:picChg chg="add mod">
          <ac:chgData name="Jeong SangWoo" userId="8b3882065fa5c9e6" providerId="LiveId" clId="{CBAE06D3-3B81-449F-A7F3-FAD05C0BB75D}" dt="2018-05-27T10:04:11.810" v="219" actId="1076"/>
          <ac:picMkLst>
            <pc:docMk/>
            <pc:sldMk cId="459164807" sldId="380"/>
            <ac:picMk id="2" creationId="{551EC926-2B8E-4015-A003-89BDB6AF112B}"/>
          </ac:picMkLst>
        </pc:picChg>
      </pc:sldChg>
      <pc:sldChg chg="del">
        <pc:chgData name="Jeong SangWoo" userId="8b3882065fa5c9e6" providerId="LiveId" clId="{CBAE06D3-3B81-449F-A7F3-FAD05C0BB75D}" dt="2018-05-27T09:50:45.108" v="42" actId="2696"/>
        <pc:sldMkLst>
          <pc:docMk/>
          <pc:sldMk cId="859655405" sldId="380"/>
        </pc:sldMkLst>
      </pc:sldChg>
      <pc:sldChg chg="del">
        <pc:chgData name="Jeong SangWoo" userId="8b3882065fa5c9e6" providerId="LiveId" clId="{CBAE06D3-3B81-449F-A7F3-FAD05C0BB75D}" dt="2018-05-27T09:50:45.132" v="44" actId="2696"/>
        <pc:sldMkLst>
          <pc:docMk/>
          <pc:sldMk cId="486618669" sldId="381"/>
        </pc:sldMkLst>
      </pc:sldChg>
      <pc:sldChg chg="addSp modSp add">
        <pc:chgData name="Jeong SangWoo" userId="8b3882065fa5c9e6" providerId="LiveId" clId="{CBAE06D3-3B81-449F-A7F3-FAD05C0BB75D}" dt="2018-05-27T10:06:58.505" v="259" actId="20577"/>
        <pc:sldMkLst>
          <pc:docMk/>
          <pc:sldMk cId="4053553878" sldId="381"/>
        </pc:sldMkLst>
        <pc:spChg chg="mod">
          <ac:chgData name="Jeong SangWoo" userId="8b3882065fa5c9e6" providerId="LiveId" clId="{CBAE06D3-3B81-449F-A7F3-FAD05C0BB75D}" dt="2018-05-27T10:04:31.664" v="226" actId="20577"/>
          <ac:spMkLst>
            <pc:docMk/>
            <pc:sldMk cId="4053553878" sldId="381"/>
            <ac:spMk id="4" creationId="{EB0EBC6B-012A-4ACA-8760-6CC34C9635E0}"/>
          </ac:spMkLst>
        </pc:spChg>
        <pc:graphicFrameChg chg="add modGraphic">
          <ac:chgData name="Jeong SangWoo" userId="8b3882065fa5c9e6" providerId="LiveId" clId="{CBAE06D3-3B81-449F-A7F3-FAD05C0BB75D}" dt="2018-05-27T10:06:58.505" v="259" actId="20577"/>
          <ac:graphicFrameMkLst>
            <pc:docMk/>
            <pc:sldMk cId="4053553878" sldId="381"/>
            <ac:graphicFrameMk id="3" creationId="{7B226D33-72C0-43C3-933A-6784C48F14BC}"/>
          </ac:graphicFrameMkLst>
        </pc:graphicFrameChg>
      </pc:sldChg>
      <pc:sldChg chg="del">
        <pc:chgData name="Jeong SangWoo" userId="8b3882065fa5c9e6" providerId="LiveId" clId="{CBAE06D3-3B81-449F-A7F3-FAD05C0BB75D}" dt="2018-05-27T09:50:45.118" v="43" actId="2696"/>
        <pc:sldMkLst>
          <pc:docMk/>
          <pc:sldMk cId="478563443" sldId="382"/>
        </pc:sldMkLst>
      </pc:sldChg>
      <pc:sldChg chg="modSp add del">
        <pc:chgData name="Jeong SangWoo" userId="8b3882065fa5c9e6" providerId="LiveId" clId="{CBAE06D3-3B81-449F-A7F3-FAD05C0BB75D}" dt="2018-05-28T01:29:16.816" v="506" actId="255"/>
        <pc:sldMkLst>
          <pc:docMk/>
          <pc:sldMk cId="2794658932" sldId="382"/>
        </pc:sldMkLst>
        <pc:spChg chg="mod">
          <ac:chgData name="Jeong SangWoo" userId="8b3882065fa5c9e6" providerId="LiveId" clId="{CBAE06D3-3B81-449F-A7F3-FAD05C0BB75D}" dt="2018-05-28T01:29:16.816" v="506" actId="255"/>
          <ac:spMkLst>
            <pc:docMk/>
            <pc:sldMk cId="2794658932" sldId="382"/>
            <ac:spMk id="4" creationId="{EB0EBC6B-012A-4ACA-8760-6CC34C9635E0}"/>
          </ac:spMkLst>
        </pc:spChg>
      </pc:sldChg>
      <pc:sldChg chg="addSp delSp add del">
        <pc:chgData name="Jeong SangWoo" userId="8b3882065fa5c9e6" providerId="LiveId" clId="{CBAE06D3-3B81-449F-A7F3-FAD05C0BB75D}" dt="2018-05-28T01:28:00.774" v="415" actId="255"/>
        <pc:sldMkLst>
          <pc:docMk/>
          <pc:sldMk cId="3647005457" sldId="383"/>
        </pc:sldMkLst>
        <pc:picChg chg="add del">
          <ac:chgData name="Jeong SangWoo" userId="8b3882065fa5c9e6" providerId="LiveId" clId="{CBAE06D3-3B81-449F-A7F3-FAD05C0BB75D}" dt="2018-05-28T01:27:38.489" v="414" actId="478"/>
          <ac:picMkLst>
            <pc:docMk/>
            <pc:sldMk cId="3647005457" sldId="383"/>
            <ac:picMk id="2" creationId="{94A30234-8284-40C9-BEC4-92DAA7D97796}"/>
          </ac:picMkLst>
        </pc:picChg>
        <pc:picChg chg="add">
          <ac:chgData name="Jeong SangWoo" userId="8b3882065fa5c9e6" providerId="LiveId" clId="{CBAE06D3-3B81-449F-A7F3-FAD05C0BB75D}" dt="2018-05-28T01:28:00.774" v="415" actId="255"/>
          <ac:picMkLst>
            <pc:docMk/>
            <pc:sldMk cId="3647005457" sldId="383"/>
            <ac:picMk id="3" creationId="{751F75D6-8F72-4620-9010-F912C45E5F29}"/>
          </ac:picMkLst>
        </pc:picChg>
      </pc:sldChg>
      <pc:sldChg chg="del">
        <pc:chgData name="Jeong SangWoo" userId="8b3882065fa5c9e6" providerId="LiveId" clId="{CBAE06D3-3B81-449F-A7F3-FAD05C0BB75D}" dt="2018-05-27T09:50:45.147" v="45" actId="2696"/>
        <pc:sldMkLst>
          <pc:docMk/>
          <pc:sldMk cId="3862583093" sldId="383"/>
        </pc:sldMkLst>
      </pc:sldChg>
      <pc:sldChg chg="addSp delSp modSp add del">
        <pc:chgData name="Jeong SangWoo" userId="8b3882065fa5c9e6" providerId="LiveId" clId="{CBAE06D3-3B81-449F-A7F3-FAD05C0BB75D}" dt="2018-05-28T01:29:03.020" v="486" actId="20577"/>
        <pc:sldMkLst>
          <pc:docMk/>
          <pc:sldMk cId="1921309914" sldId="384"/>
        </pc:sldMkLst>
        <pc:spChg chg="mod">
          <ac:chgData name="Jeong SangWoo" userId="8b3882065fa5c9e6" providerId="LiveId" clId="{CBAE06D3-3B81-449F-A7F3-FAD05C0BB75D}" dt="2018-05-27T10:10:22.541" v="302" actId="20577"/>
          <ac:spMkLst>
            <pc:docMk/>
            <pc:sldMk cId="1921309914" sldId="384"/>
            <ac:spMk id="4" creationId="{EB0EBC6B-012A-4ACA-8760-6CC34C9635E0}"/>
          </ac:spMkLst>
        </pc:spChg>
        <pc:graphicFrameChg chg="add del mod modGraphic">
          <ac:chgData name="Jeong SangWoo" userId="8b3882065fa5c9e6" providerId="LiveId" clId="{CBAE06D3-3B81-449F-A7F3-FAD05C0BB75D}" dt="2018-05-28T01:28:14.774" v="416" actId="478"/>
          <ac:graphicFrameMkLst>
            <pc:docMk/>
            <pc:sldMk cId="1921309914" sldId="384"/>
            <ac:graphicFrameMk id="3" creationId="{AA297D23-2656-43E6-948D-530B44AFF3AD}"/>
          </ac:graphicFrameMkLst>
        </pc:graphicFrameChg>
        <pc:graphicFrameChg chg="add modGraphic">
          <ac:chgData name="Jeong SangWoo" userId="8b3882065fa5c9e6" providerId="LiveId" clId="{CBAE06D3-3B81-449F-A7F3-FAD05C0BB75D}" dt="2018-05-28T01:29:03.020" v="486" actId="20577"/>
          <ac:graphicFrameMkLst>
            <pc:docMk/>
            <pc:sldMk cId="1921309914" sldId="384"/>
            <ac:graphicFrameMk id="5" creationId="{3455C77D-8A34-496F-907A-EAF2D6CA7E76}"/>
          </ac:graphicFrameMkLst>
        </pc:graphicFrameChg>
      </pc:sldChg>
      <pc:sldChg chg="del">
        <pc:chgData name="Jeong SangWoo" userId="8b3882065fa5c9e6" providerId="LiveId" clId="{CBAE06D3-3B81-449F-A7F3-FAD05C0BB75D}" dt="2018-05-27T09:50:45.154" v="46" actId="2696"/>
        <pc:sldMkLst>
          <pc:docMk/>
          <pc:sldMk cId="3256850263" sldId="384"/>
        </pc:sldMkLst>
      </pc:sldChg>
      <pc:sldChg chg="modSp add">
        <pc:chgData name="Jeong SangWoo" userId="8b3882065fa5c9e6" providerId="LiveId" clId="{CBAE06D3-3B81-449F-A7F3-FAD05C0BB75D}" dt="2018-05-28T02:05:22.476" v="536" actId="255"/>
        <pc:sldMkLst>
          <pc:docMk/>
          <pc:sldMk cId="2271086023" sldId="385"/>
        </pc:sldMkLst>
        <pc:spChg chg="mod">
          <ac:chgData name="Jeong SangWoo" userId="8b3882065fa5c9e6" providerId="LiveId" clId="{CBAE06D3-3B81-449F-A7F3-FAD05C0BB75D}" dt="2018-05-28T02:05:22.476" v="536" actId="255"/>
          <ac:spMkLst>
            <pc:docMk/>
            <pc:sldMk cId="2271086023" sldId="385"/>
            <ac:spMk id="4" creationId="{EB0EBC6B-012A-4ACA-8760-6CC34C9635E0}"/>
          </ac:spMkLst>
        </pc:spChg>
      </pc:sldChg>
      <pc:sldChg chg="del">
        <pc:chgData name="Jeong SangWoo" userId="8b3882065fa5c9e6" providerId="LiveId" clId="{CBAE06D3-3B81-449F-A7F3-FAD05C0BB75D}" dt="2018-05-27T09:50:35.189" v="35" actId="2696"/>
        <pc:sldMkLst>
          <pc:docMk/>
          <pc:sldMk cId="2809608429" sldId="385"/>
        </pc:sldMkLst>
      </pc:sldChg>
      <pc:sldChg chg="add del">
        <pc:chgData name="Jeong SangWoo" userId="8b3882065fa5c9e6" providerId="LiveId" clId="{CBAE06D3-3B81-449F-A7F3-FAD05C0BB75D}" dt="2018-05-27T10:14:07.291" v="403" actId="2696"/>
        <pc:sldMkLst>
          <pc:docMk/>
          <pc:sldMk cId="3240517434" sldId="385"/>
        </pc:sldMkLst>
      </pc:sldChg>
      <pc:sldChg chg="del">
        <pc:chgData name="Jeong SangWoo" userId="8b3882065fa5c9e6" providerId="LiveId" clId="{CBAE06D3-3B81-449F-A7F3-FAD05C0BB75D}" dt="2018-05-27T09:50:35.207" v="36" actId="2696"/>
        <pc:sldMkLst>
          <pc:docMk/>
          <pc:sldMk cId="1608468357" sldId="386"/>
        </pc:sldMkLst>
      </pc:sldChg>
      <pc:sldChg chg="addSp delSp add">
        <pc:chgData name="Jeong SangWoo" userId="8b3882065fa5c9e6" providerId="LiveId" clId="{CBAE06D3-3B81-449F-A7F3-FAD05C0BB75D}" dt="2018-05-28T02:05:39.317" v="538" actId="255"/>
        <pc:sldMkLst>
          <pc:docMk/>
          <pc:sldMk cId="1658265312" sldId="386"/>
        </pc:sldMkLst>
        <pc:picChg chg="add">
          <ac:chgData name="Jeong SangWoo" userId="8b3882065fa5c9e6" providerId="LiveId" clId="{CBAE06D3-3B81-449F-A7F3-FAD05C0BB75D}" dt="2018-05-28T02:05:39.317" v="538" actId="255"/>
          <ac:picMkLst>
            <pc:docMk/>
            <pc:sldMk cId="1658265312" sldId="386"/>
            <ac:picMk id="2" creationId="{60353604-C417-45C0-B6F1-AF6E22531BD5}"/>
          </ac:picMkLst>
        </pc:picChg>
        <pc:picChg chg="del">
          <ac:chgData name="Jeong SangWoo" userId="8b3882065fa5c9e6" providerId="LiveId" clId="{CBAE06D3-3B81-449F-A7F3-FAD05C0BB75D}" dt="2018-05-28T02:05:24.219" v="537" actId="478"/>
          <ac:picMkLst>
            <pc:docMk/>
            <pc:sldMk cId="1658265312" sldId="386"/>
            <ac:picMk id="3" creationId="{751F75D6-8F72-4620-9010-F912C45E5F29}"/>
          </ac:picMkLst>
        </pc:picChg>
      </pc:sldChg>
      <pc:sldChg chg="add del">
        <pc:chgData name="Jeong SangWoo" userId="8b3882065fa5c9e6" providerId="LiveId" clId="{CBAE06D3-3B81-449F-A7F3-FAD05C0BB75D}" dt="2018-05-27T10:14:07.290" v="402" actId="2696"/>
        <pc:sldMkLst>
          <pc:docMk/>
          <pc:sldMk cId="2063371977" sldId="386"/>
        </pc:sldMkLst>
      </pc:sldChg>
      <pc:sldChg chg="modSp add">
        <pc:chgData name="Jeong SangWoo" userId="8b3882065fa5c9e6" providerId="LiveId" clId="{CBAE06D3-3B81-449F-A7F3-FAD05C0BB75D}" dt="2018-05-28T02:06:54.495" v="646" actId="255"/>
        <pc:sldMkLst>
          <pc:docMk/>
          <pc:sldMk cId="343708994" sldId="387"/>
        </pc:sldMkLst>
        <pc:graphicFrameChg chg="mod modGraphic">
          <ac:chgData name="Jeong SangWoo" userId="8b3882065fa5c9e6" providerId="LiveId" clId="{CBAE06D3-3B81-449F-A7F3-FAD05C0BB75D}" dt="2018-05-28T02:06:54.495" v="646" actId="255"/>
          <ac:graphicFrameMkLst>
            <pc:docMk/>
            <pc:sldMk cId="343708994" sldId="387"/>
            <ac:graphicFrameMk id="5" creationId="{3455C77D-8A34-496F-907A-EAF2D6CA7E76}"/>
          </ac:graphicFrameMkLst>
        </pc:graphicFrameChg>
      </pc:sldChg>
      <pc:sldChg chg="del">
        <pc:chgData name="Jeong SangWoo" userId="8b3882065fa5c9e6" providerId="LiveId" clId="{CBAE06D3-3B81-449F-A7F3-FAD05C0BB75D}" dt="2018-05-27T09:50:35.222" v="37" actId="2696"/>
        <pc:sldMkLst>
          <pc:docMk/>
          <pc:sldMk cId="928948610" sldId="387"/>
        </pc:sldMkLst>
      </pc:sldChg>
      <pc:sldChg chg="del">
        <pc:chgData name="Jeong SangWoo" userId="8b3882065fa5c9e6" providerId="LiveId" clId="{CBAE06D3-3B81-449F-A7F3-FAD05C0BB75D}" dt="2018-05-27T09:50:35.255" v="40" actId="2696"/>
        <pc:sldMkLst>
          <pc:docMk/>
          <pc:sldMk cId="2280014155" sldId="388"/>
        </pc:sldMkLst>
      </pc:sldChg>
      <pc:sldChg chg="del">
        <pc:chgData name="Jeong SangWoo" userId="8b3882065fa5c9e6" providerId="LiveId" clId="{CBAE06D3-3B81-449F-A7F3-FAD05C0BB75D}" dt="2018-05-27T09:50:35.233" v="38" actId="2696"/>
        <pc:sldMkLst>
          <pc:docMk/>
          <pc:sldMk cId="1669710602" sldId="389"/>
        </pc:sldMkLst>
      </pc:sldChg>
      <pc:sldChg chg="del">
        <pc:chgData name="Jeong SangWoo" userId="8b3882065fa5c9e6" providerId="LiveId" clId="{CBAE06D3-3B81-449F-A7F3-FAD05C0BB75D}" dt="2018-05-27T09:50:35.248" v="39" actId="2696"/>
        <pc:sldMkLst>
          <pc:docMk/>
          <pc:sldMk cId="68581250" sldId="390"/>
        </pc:sldMkLst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C1AC0F52-5356-4E5E-A33B-7BBA7A5173E9}" dt="2018-05-21T03:16:55.297" v="288" actId="207"/>
        <pc:sldMkLst>
          <pc:docMk/>
          <pc:sldMk cId="121322230" sldId="375"/>
        </pc:sldMkLst>
        <pc:spChg chg="mod">
          <ac:chgData name="Jeong SangWoo" userId="8b3882065fa5c9e6" providerId="LiveId" clId="{C1AC0F52-5356-4E5E-A33B-7BBA7A5173E9}" dt="2018-05-21T03:16:05.939" v="130" actId="20577"/>
          <ac:spMkLst>
            <pc:docMk/>
            <pc:sldMk cId="121322230" sldId="375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3:16:55.297" v="288" actId="207"/>
          <ac:spMkLst>
            <pc:docMk/>
            <pc:sldMk cId="121322230" sldId="375"/>
            <ac:spMk id="11" creationId="{AC22DCD9-5B4C-4536-93E8-1FF813C69FF0}"/>
          </ac:spMkLst>
        </pc:spChg>
        <pc:picChg chg="add mod">
          <ac:chgData name="Jeong SangWoo" userId="8b3882065fa5c9e6" providerId="LiveId" clId="{C1AC0F52-5356-4E5E-A33B-7BBA7A5173E9}" dt="2018-05-21T03:15:51.095" v="101" actId="1076"/>
          <ac:picMkLst>
            <pc:docMk/>
            <pc:sldMk cId="121322230" sldId="375"/>
            <ac:picMk id="5" creationId="{2FB3B230-3C40-4D6C-B7F3-B0EC848C8276}"/>
          </ac:picMkLst>
        </pc:picChg>
        <pc:picChg chg="del">
          <ac:chgData name="Jeong SangWoo" userId="8b3882065fa5c9e6" providerId="LiveId" clId="{C1AC0F52-5356-4E5E-A33B-7BBA7A5173E9}" dt="2018-05-21T03:15:48.563" v="100" actId="478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">
        <pc:chgData name="Jeong SangWoo" userId="8b3882065fa5c9e6" providerId="LiveId" clId="{30F86056-4561-4F85-80D8-2B9537299174}" dt="2018-05-12T07:38:39.017" v="953"/>
        <pc:sldMkLst>
          <pc:docMk/>
          <pc:sldMk cId="121322230" sldId="375"/>
        </pc:sldMkLst>
        <pc:spChg chg="mod">
          <ac:chgData name="Jeong SangWoo" userId="8b3882065fa5c9e6" providerId="LiveId" clId="{30F86056-4561-4F85-80D8-2B9537299174}" dt="2018-05-12T05:53:06.328" v="393" actId="20577"/>
          <ac:spMkLst>
            <pc:docMk/>
            <pc:sldMk cId="121322230" sldId="375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3:54.744" v="562"/>
          <ac:spMkLst>
            <pc:docMk/>
            <pc:sldMk cId="121322230" sldId="375"/>
            <ac:spMk id="5" creationId="{AEA421EB-CA79-4829-8E24-13F707363D89}"/>
          </ac:spMkLst>
        </pc:spChg>
        <pc:spChg chg="mod">
          <ac:chgData name="Jeong SangWoo" userId="8b3882065fa5c9e6" providerId="LiveId" clId="{30F86056-4561-4F85-80D8-2B9537299174}" dt="2018-05-12T07:38:39.017" v="953"/>
          <ac:spMkLst>
            <pc:docMk/>
            <pc:sldMk cId="121322230" sldId="375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6:28.957" v="313" actId="478"/>
          <ac:picMkLst>
            <pc:docMk/>
            <pc:sldMk cId="121322230" sldId="375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10.036" v="291" actId="478"/>
          <ac:picMkLst>
            <pc:docMk/>
            <pc:sldMk cId="121322230" sldId="375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6:22.751" v="294" actId="1076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ko-KR" altLang="en-US" dirty="0"/>
              <a:t>첫째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1205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등수 구하기</a:t>
            </a:r>
          </a:p>
        </p:txBody>
      </p:sp>
    </p:spTree>
    <p:extLst>
      <p:ext uri="{BB962C8B-B14F-4D97-AF65-F5344CB8AC3E}">
        <p14:creationId xmlns:p14="http://schemas.microsoft.com/office/powerpoint/2010/main" val="279465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F75D6-8F72-4620-9010-F912C45E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6212"/>
            <a:ext cx="72009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55C77D-8A34-496F-907A-EAF2D6CA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57924"/>
              </p:ext>
            </p:extLst>
          </p:nvPr>
        </p:nvGraphicFramePr>
        <p:xfrm>
          <a:off x="1279075" y="2511552"/>
          <a:ext cx="6096000" cy="35844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1792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3 90 10</a:t>
                      </a:r>
                    </a:p>
                    <a:p>
                      <a:pPr latinLnBrk="1"/>
                      <a:r>
                        <a:rPr lang="en-US" altLang="ko-KR" sz="3600" dirty="0"/>
                        <a:t>100 90 80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1792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10 1 10</a:t>
                      </a:r>
                    </a:p>
                    <a:p>
                      <a:pPr latinLnBrk="1"/>
                      <a:r>
                        <a:rPr lang="en-US" altLang="ko-KR" sz="3600" dirty="0"/>
                        <a:t>10 9 8 7 6 5 4 3 2 1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0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10708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크리스마스 파티</a:t>
            </a:r>
          </a:p>
        </p:txBody>
      </p:sp>
    </p:spTree>
    <p:extLst>
      <p:ext uri="{BB962C8B-B14F-4D97-AF65-F5344CB8AC3E}">
        <p14:creationId xmlns:p14="http://schemas.microsoft.com/office/powerpoint/2010/main" val="227108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353604-C417-45C0-B6F1-AF6E2253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51"/>
            <a:ext cx="9144000" cy="6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6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55C77D-8A34-496F-907A-EAF2D6CA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19481"/>
              </p:ext>
            </p:extLst>
          </p:nvPr>
        </p:nvGraphicFramePr>
        <p:xfrm>
          <a:off x="1279075" y="1764578"/>
          <a:ext cx="6096000" cy="414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1792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</a:p>
                    <a:p>
                      <a:pPr latinLnBrk="1"/>
                      <a:r>
                        <a:rPr lang="en-US" altLang="ko-KR" sz="2000" dirty="0"/>
                        <a:t>4</a:t>
                      </a:r>
                    </a:p>
                    <a:p>
                      <a:pPr latinLnBrk="1"/>
                      <a:r>
                        <a:rPr lang="en-US" altLang="ko-KR" sz="2000" dirty="0"/>
                        <a:t>1 2 3 2</a:t>
                      </a:r>
                    </a:p>
                    <a:p>
                      <a:pPr latinLnBrk="1"/>
                      <a:r>
                        <a:rPr lang="en-US" altLang="ko-KR" sz="2000" dirty="0"/>
                        <a:t>1 1 2</a:t>
                      </a:r>
                    </a:p>
                    <a:p>
                      <a:pPr latinLnBrk="1"/>
                      <a:r>
                        <a:rPr lang="en-US" altLang="ko-KR" sz="2000" dirty="0"/>
                        <a:t>3 2 2</a:t>
                      </a:r>
                    </a:p>
                    <a:p>
                      <a:pPr latinLnBrk="1"/>
                      <a:r>
                        <a:rPr lang="en-US" altLang="ko-KR" sz="2000" dirty="0"/>
                        <a:t>1 1 3</a:t>
                      </a:r>
                    </a:p>
                    <a:p>
                      <a:pPr latinLnBrk="1"/>
                      <a:r>
                        <a:rPr lang="en-US" altLang="ko-KR" sz="2000" dirty="0"/>
                        <a:t>2 2 2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3</a:t>
                      </a:r>
                    </a:p>
                    <a:p>
                      <a:pPr algn="r" latinLnBrk="1"/>
                      <a:r>
                        <a:rPr lang="en-US" altLang="ko-KR" sz="3600" dirty="0"/>
                        <a:t>4</a:t>
                      </a:r>
                    </a:p>
                    <a:p>
                      <a:pPr algn="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1792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</a:p>
                    <a:p>
                      <a:pPr latinLnBrk="1"/>
                      <a:r>
                        <a:rPr lang="en-US" altLang="ko-KR" sz="2000" dirty="0"/>
                        <a:t>3</a:t>
                      </a:r>
                    </a:p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1</a:t>
                      </a:r>
                    </a:p>
                    <a:p>
                      <a:pPr latinLnBrk="1"/>
                      <a:r>
                        <a:rPr lang="en-US" altLang="ko-KR" sz="2000" dirty="0"/>
                        <a:t>2 4 3 3 3</a:t>
                      </a:r>
                    </a:p>
                    <a:p>
                      <a:pPr latinLnBrk="1"/>
                      <a:r>
                        <a:rPr lang="en-US" altLang="ko-KR" sz="2000" dirty="0"/>
                        <a:t>4 3 3 3 1</a:t>
                      </a:r>
                    </a:p>
                    <a:p>
                      <a:pPr latinLnBrk="1"/>
                      <a:r>
                        <a:rPr lang="en-US" altLang="ko-KR" sz="2000" dirty="0"/>
                        <a:t>1 3 4 1 1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</a:p>
                    <a:p>
                      <a:pPr algn="r" latinLnBrk="1"/>
                      <a:r>
                        <a:rPr lang="en-US" altLang="ko-KR" sz="2400" dirty="0"/>
                        <a:t>1</a:t>
                      </a:r>
                    </a:p>
                    <a:p>
                      <a:pPr algn="r" latinLnBrk="1"/>
                      <a:r>
                        <a:rPr lang="en-US" altLang="ko-KR" sz="2400" dirty="0"/>
                        <a:t>6</a:t>
                      </a:r>
                    </a:p>
                    <a:p>
                      <a:pPr algn="r" latinLnBrk="1"/>
                      <a:r>
                        <a:rPr lang="en-US" altLang="ko-KR" sz="2400" dirty="0"/>
                        <a:t>3</a:t>
                      </a:r>
                    </a:p>
                    <a:p>
                      <a:pPr algn="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DCD2215-47E7-488C-B60E-EDC10E9EF5B2}"/>
              </a:ext>
            </a:extLst>
          </p:cNvPr>
          <p:cNvSpPr txBox="1">
            <a:spLocks/>
          </p:cNvSpPr>
          <p:nvPr/>
        </p:nvSpPr>
        <p:spPr>
          <a:xfrm>
            <a:off x="1926943" y="3304964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2086</a:t>
            </a:r>
            <a:r>
              <a:rPr lang="ko-KR" altLang="en-US" dirty="0"/>
              <a:t>번 </a:t>
            </a:r>
            <a:r>
              <a:rPr lang="ko-KR" altLang="en-US" dirty="0" err="1"/>
              <a:t>피보나치수</a:t>
            </a:r>
            <a:r>
              <a:rPr lang="ko-KR" altLang="en-US" dirty="0"/>
              <a:t> 합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6B24904-93BA-4FC7-8982-4F1A7AF6D7EC}"/>
              </a:ext>
            </a:extLst>
          </p:cNvPr>
          <p:cNvSpPr txBox="1">
            <a:spLocks/>
          </p:cNvSpPr>
          <p:nvPr/>
        </p:nvSpPr>
        <p:spPr>
          <a:xfrm>
            <a:off x="915099" y="2359441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1094</a:t>
            </a:r>
            <a:r>
              <a:rPr lang="ko-KR" altLang="en-US" dirty="0"/>
              <a:t>번 막대기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948DB64-856F-4F59-AA89-995CCD12A3ED}"/>
              </a:ext>
            </a:extLst>
          </p:cNvPr>
          <p:cNvSpPr txBox="1">
            <a:spLocks/>
          </p:cNvSpPr>
          <p:nvPr/>
        </p:nvSpPr>
        <p:spPr>
          <a:xfrm>
            <a:off x="2938787" y="4250487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1205</a:t>
            </a:r>
            <a:r>
              <a:rPr lang="ko-KR" altLang="en-US" dirty="0"/>
              <a:t>번 등수 구하기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36F498A-57DE-4046-B2B7-326C4A9EAAD0}"/>
              </a:ext>
            </a:extLst>
          </p:cNvPr>
          <p:cNvSpPr txBox="1">
            <a:spLocks/>
          </p:cNvSpPr>
          <p:nvPr/>
        </p:nvSpPr>
        <p:spPr>
          <a:xfrm>
            <a:off x="3950632" y="5196009"/>
            <a:ext cx="4245411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백준 </a:t>
            </a:r>
            <a:r>
              <a:rPr lang="en-US" altLang="ko-KR" dirty="0"/>
              <a:t>10708</a:t>
            </a:r>
            <a:r>
              <a:rPr lang="ko-KR" altLang="en-US" dirty="0"/>
              <a:t>번 크리스마스 파티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288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1094</a:t>
            </a:r>
            <a:r>
              <a:rPr lang="ko-KR" altLang="en-US" dirty="0"/>
              <a:t>번 </a:t>
            </a:r>
            <a:r>
              <a:rPr lang="en-US" altLang="ko-KR" dirty="0"/>
              <a:t>- </a:t>
            </a:r>
            <a:r>
              <a:rPr lang="ko-KR" altLang="en-US" dirty="0"/>
              <a:t>막대기</a:t>
            </a:r>
          </a:p>
        </p:txBody>
      </p:sp>
    </p:spTree>
    <p:extLst>
      <p:ext uri="{BB962C8B-B14F-4D97-AF65-F5344CB8AC3E}">
        <p14:creationId xmlns:p14="http://schemas.microsoft.com/office/powerpoint/2010/main" val="1213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54649-6ED9-4EE1-A9C5-E8703DBC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70038"/>
            <a:ext cx="82391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6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8FF623-91F4-4F70-BB08-6D6E21D6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462421"/>
            <a:ext cx="73437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9A3A4-4A6D-4A2D-986B-4159AA46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81479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64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84951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48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0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2086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피보나치 수의 합</a:t>
            </a:r>
          </a:p>
        </p:txBody>
      </p:sp>
    </p:spTree>
    <p:extLst>
      <p:ext uri="{BB962C8B-B14F-4D97-AF65-F5344CB8AC3E}">
        <p14:creationId xmlns:p14="http://schemas.microsoft.com/office/powerpoint/2010/main" val="354411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1EC926-2B8E-4015-A003-89BDB6AF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05687"/>
            <a:ext cx="8153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226D33-72C0-43C3-933A-6784C48F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55548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4 10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139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1 5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5 7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84951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3 9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5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7336</TotalTime>
  <Words>144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복습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2018-05-28T06:38:33Z</dcterms:modified>
</cp:coreProperties>
</file>