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37741"/>
    <a:srgbClr val="1C71A6"/>
    <a:srgbClr val="262626"/>
    <a:srgbClr val="FF7C80"/>
    <a:srgbClr val="5E9601"/>
    <a:srgbClr val="EAEDF2"/>
    <a:srgbClr val="D4DAE4"/>
    <a:srgbClr val="28B9D4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E06D3-3B81-449F-A7F3-FAD05C0BB75D}" v="404" dt="2018-05-27T10:14:07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6374" autoAdjust="0"/>
  </p:normalViewPr>
  <p:slideViewPr>
    <p:cSldViewPr snapToGrid="0" showGuides="1">
      <p:cViewPr varScale="1">
        <p:scale>
          <a:sx n="79" d="100"/>
          <a:sy n="79" d="100"/>
        </p:scale>
        <p:origin x="120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SangWoo" userId="8b3882065fa5c9e6" providerId="LiveId" clId="{011F9E2D-D950-44AA-B44F-C45AD29B05C9}"/>
    <pc:docChg chg="undo custSel addSld delSld modSld sldOrd">
      <pc:chgData name="Jeong SangWoo" userId="8b3882065fa5c9e6" providerId="LiveId" clId="{011F9E2D-D950-44AA-B44F-C45AD29B05C9}" dt="2018-05-03T05:41:11.944" v="5105"/>
      <pc:docMkLst>
        <pc:docMk/>
      </pc:docMkLst>
      <pc:sldChg chg="modSp">
        <pc:chgData name="Jeong SangWoo" userId="8b3882065fa5c9e6" providerId="LiveId" clId="{011F9E2D-D950-44AA-B44F-C45AD29B05C9}" dt="2018-05-02T00:57:55.506" v="2284" actId="1036"/>
        <pc:sldMkLst>
          <pc:docMk/>
          <pc:sldMk cId="3655051314" sldId="256"/>
        </pc:sldMkLst>
        <pc:spChg chg="mod">
          <ac:chgData name="Jeong SangWoo" userId="8b3882065fa5c9e6" providerId="LiveId" clId="{011F9E2D-D950-44AA-B44F-C45AD29B05C9}" dt="2018-04-30T10:42:22.952" v="3" actId="20577"/>
          <ac:spMkLst>
            <pc:docMk/>
            <pc:sldMk cId="3655051314" sldId="256"/>
            <ac:spMk id="3" creationId="{DE6C901A-D1F1-4F84-82A0-6259DA1FA2B3}"/>
          </ac:spMkLst>
        </pc:spChg>
        <pc:spChg chg="mod">
          <ac:chgData name="Jeong SangWoo" userId="8b3882065fa5c9e6" providerId="LiveId" clId="{011F9E2D-D950-44AA-B44F-C45AD29B05C9}" dt="2018-05-02T00:57:55.506" v="2284" actId="1036"/>
          <ac:spMkLst>
            <pc:docMk/>
            <pc:sldMk cId="3655051314" sldId="256"/>
            <ac:spMk id="4" creationId="{826D4A64-0108-4B3E-8EEB-9BB7C2B8247B}"/>
          </ac:spMkLst>
        </pc:spChg>
      </pc:sldChg>
      <pc:sldChg chg="add del">
        <pc:chgData name="Jeong SangWoo" userId="8b3882065fa5c9e6" providerId="LiveId" clId="{011F9E2D-D950-44AA-B44F-C45AD29B05C9}" dt="2018-05-03T05:40:57.185" v="5100" actId="2696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C6948998-872D-4478-91A8-92141DC3D95E}"/>
    <pc:docChg chg="undo custSel delSld modSld modMainMaster">
      <pc:chgData name="Jeong SangWoo" userId="8b3882065fa5c9e6" providerId="LiveId" clId="{C6948998-872D-4478-91A8-92141DC3D95E}" dt="2018-04-26T07:31:53.689" v="521" actId="20577"/>
      <pc:docMkLst>
        <pc:docMk/>
      </pc:docMkLst>
      <pc:sldChg chg="addSp delSp">
        <pc:chgData name="Jeong SangWoo" userId="8b3882065fa5c9e6" providerId="LiveId" clId="{C6948998-872D-4478-91A8-92141DC3D95E}" dt="2018-04-21T04:58:17.137" v="28" actId="20577"/>
        <pc:sldMkLst>
          <pc:docMk/>
          <pc:sldMk cId="3655051314" sldId="256"/>
        </pc:sldMkLst>
        <pc:spChg chg="add del">
          <ac:chgData name="Jeong SangWoo" userId="8b3882065fa5c9e6" providerId="LiveId" clId="{C6948998-872D-4478-91A8-92141DC3D95E}" dt="2018-04-21T04:58:17.137" v="28" actId="20577"/>
          <ac:spMkLst>
            <pc:docMk/>
            <pc:sldMk cId="3655051314" sldId="256"/>
            <ac:spMk id="4" creationId="{826D4A64-0108-4B3E-8EEB-9BB7C2B8247B}"/>
          </ac:spMkLst>
        </pc:spChg>
        <pc:spChg chg="add del">
          <ac:chgData name="Jeong SangWoo" userId="8b3882065fa5c9e6" providerId="LiveId" clId="{C6948998-872D-4478-91A8-92141DC3D95E}" dt="2018-04-21T04:58:16.755" v="27" actId="20577"/>
          <ac:spMkLst>
            <pc:docMk/>
            <pc:sldMk cId="3655051314" sldId="256"/>
            <ac:spMk id="5" creationId="{6AC4B7A6-1303-47BF-904B-DC5B460069CB}"/>
          </ac:spMkLst>
        </pc:spChg>
      </pc:sldChg>
      <pc:sldMasterChg chg="modSldLayout">
        <pc:chgData name="Jeong SangWoo" userId="8b3882065fa5c9e6" providerId="LiveId" clId="{C6948998-872D-4478-91A8-92141DC3D95E}" dt="2018-04-21T05:02:36.268" v="110" actId="478"/>
        <pc:sldMasterMkLst>
          <pc:docMk/>
          <pc:sldMasterMk cId="2055134626" sldId="2147483676"/>
        </pc:sldMasterMkLst>
        <pc:sldLayoutChg chg="addSp modSp">
          <pc:chgData name="Jeong SangWoo" userId="8b3882065fa5c9e6" providerId="LiveId" clId="{C6948998-872D-4478-91A8-92141DC3D95E}" dt="2018-04-21T04:58:54.841" v="30" actId="167"/>
          <pc:sldLayoutMkLst>
            <pc:docMk/>
            <pc:sldMasterMk cId="2055134626" sldId="2147483676"/>
            <pc:sldLayoutMk cId="2888695832" sldId="2147483688"/>
          </pc:sldLayoutMkLst>
          <pc:spChg chg="add ord">
            <ac:chgData name="Jeong SangWoo" userId="8b3882065fa5c9e6" providerId="LiveId" clId="{C6948998-872D-4478-91A8-92141DC3D95E}" dt="2018-04-21T04:58:54.841" v="30" actId="167"/>
            <ac:spMkLst>
              <pc:docMk/>
              <pc:sldMasterMk cId="2055134626" sldId="2147483676"/>
              <pc:sldLayoutMk cId="2888695832" sldId="2147483688"/>
              <ac:spMk id="4" creationId="{468BB1C5-36C9-4DE9-B6ED-4174A55FE657}"/>
            </ac:spMkLst>
          </pc:spChg>
        </pc:sldLayoutChg>
        <pc:sldLayoutChg chg="addSp delSp modSp">
          <pc:chgData name="Jeong SangWoo" userId="8b3882065fa5c9e6" providerId="LiveId" clId="{C6948998-872D-4478-91A8-92141DC3D95E}" dt="2018-04-21T05:02:36.268" v="110" actId="478"/>
          <pc:sldLayoutMkLst>
            <pc:docMk/>
            <pc:sldMasterMk cId="2055134626" sldId="2147483676"/>
            <pc:sldLayoutMk cId="251237391" sldId="2147483693"/>
          </pc:sldLayoutMkLst>
          <pc:spChg chg="del">
            <ac:chgData name="Jeong SangWoo" userId="8b3882065fa5c9e6" providerId="LiveId" clId="{C6948998-872D-4478-91A8-92141DC3D95E}" dt="2018-04-21T04:59:33.869" v="32" actId="478"/>
            <ac:spMkLst>
              <pc:docMk/>
              <pc:sldMasterMk cId="2055134626" sldId="2147483676"/>
              <pc:sldLayoutMk cId="251237391" sldId="2147483693"/>
              <ac:spMk id="2" creationId="{5F97810C-4C17-4BE0-8726-B25C42F8CB64}"/>
            </ac:spMkLst>
          </pc:spChg>
          <pc:spChg chg="add mod">
            <ac:chgData name="Jeong SangWoo" userId="8b3882065fa5c9e6" providerId="LiveId" clId="{C6948998-872D-4478-91A8-92141DC3D95E}" dt="2018-04-21T05:01:35.147" v="84" actId="1036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  <pc:spChg chg="add del mod">
            <ac:chgData name="Jeong SangWoo" userId="8b3882065fa5c9e6" providerId="LiveId" clId="{C6948998-872D-4478-91A8-92141DC3D95E}" dt="2018-04-21T04:59:41.610" v="43" actId="478"/>
            <ac:spMkLst>
              <pc:docMk/>
              <pc:sldMasterMk cId="2055134626" sldId="2147483676"/>
              <pc:sldLayoutMk cId="251237391" sldId="2147483693"/>
              <ac:spMk id="4" creationId="{5C60DAD3-BFF8-4E12-A226-4DAFBEB0CC43}"/>
            </ac:spMkLst>
          </pc:spChg>
          <pc:spChg chg="add del">
            <ac:chgData name="Jeong SangWoo" userId="8b3882065fa5c9e6" providerId="LiveId" clId="{C6948998-872D-4478-91A8-92141DC3D95E}" dt="2018-04-21T05:00:19.885" v="44" actId="11529"/>
            <ac:spMkLst>
              <pc:docMk/>
              <pc:sldMasterMk cId="2055134626" sldId="2147483676"/>
              <pc:sldLayoutMk cId="251237391" sldId="2147483693"/>
              <ac:spMk id="5" creationId="{CC37E7FB-7D07-4574-A666-81F1EA3A8E8B}"/>
            </ac:spMkLst>
          </pc:spChg>
          <pc:spChg chg="add mod">
            <ac:chgData name="Jeong SangWoo" userId="8b3882065fa5c9e6" providerId="LiveId" clId="{C6948998-872D-4478-91A8-92141DC3D95E}" dt="2018-04-21T05:02:07.188" v="86" actId="207"/>
            <ac:spMkLst>
              <pc:docMk/>
              <pc:sldMasterMk cId="2055134626" sldId="2147483676"/>
              <pc:sldLayoutMk cId="251237391" sldId="2147483693"/>
              <ac:spMk id="6" creationId="{18578E54-A616-43ED-8A3C-845AB70F0129}"/>
            </ac:spMkLst>
          </pc:spChg>
          <pc:spChg chg="add del">
            <ac:chgData name="Jeong SangWoo" userId="8b3882065fa5c9e6" providerId="LiveId" clId="{C6948998-872D-4478-91A8-92141DC3D95E}" dt="2018-04-21T05:01:22.520" v="52" actId="478"/>
            <ac:spMkLst>
              <pc:docMk/>
              <pc:sldMasterMk cId="2055134626" sldId="2147483676"/>
              <pc:sldLayoutMk cId="251237391" sldId="2147483693"/>
              <ac:spMk id="7" creationId="{BC18FCE7-69B9-4D08-9707-66C9D60AB495}"/>
            </ac:spMkLst>
          </pc:spChg>
          <pc:spChg chg="add del mod">
            <ac:chgData name="Jeong SangWoo" userId="8b3882065fa5c9e6" providerId="LiveId" clId="{C6948998-872D-4478-91A8-92141DC3D95E}" dt="2018-04-21T05:02:36.268" v="110" actId="478"/>
            <ac:spMkLst>
              <pc:docMk/>
              <pc:sldMasterMk cId="2055134626" sldId="2147483676"/>
              <pc:sldLayoutMk cId="251237391" sldId="2147483693"/>
              <ac:spMk id="8" creationId="{3115D617-9B8F-420F-8C4A-434005D73927}"/>
            </ac:spMkLst>
          </pc:spChg>
        </pc:sldLayoutChg>
      </pc:sldMasterChg>
    </pc:docChg>
  </pc:docChgLst>
  <pc:docChgLst>
    <pc:chgData name="SangWoo Jeong" userId="8b3882065fa5c9e6" providerId="LiveId" clId="{14CFD2A0-69CA-4966-9D0D-364737176734}"/>
    <pc:docChg chg="custSel modSld">
      <pc:chgData name="SangWoo Jeong" userId="8b3882065fa5c9e6" providerId="LiveId" clId="{14CFD2A0-69CA-4966-9D0D-364737176734}" dt="2018-04-05T05:53:57.977" v="3" actId="1076"/>
      <pc:docMkLst>
        <pc:docMk/>
      </pc:docMkLst>
    </pc:docChg>
  </pc:docChgLst>
  <pc:docChgLst>
    <pc:chgData name="SangWoo Jeong" userId="8b3882065fa5c9e6" providerId="LiveId" clId="{6D9152CA-BC63-43D8-ACE4-DDF67A81814F}"/>
    <pc:docChg chg="undo custSel addSld delSld modSld sldOrd delMainMaster modMainMaster">
      <pc:chgData name="SangWoo Jeong" userId="8b3882065fa5c9e6" providerId="LiveId" clId="{6D9152CA-BC63-43D8-ACE4-DDF67A81814F}" dt="2018-04-01T11:37:43.217" v="3912"/>
      <pc:docMkLst>
        <pc:docMk/>
      </pc:docMkLst>
      <pc:sldChg chg="addSp modSp add">
        <pc:chgData name="SangWoo Jeong" userId="8b3882065fa5c9e6" providerId="LiveId" clId="{6D9152CA-BC63-43D8-ACE4-DDF67A81814F}" dt="2018-04-01T11:37:43.217" v="3912"/>
        <pc:sldMkLst>
          <pc:docMk/>
          <pc:sldMk cId="3655051314" sldId="256"/>
        </pc:sldMkLst>
        <pc:spChg chg="mod">
          <ac:chgData name="SangWoo Jeong" userId="8b3882065fa5c9e6" providerId="LiveId" clId="{6D9152CA-BC63-43D8-ACE4-DDF67A81814F}" dt="2018-04-01T07:45:04.694" v="1818" actId="16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SangWoo Jeong" userId="8b3882065fa5c9e6" providerId="LiveId" clId="{6D9152CA-BC63-43D8-ACE4-DDF67A81814F}" dt="2018-04-01T11:37:43.217" v="3912"/>
          <ac:spMkLst>
            <pc:docMk/>
            <pc:sldMk cId="3655051314" sldId="256"/>
            <ac:spMk id="3" creationId="{DE6C901A-D1F1-4F84-82A0-6259DA1FA2B3}"/>
          </ac:spMkLst>
        </pc:spChg>
        <pc:spChg chg="add ord">
          <ac:chgData name="SangWoo Jeong" userId="8b3882065fa5c9e6" providerId="LiveId" clId="{6D9152CA-BC63-43D8-ACE4-DDF67A81814F}" dt="2018-04-01T09:08:08.620" v="3855" actId="167"/>
          <ac:spMkLst>
            <pc:docMk/>
            <pc:sldMk cId="3655051314" sldId="256"/>
            <ac:spMk id="4" creationId="{826D4A64-0108-4B3E-8EEB-9BB7C2B8247B}"/>
          </ac:spMkLst>
        </pc:spChg>
      </pc:sldChg>
      <pc:sldChg chg="addSp delSp modSp add modTransition">
        <pc:chgData name="SangWoo Jeong" userId="8b3882065fa5c9e6" providerId="LiveId" clId="{6D9152CA-BC63-43D8-ACE4-DDF67A81814F}" dt="2018-04-01T09:04:36.281" v="3816" actId="1076"/>
        <pc:sldMkLst>
          <pc:docMk/>
          <pc:sldMk cId="1746186059" sldId="260"/>
        </pc:sldMkLst>
        <pc:spChg chg="del">
          <ac:chgData name="SangWoo Jeong" userId="8b3882065fa5c9e6" providerId="LiveId" clId="{6D9152CA-BC63-43D8-ACE4-DDF67A81814F}" dt="2018-04-01T07:17:15.978" v="1032" actId="1076"/>
          <ac:spMkLst>
            <pc:docMk/>
            <pc:sldMk cId="1746186059" sldId="260"/>
            <ac:spMk id="2" creationId="{22AD8CE0-35CD-4EEE-B941-F6773EE2949E}"/>
          </ac:spMkLst>
        </pc:spChg>
        <pc:spChg chg="add del mod">
          <ac:chgData name="SangWoo Jeong" userId="8b3882065fa5c9e6" providerId="LiveId" clId="{6D9152CA-BC63-43D8-ACE4-DDF67A81814F}" dt="2018-04-01T07:38:08.633" v="1775" actId="478"/>
          <ac:spMkLst>
            <pc:docMk/>
            <pc:sldMk cId="1746186059" sldId="260"/>
            <ac:spMk id="3" creationId="{476CB0DC-9FBE-4AD6-BE85-A3F399FCE4D0}"/>
          </ac:spMkLst>
        </pc:spChg>
        <pc:spChg chg="add del mod">
          <ac:chgData name="SangWoo Jeong" userId="8b3882065fa5c9e6" providerId="LiveId" clId="{6D9152CA-BC63-43D8-ACE4-DDF67A81814F}" dt="2018-04-01T07:38:09.880" v="1776" actId="478"/>
          <ac:spMkLst>
            <pc:docMk/>
            <pc:sldMk cId="1746186059" sldId="260"/>
            <ac:spMk id="4" creationId="{10FDBFE0-F649-4A78-8CC8-4EF245FD0D26}"/>
          </ac:spMkLst>
        </pc:spChg>
      </pc:sldChg>
      <pc:sldMasterChg chg="addSp delSp modSp delSldLayout modSldLayout">
        <pc:chgData name="SangWoo Jeong" userId="8b3882065fa5c9e6" providerId="LiveId" clId="{6D9152CA-BC63-43D8-ACE4-DDF67A81814F}" dt="2018-04-01T09:07:56.287" v="3853" actId="1076"/>
        <pc:sldMasterMkLst>
          <pc:docMk/>
          <pc:sldMasterMk cId="2055134626" sldId="2147483676"/>
        </pc:sldMasterMkLst>
        <pc:spChg chg="add mod">
          <ac:chgData name="SangWoo Jeong" userId="8b3882065fa5c9e6" providerId="LiveId" clId="{6D9152CA-BC63-43D8-ACE4-DDF67A81814F}" dt="2018-04-01T07:07:52.380" v="779" actId="14100"/>
          <ac:spMkLst>
            <pc:docMk/>
            <pc:sldMasterMk cId="2055134626" sldId="2147483676"/>
            <ac:spMk id="4" creationId="{E2013E45-156D-4144-BD4C-ED25588AD91D}"/>
          </ac:spMkLst>
        </pc:spChg>
        <pc:spChg chg="del mod">
          <ac:chgData name="SangWoo Jeong" userId="8b3882065fa5c9e6" providerId="LiveId" clId="{6D9152CA-BC63-43D8-ACE4-DDF67A81814F}" dt="2018-04-01T05:55:21.053" v="21" actId="478"/>
          <ac:spMkLst>
            <pc:docMk/>
            <pc:sldMasterMk cId="2055134626" sldId="2147483676"/>
            <ac:spMk id="9" creationId="{00000000-0000-0000-0000-000000000000}"/>
          </ac:spMkLst>
        </pc:spChg>
        <pc:spChg chg="add del">
          <ac:chgData name="SangWoo Jeong" userId="8b3882065fa5c9e6" providerId="LiveId" clId="{6D9152CA-BC63-43D8-ACE4-DDF67A81814F}" dt="2018-04-01T06:15:16.483" v="520" actId="478"/>
          <ac:spMkLst>
            <pc:docMk/>
            <pc:sldMasterMk cId="2055134626" sldId="2147483676"/>
            <ac:spMk id="13" creationId="{23139028-E7FF-4122-A8CB-507A98AF8F1F}"/>
          </ac:spMkLst>
        </pc:spChg>
        <pc:spChg chg="add del mod">
          <ac:chgData name="SangWoo Jeong" userId="8b3882065fa5c9e6" providerId="LiveId" clId="{6D9152CA-BC63-43D8-ACE4-DDF67A81814F}" dt="2018-04-01T07:15:42.685" v="888" actId="478"/>
          <ac:spMkLst>
            <pc:docMk/>
            <pc:sldMasterMk cId="2055134626" sldId="2147483676"/>
            <ac:spMk id="15" creationId="{DCAD0900-4A75-414F-A291-49A3EF5F38E1}"/>
          </ac:spMkLst>
        </pc:spChg>
        <pc:spChg chg="del">
          <ac:chgData name="SangWoo Jeong" userId="8b3882065fa5c9e6" providerId="LiveId" clId="{6D9152CA-BC63-43D8-ACE4-DDF67A81814F}" dt="2018-04-01T05:52:33.102" v="8" actId="478"/>
          <ac:spMkLst>
            <pc:docMk/>
            <pc:sldMasterMk cId="2055134626" sldId="2147483676"/>
            <ac:spMk id="23" creationId="{00000000-0000-0000-0000-000000000000}"/>
          </ac:spMkLst>
        </pc:spChg>
        <pc:grpChg chg="del">
          <ac:chgData name="SangWoo Jeong" userId="8b3882065fa5c9e6" providerId="LiveId" clId="{6D9152CA-BC63-43D8-ACE4-DDF67A81814F}" dt="2018-04-01T06:38:26.991" v="690" actId="478"/>
          <ac:grpSpMkLst>
            <pc:docMk/>
            <pc:sldMasterMk cId="2055134626" sldId="2147483676"/>
            <ac:grpSpMk id="8" creationId="{00000000-0000-0000-0000-000000000000}"/>
          </ac:grpSpMkLst>
        </pc:grpChg>
        <pc:picChg chg="add">
          <ac:chgData name="SangWoo Jeong" userId="8b3882065fa5c9e6" providerId="LiveId" clId="{6D9152CA-BC63-43D8-ACE4-DDF67A81814F}" dt="2018-04-01T07:03:47.190" v="696" actId="1076"/>
          <ac:picMkLst>
            <pc:docMk/>
            <pc:sldMasterMk cId="2055134626" sldId="2147483676"/>
            <ac:picMk id="14" creationId="{280913A3-F788-4DBE-8277-99B8ECC0DBB6}"/>
          </ac:picMkLst>
        </pc:picChg>
        <pc:sldLayoutChg chg="addSp delSp modSp setBg">
          <pc:chgData name="SangWoo Jeong" userId="8b3882065fa5c9e6" providerId="LiveId" clId="{6D9152CA-BC63-43D8-ACE4-DDF67A81814F}" dt="2018-04-01T09:07:56.287" v="3853" actId="1076"/>
          <pc:sldLayoutMkLst>
            <pc:docMk/>
            <pc:sldMasterMk cId="2055134626" sldId="2147483676"/>
            <pc:sldLayoutMk cId="2888695832" sldId="2147483688"/>
          </pc:sldLayoutMkLst>
          <pc:spChg chg="mod">
            <ac:chgData name="SangWoo Jeong" userId="8b3882065fa5c9e6" providerId="LiveId" clId="{6D9152CA-BC63-43D8-ACE4-DDF67A81814F}" dt="2018-04-01T07:20:54.226" v="1071" actId="6559"/>
            <ac:spMkLst>
              <pc:docMk/>
              <pc:sldMasterMk cId="2055134626" sldId="2147483676"/>
              <pc:sldLayoutMk cId="2888695832" sldId="2147483688"/>
              <ac:spMk id="2" creationId="{00000000-0000-0000-0000-000000000000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" creationId="{2552EF9E-567F-4726-BDDC-246FB4E75EBB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" creationId="{359CDBE8-D39E-48D0-9B5A-FDF705A94173}"/>
            </ac:spMkLst>
          </pc:spChg>
          <pc:spChg chg="add 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" creationId="{99F58774-FF0E-4442-BC80-463A2FA40579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7" creationId="{9931E057-A6B6-4575-B429-710133558398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8" creationId="{8ABB5050-1049-411A-ABCF-202B1DE4695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19" creationId="{CFC2F741-2E24-4D87-B8FB-FD0C8DBF3C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4" creationId="{10A9A08C-7054-43B8-96E3-2C331B6CD095}"/>
            </ac:spMkLst>
          </pc:spChg>
          <pc:spChg chg="del mod topLvl">
            <ac:chgData name="SangWoo Jeong" userId="8b3882065fa5c9e6" providerId="LiveId" clId="{6D9152CA-BC63-43D8-ACE4-DDF67A81814F}" dt="2018-04-01T06:08:19.219" v="283" actId="478"/>
            <ac:spMkLst>
              <pc:docMk/>
              <pc:sldMasterMk cId="2055134626" sldId="2147483676"/>
              <pc:sldLayoutMk cId="2888695832" sldId="2147483688"/>
              <ac:spMk id="25" creationId="{D8D541C1-007B-4311-968C-208D755A4A1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6" creationId="{E0E54B26-1678-4440-A5EB-D3552669B65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7" creationId="{72150BC1-6602-4387-A918-3990B37A79FF}"/>
            </ac:spMkLst>
          </pc:spChg>
          <pc:spChg chg="del mod topLvl">
            <ac:chgData name="SangWoo Jeong" userId="8b3882065fa5c9e6" providerId="LiveId" clId="{6D9152CA-BC63-43D8-ACE4-DDF67A81814F}" dt="2018-04-01T06:08:20.685" v="284" actId="478"/>
            <ac:spMkLst>
              <pc:docMk/>
              <pc:sldMasterMk cId="2055134626" sldId="2147483676"/>
              <pc:sldLayoutMk cId="2888695832" sldId="2147483688"/>
              <ac:spMk id="28" creationId="{F7F1276C-11F9-4556-854B-E12BD545089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29" creationId="{0DA5DD66-2DAE-4349-9F1F-44F417684A6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3" creationId="{7183346A-C45B-43AB-8033-7A09BD198881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4" creationId="{987F6706-04B7-418E-A56F-13CDE115CAFD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5" creationId="{A1B38EEE-BF3C-4101-B89F-9C96DFEDD06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6" creationId="{BDB49083-80D1-4C7E-A9F1-8D75A5A29284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7" creationId="{ECC82D0E-D42C-4E86-B9E3-FE0441C28E0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38" creationId="{55010D80-EBFC-438D-848F-162B31216653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2" creationId="{3D643144-B0E0-49AE-9A9F-CB831114817D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43" creationId="{2316B1F7-D5EC-4BA8-B873-247E7B6380BF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4" creationId="{599FE63A-C6EF-4B64-8F3D-24F834A66F2C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5" creationId="{D2AE9A02-182A-42AA-BFFE-1A29E86A0B73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6" creationId="{6B1BFEA9-62C4-42AE-8303-7FF3A5788890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47" creationId="{52FD36AE-9843-44B3-ADAE-8FD0BA691A4F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1" creationId="{EFB656A5-0D17-4B99-AE07-AD9C9A13E6B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2" creationId="{9D3C458D-AE36-4629-98FC-CAC09B267D36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3" creationId="{737A118F-0A69-462C-B342-1230B194438A}"/>
            </ac:spMkLst>
          </pc:spChg>
          <pc:spChg chg="del mod topLvl">
            <ac:chgData name="SangWoo Jeong" userId="8b3882065fa5c9e6" providerId="LiveId" clId="{6D9152CA-BC63-43D8-ACE4-DDF67A81814F}" dt="2018-04-01T06:08:15.467" v="281" actId="478"/>
            <ac:spMkLst>
              <pc:docMk/>
              <pc:sldMasterMk cId="2055134626" sldId="2147483676"/>
              <pc:sldLayoutMk cId="2888695832" sldId="2147483688"/>
              <ac:spMk id="54" creationId="{C313CDED-C3E9-4082-B258-26266F6EEB74}"/>
            </ac:spMkLst>
          </pc:spChg>
          <pc:spChg chg="del mod topLvl">
            <ac:chgData name="SangWoo Jeong" userId="8b3882065fa5c9e6" providerId="LiveId" clId="{6D9152CA-BC63-43D8-ACE4-DDF67A81814F}" dt="2018-04-01T06:08:17.620" v="282" actId="478"/>
            <ac:spMkLst>
              <pc:docMk/>
              <pc:sldMasterMk cId="2055134626" sldId="2147483676"/>
              <pc:sldLayoutMk cId="2888695832" sldId="2147483688"/>
              <ac:spMk id="55" creationId="{A14BF443-4347-441C-99D9-92F14B210496}"/>
            </ac:spMkLst>
          </pc:spChg>
          <pc:spChg chg="mod topLvl">
            <ac:chgData name="SangWoo Jeong" userId="8b3882065fa5c9e6" providerId="LiveId" clId="{6D9152CA-BC63-43D8-ACE4-DDF67A81814F}" dt="2018-04-01T06:08:34.595" v="285" actId="164"/>
            <ac:spMkLst>
              <pc:docMk/>
              <pc:sldMasterMk cId="2055134626" sldId="2147483676"/>
              <pc:sldLayoutMk cId="2888695832" sldId="2147483688"/>
              <ac:spMk id="56" creationId="{DA76A789-4D7B-48FC-9D9D-5276C8A9AFDD}"/>
            </ac:spMkLst>
          </pc:spChg>
          <pc:spChg chg="add del mod">
            <ac:chgData name="SangWoo Jeong" userId="8b3882065fa5c9e6" providerId="LiveId" clId="{6D9152CA-BC63-43D8-ACE4-DDF67A81814F}" dt="2018-04-01T06:12:56.138" v="408" actId="478"/>
            <ac:spMkLst>
              <pc:docMk/>
              <pc:sldMasterMk cId="2055134626" sldId="2147483676"/>
              <pc:sldLayoutMk cId="2888695832" sldId="2147483688"/>
              <ac:spMk id="58" creationId="{202076CE-E18A-4A3E-9647-36E83A638731}"/>
            </ac:spMkLst>
          </pc:spChg>
          <pc:spChg chg="add del">
            <ac:chgData name="SangWoo Jeong" userId="8b3882065fa5c9e6" providerId="LiveId" clId="{6D9152CA-BC63-43D8-ACE4-DDF67A81814F}" dt="2018-04-01T06:12:15.244" v="404" actId="11529"/>
            <ac:spMkLst>
              <pc:docMk/>
              <pc:sldMasterMk cId="2055134626" sldId="2147483676"/>
              <pc:sldLayoutMk cId="2888695832" sldId="2147483688"/>
              <ac:spMk id="59" creationId="{648E88FF-0A64-4819-8139-C66CA4AB81C1}"/>
            </ac:spMkLst>
          </pc:spChg>
          <pc:spChg chg="add mod">
            <ac:chgData name="SangWoo Jeong" userId="8b3882065fa5c9e6" providerId="LiveId" clId="{6D9152CA-BC63-43D8-ACE4-DDF67A81814F}" dt="2018-04-01T07:16:17.802" v="922" actId="1035"/>
            <ac:spMkLst>
              <pc:docMk/>
              <pc:sldMasterMk cId="2055134626" sldId="2147483676"/>
              <pc:sldLayoutMk cId="2888695832" sldId="2147483688"/>
              <ac:spMk id="60" creationId="{AC183A81-CDB7-455F-9C3A-8055B91A9579}"/>
            </ac:spMkLst>
          </pc:spChg>
          <pc:spChg chg="add del">
            <ac:chgData name="SangWoo Jeong" userId="8b3882065fa5c9e6" providerId="LiveId" clId="{6D9152CA-BC63-43D8-ACE4-DDF67A81814F}" dt="2018-04-01T06:12:27.637" v="406" actId="1076"/>
            <ac:spMkLst>
              <pc:docMk/>
              <pc:sldMasterMk cId="2055134626" sldId="2147483676"/>
              <pc:sldLayoutMk cId="2888695832" sldId="2147483688"/>
              <ac:spMk id="61" creationId="{C0A35D21-83D8-4C36-9AB0-332B9180CEC9}"/>
            </ac:spMkLst>
          </pc:spChg>
          <pc:spChg chg="add del">
            <ac:chgData name="SangWoo Jeong" userId="8b3882065fa5c9e6" providerId="LiveId" clId="{6D9152CA-BC63-43D8-ACE4-DDF67A81814F}" dt="2018-04-01T06:31:50.672" v="601" actId="478"/>
            <ac:spMkLst>
              <pc:docMk/>
              <pc:sldMasterMk cId="2055134626" sldId="2147483676"/>
              <pc:sldLayoutMk cId="2888695832" sldId="2147483688"/>
              <ac:spMk id="62" creationId="{53BDAE3D-86C4-4FD1-9663-9A3A9020A63E}"/>
            </ac:spMkLst>
          </pc:spChg>
          <pc:spChg chg="add del mod ord">
            <ac:chgData name="SangWoo Jeong" userId="8b3882065fa5c9e6" providerId="LiveId" clId="{6D9152CA-BC63-43D8-ACE4-DDF67A81814F}" dt="2018-04-01T09:07:56.287" v="3853" actId="1076"/>
            <ac:spMkLst>
              <pc:docMk/>
              <pc:sldMasterMk cId="2055134626" sldId="2147483676"/>
              <pc:sldLayoutMk cId="2888695832" sldId="2147483688"/>
              <ac:spMk id="63" creationId="{F405F8F3-B4F6-4208-A5C2-3C96B3FA155D}"/>
            </ac:spMkLst>
          </pc:spChg>
          <pc:grpChg chg="add del mod">
            <ac:chgData name="SangWoo Jeong" userId="8b3882065fa5c9e6" providerId="LiveId" clId="{6D9152CA-BC63-43D8-ACE4-DDF67A81814F}" dt="2018-04-01T06:05:57.965" v="156" actId="165"/>
            <ac:grpSpMkLst>
              <pc:docMk/>
              <pc:sldMasterMk cId="2055134626" sldId="2147483676"/>
              <pc:sldLayoutMk cId="2888695832" sldId="2147483688"/>
              <ac:grpSpMk id="6" creationId="{FDA1578E-61C2-4800-87B6-F4C7E4B6D9C6}"/>
            </ac:grpSpMkLst>
          </pc:grpChg>
          <pc:grpChg chg="add del mod">
            <ac:chgData name="SangWoo Jeong" userId="8b3882065fa5c9e6" providerId="LiveId" clId="{6D9152CA-BC63-43D8-ACE4-DDF67A81814F}" dt="2018-04-01T06:05:47.524" v="154" actId="478"/>
            <ac:grpSpMkLst>
              <pc:docMk/>
              <pc:sldMasterMk cId="2055134626" sldId="2147483676"/>
              <pc:sldLayoutMk cId="2888695832" sldId="2147483688"/>
              <ac:grpSpMk id="7" creationId="{A7CEAB89-ABF5-4DE5-BD5F-4C79F616A35B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1" creationId="{8E1453BE-7A0C-4D21-914A-1C8BC4FAFD29}"/>
            </ac:grpSpMkLst>
          </pc:grpChg>
          <pc:grpChg chg="add del mod">
            <ac:chgData name="SangWoo Jeong" userId="8b3882065fa5c9e6" providerId="LiveId" clId="{6D9152CA-BC63-43D8-ACE4-DDF67A81814F}" dt="2018-04-01T06:06:25.043" v="182" actId="478"/>
            <ac:grpSpMkLst>
              <pc:docMk/>
              <pc:sldMasterMk cId="2055134626" sldId="2147483676"/>
              <pc:sldLayoutMk cId="2888695832" sldId="2147483688"/>
              <ac:grpSpMk id="12" creationId="{25C9A777-715B-469B-9171-6A7C839828AA}"/>
            </ac:grpSpMkLst>
          </pc:grpChg>
          <pc:grpChg chg="add 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16" creationId="{0D0C1565-A506-4DE7-8265-D18B5B106AEB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0" creationId="{226D2359-FD0C-479E-9A8D-D10CC4F4E189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21" creationId="{C5979F03-E206-4A84-99AB-A5772D45A215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2" creationId="{EEA30635-96DA-473E-BBCD-6D0B2C15265C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23" creationId="{589DC8E7-A481-4C39-B8D0-F523FA3F74DF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0" creationId="{2516FDE2-CC48-42F0-BA61-FCB7451DC7A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1" creationId="{D500F22B-D706-4779-9C7B-61A8B3E228D7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32" creationId="{E41B8576-75B1-4A2B-AED4-A436146AF648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39" creationId="{5A713394-50E6-408C-9BEA-F2A67AFB436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0" creationId="{1714DA25-2C75-406D-A6EB-32A7E04F6B8B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1" creationId="{DC0E7F33-40FD-4496-953A-29E1F705374E}"/>
            </ac:grpSpMkLst>
          </pc:grpChg>
          <pc:grpChg chg="add del mod">
            <ac:chgData name="SangWoo Jeong" userId="8b3882065fa5c9e6" providerId="LiveId" clId="{6D9152CA-BC63-43D8-ACE4-DDF67A81814F}" dt="2018-04-01T06:07:50.066" v="278" actId="165"/>
            <ac:grpSpMkLst>
              <pc:docMk/>
              <pc:sldMasterMk cId="2055134626" sldId="2147483676"/>
              <pc:sldLayoutMk cId="2888695832" sldId="2147483688"/>
              <ac:grpSpMk id="48" creationId="{AD9760C9-40E7-42BF-BA47-517F71DF7020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49" creationId="{715E93A4-D2FF-48E6-977C-DF7BF65C5B54}"/>
            </ac:grpSpMkLst>
          </pc:grpChg>
          <pc:grpChg chg="del mod topLvl">
            <ac:chgData name="SangWoo Jeong" userId="8b3882065fa5c9e6" providerId="LiveId" clId="{6D9152CA-BC63-43D8-ACE4-DDF67A81814F}" dt="2018-04-01T06:08:06.247" v="279" actId="165"/>
            <ac:grpSpMkLst>
              <pc:docMk/>
              <pc:sldMasterMk cId="2055134626" sldId="2147483676"/>
              <pc:sldLayoutMk cId="2888695832" sldId="2147483688"/>
              <ac:grpSpMk id="50" creationId="{8C4E4EF1-B974-4CE5-920D-DD29CB4CAA06}"/>
            </ac:grpSpMkLst>
          </pc:grpChg>
          <pc:grpChg chg="add del mod ord">
            <ac:chgData name="SangWoo Jeong" userId="8b3882065fa5c9e6" providerId="LiveId" clId="{6D9152CA-BC63-43D8-ACE4-DDF67A81814F}" dt="2018-04-01T06:33:45.664" v="667" actId="478"/>
            <ac:grpSpMkLst>
              <pc:docMk/>
              <pc:sldMasterMk cId="2055134626" sldId="2147483676"/>
              <pc:sldLayoutMk cId="2888695832" sldId="2147483688"/>
              <ac:grpSpMk id="57" creationId="{99CA927A-B0BB-45D6-8A98-9EF4D00561F1}"/>
            </ac:grpSpMkLst>
          </pc:grpChg>
          <pc:picChg chg="add del mod ord">
            <ac:chgData name="SangWoo Jeong" userId="8b3882065fa5c9e6" providerId="LiveId" clId="{6D9152CA-BC63-43D8-ACE4-DDF67A81814F}" dt="2018-04-01T06:36:33.223" v="683" actId="478"/>
            <ac:picMkLst>
              <pc:docMk/>
              <pc:sldMasterMk cId="2055134626" sldId="2147483676"/>
              <pc:sldLayoutMk cId="2888695832" sldId="2147483688"/>
              <ac:picMk id="1026" creationId="{71237378-D33C-40B2-A525-68DAB3697A4B}"/>
            </ac:picMkLst>
          </pc:picChg>
          <pc:picChg chg="add del mod ord">
            <ac:chgData name="SangWoo Jeong" userId="8b3882065fa5c9e6" providerId="LiveId" clId="{6D9152CA-BC63-43D8-ACE4-DDF67A81814F}" dt="2018-04-01T07:03:45.301" v="695" actId="1076"/>
            <ac:picMkLst>
              <pc:docMk/>
              <pc:sldMasterMk cId="2055134626" sldId="2147483676"/>
              <pc:sldLayoutMk cId="2888695832" sldId="2147483688"/>
              <ac:picMk id="1028" creationId="{47D74235-A185-446E-AF35-48C9533C2687}"/>
            </ac:picMkLst>
          </pc:picChg>
        </pc:sldLayoutChg>
        <pc:sldLayoutChg chg="addSp delSp modSp modTransition setBg">
          <pc:chgData name="SangWoo Jeong" userId="8b3882065fa5c9e6" providerId="LiveId" clId="{6D9152CA-BC63-43D8-ACE4-DDF67A81814F}" dt="2018-04-01T09:07:53.602" v="3852" actId="478"/>
          <pc:sldLayoutMkLst>
            <pc:docMk/>
            <pc:sldMasterMk cId="2055134626" sldId="2147483676"/>
            <pc:sldLayoutMk cId="1776190662" sldId="2147483689"/>
          </pc:sldLayoutMkLst>
          <pc:spChg chg="mod">
            <ac:chgData name="SangWoo Jeong" userId="8b3882065fa5c9e6" providerId="LiveId" clId="{6D9152CA-BC63-43D8-ACE4-DDF67A81814F}" dt="2018-04-01T07:21:01.570" v="1073" actId="6549"/>
            <ac:spMkLst>
              <pc:docMk/>
              <pc:sldMasterMk cId="2055134626" sldId="2147483676"/>
              <pc:sldLayoutMk cId="1776190662" sldId="2147483689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6:38:33.550" v="691" actId="11529"/>
            <ac:spMkLst>
              <pc:docMk/>
              <pc:sldMasterMk cId="2055134626" sldId="2147483676"/>
              <pc:sldLayoutMk cId="1776190662" sldId="2147483689"/>
              <ac:spMk id="3" creationId="{71EC3BC8-1D98-4ADE-BF0F-A5F106BA6623}"/>
            </ac:spMkLst>
          </pc:spChg>
          <pc:spChg chg="add mod">
            <ac:chgData name="SangWoo Jeong" userId="8b3882065fa5c9e6" providerId="LiveId" clId="{6D9152CA-BC63-43D8-ACE4-DDF67A81814F}" dt="2018-04-01T07:08:12.359" v="782" actId="1076"/>
            <ac:spMkLst>
              <pc:docMk/>
              <pc:sldMasterMk cId="2055134626" sldId="2147483676"/>
              <pc:sldLayoutMk cId="1776190662" sldId="2147483689"/>
              <ac:spMk id="4" creationId="{A1EE11C5-11C6-429B-8FE8-24CBB0634DFA}"/>
            </ac:spMkLst>
          </pc:spChg>
          <pc:spChg chg="add del mod ord">
            <ac:chgData name="SangWoo Jeong" userId="8b3882065fa5c9e6" providerId="LiveId" clId="{6D9152CA-BC63-43D8-ACE4-DDF67A81814F}" dt="2018-04-01T09:07:53.602" v="3852" actId="478"/>
            <ac:spMkLst>
              <pc:docMk/>
              <pc:sldMasterMk cId="2055134626" sldId="2147483676"/>
              <pc:sldLayoutMk cId="1776190662" sldId="2147483689"/>
              <ac:spMk id="5" creationId="{B40C6FEB-E421-443F-BCFA-33DB8BE81C0A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33:48.897" v="1574" actId="3064"/>
          <pc:sldLayoutMkLst>
            <pc:docMk/>
            <pc:sldMasterMk cId="2055134626" sldId="2147483676"/>
            <pc:sldLayoutMk cId="551083580" sldId="2147483690"/>
          </pc:sldLayoutMkLst>
          <pc:spChg chg="mod">
            <ac:chgData name="SangWoo Jeong" userId="8b3882065fa5c9e6" providerId="LiveId" clId="{6D9152CA-BC63-43D8-ACE4-DDF67A81814F}" dt="2018-04-01T07:33:48.897" v="1574" actId="3064"/>
            <ac:spMkLst>
              <pc:docMk/>
              <pc:sldMasterMk cId="2055134626" sldId="2147483676"/>
              <pc:sldLayoutMk cId="551083580" sldId="2147483690"/>
              <ac:spMk id="2" creationId="{00000000-0000-0000-0000-000000000000}"/>
            </ac:spMkLst>
          </pc:spChg>
          <pc:spChg chg="add del mod">
            <ac:chgData name="SangWoo Jeong" userId="8b3882065fa5c9e6" providerId="LiveId" clId="{6D9152CA-BC63-43D8-ACE4-DDF67A81814F}" dt="2018-04-01T07:11:01.611" v="798" actId="478"/>
            <ac:spMkLst>
              <pc:docMk/>
              <pc:sldMasterMk cId="2055134626" sldId="2147483676"/>
              <pc:sldLayoutMk cId="551083580" sldId="2147483690"/>
              <ac:spMk id="3" creationId="{05B4A481-830B-4BD0-8273-F389F601682D}"/>
            </ac:spMkLst>
          </pc:spChg>
        </pc:sldLayoutChg>
        <pc:sldLayoutChg chg="addSp delSp modSp setBg">
          <pc:chgData name="SangWoo Jeong" userId="8b3882065fa5c9e6" providerId="LiveId" clId="{6D9152CA-BC63-43D8-ACE4-DDF67A81814F}" dt="2018-04-01T07:18:45.762" v="1063" actId="255"/>
          <pc:sldLayoutMkLst>
            <pc:docMk/>
            <pc:sldMasterMk cId="2055134626" sldId="2147483676"/>
            <pc:sldLayoutMk cId="3518445230" sldId="2147483691"/>
          </pc:sldLayoutMkLst>
          <pc:spChg chg="del">
            <ac:chgData name="SangWoo Jeong" userId="8b3882065fa5c9e6" providerId="LiveId" clId="{6D9152CA-BC63-43D8-ACE4-DDF67A81814F}" dt="2018-04-01T07:11:24.187" v="802" actId="478"/>
            <ac:spMkLst>
              <pc:docMk/>
              <pc:sldMasterMk cId="2055134626" sldId="2147483676"/>
              <pc:sldLayoutMk cId="3518445230" sldId="2147483691"/>
              <ac:spMk id="2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46.291" v="803" actId="11529"/>
            <ac:spMkLst>
              <pc:docMk/>
              <pc:sldMasterMk cId="2055134626" sldId="2147483676"/>
              <pc:sldLayoutMk cId="3518445230" sldId="2147483691"/>
              <ac:spMk id="3" creationId="{49269FDB-D3B3-4701-B0EA-9BEB1B844C66}"/>
            </ac:spMkLst>
          </pc:spChg>
          <pc:spChg chg="del mod">
            <ac:chgData name="SangWoo Jeong" userId="8b3882065fa5c9e6" providerId="LiveId" clId="{6D9152CA-BC63-43D8-ACE4-DDF67A81814F}" dt="2018-04-01T06:36:05.338" v="680" actId="478"/>
            <ac:spMkLst>
              <pc:docMk/>
              <pc:sldMasterMk cId="2055134626" sldId="2147483676"/>
              <pc:sldLayoutMk cId="3518445230" sldId="2147483691"/>
              <ac:spMk id="4" creationId="{00000000-0000-0000-0000-000000000000}"/>
            </ac:spMkLst>
          </pc:spChg>
          <pc:spChg chg="add del">
            <ac:chgData name="SangWoo Jeong" userId="8b3882065fa5c9e6" providerId="LiveId" clId="{6D9152CA-BC63-43D8-ACE4-DDF67A81814F}" dt="2018-04-01T07:11:22.795" v="801" actId="478"/>
            <ac:spMkLst>
              <pc:docMk/>
              <pc:sldMasterMk cId="2055134626" sldId="2147483676"/>
              <pc:sldLayoutMk cId="3518445230" sldId="2147483691"/>
              <ac:spMk id="10" creationId="{94BFD16E-1A41-49D5-B8AF-D673CF31AF34}"/>
            </ac:spMkLst>
          </pc:spChg>
          <pc:spChg chg="add del mod">
            <ac:chgData name="SangWoo Jeong" userId="8b3882065fa5c9e6" providerId="LiveId" clId="{6D9152CA-BC63-43D8-ACE4-DDF67A81814F}" dt="2018-04-01T07:11:58.091" v="807" actId="478"/>
            <ac:spMkLst>
              <pc:docMk/>
              <pc:sldMasterMk cId="2055134626" sldId="2147483676"/>
              <pc:sldLayoutMk cId="3518445230" sldId="2147483691"/>
              <ac:spMk id="11" creationId="{A8911E01-AA79-41AD-ADCE-B85EBAE2B12B}"/>
            </ac:spMkLst>
          </pc:spChg>
          <pc:spChg chg="add">
            <ac:chgData name="SangWoo Jeong" userId="8b3882065fa5c9e6" providerId="LiveId" clId="{6D9152CA-BC63-43D8-ACE4-DDF67A81814F}" dt="2018-04-01T07:12:03.773" v="808" actId="255"/>
            <ac:spMkLst>
              <pc:docMk/>
              <pc:sldMasterMk cId="2055134626" sldId="2147483676"/>
              <pc:sldLayoutMk cId="3518445230" sldId="2147483691"/>
              <ac:spMk id="12" creationId="{957C213A-2CB9-41E5-A3B6-913ECC0AAFB6}"/>
            </ac:spMkLst>
          </pc:spChg>
          <pc:spChg chg="add del mod">
            <ac:chgData name="SangWoo Jeong" userId="8b3882065fa5c9e6" providerId="LiveId" clId="{6D9152CA-BC63-43D8-ACE4-DDF67A81814F}" dt="2018-04-01T07:17:43.457" v="1033" actId="478"/>
            <ac:spMkLst>
              <pc:docMk/>
              <pc:sldMasterMk cId="2055134626" sldId="2147483676"/>
              <pc:sldLayoutMk cId="3518445230" sldId="2147483691"/>
              <ac:spMk id="13" creationId="{5656D56A-D22F-4A83-9F00-C876ABF61CC4}"/>
            </ac:spMkLst>
          </pc:spChg>
          <pc:spChg chg="add del mod">
            <ac:chgData name="SangWoo Jeong" userId="8b3882065fa5c9e6" providerId="LiveId" clId="{6D9152CA-BC63-43D8-ACE4-DDF67A81814F}" dt="2018-04-01T07:18:26.610" v="1041" actId="478"/>
            <ac:spMkLst>
              <pc:docMk/>
              <pc:sldMasterMk cId="2055134626" sldId="2147483676"/>
              <pc:sldLayoutMk cId="3518445230" sldId="2147483691"/>
              <ac:spMk id="14" creationId="{644FEF0A-EBF9-4C90-9A2A-57791948B855}"/>
            </ac:spMkLst>
          </pc:spChg>
          <pc:spChg chg="add mod">
            <ac:chgData name="SangWoo Jeong" userId="8b3882065fa5c9e6" providerId="LiveId" clId="{6D9152CA-BC63-43D8-ACE4-DDF67A81814F}" dt="2018-04-01T07:18:21.340" v="1040" actId="1076"/>
            <ac:spMkLst>
              <pc:docMk/>
              <pc:sldMasterMk cId="2055134626" sldId="2147483676"/>
              <pc:sldLayoutMk cId="3518445230" sldId="2147483691"/>
              <ac:spMk id="15" creationId="{4BE971A4-4DB9-4659-BBFF-97DDAD1B6034}"/>
            </ac:spMkLst>
          </pc:spChg>
          <pc:spChg chg="add mod">
            <ac:chgData name="SangWoo Jeong" userId="8b3882065fa5c9e6" providerId="LiveId" clId="{6D9152CA-BC63-43D8-ACE4-DDF67A81814F}" dt="2018-04-01T07:18:45.762" v="1063" actId="255"/>
            <ac:spMkLst>
              <pc:docMk/>
              <pc:sldMasterMk cId="2055134626" sldId="2147483676"/>
              <pc:sldLayoutMk cId="3518445230" sldId="2147483691"/>
              <ac:spMk id="16" creationId="{0C0C1350-73FE-43F4-958A-4506E4AFB57C}"/>
            </ac:spMkLst>
          </pc:spChg>
          <pc:grpChg chg="del">
            <ac:chgData name="SangWoo Jeong" userId="8b3882065fa5c9e6" providerId="LiveId" clId="{6D9152CA-BC63-43D8-ACE4-DDF67A81814F}" dt="2018-04-01T05:49:47.968" v="0" actId="478"/>
            <ac:grpSpMkLst>
              <pc:docMk/>
              <pc:sldMasterMk cId="2055134626" sldId="2147483676"/>
              <pc:sldLayoutMk cId="3518445230" sldId="2147483691"/>
              <ac:grpSpMk id="5" creationId="{00000000-0000-0000-0000-000000000000}"/>
            </ac:grpSpMkLst>
          </pc:grpChg>
        </pc:sldLayoutChg>
        <pc:sldLayoutChg chg="delSp modSp">
          <pc:chgData name="SangWoo Jeong" userId="8b3882065fa5c9e6" providerId="LiveId" clId="{6D9152CA-BC63-43D8-ACE4-DDF67A81814F}" dt="2018-04-01T07:14:50.730" v="880" actId="120"/>
          <pc:sldLayoutMkLst>
            <pc:docMk/>
            <pc:sldMasterMk cId="2055134626" sldId="2147483676"/>
            <pc:sldLayoutMk cId="3959210692" sldId="2147483692"/>
          </pc:sldLayoutMkLst>
          <pc:spChg chg="mod">
            <ac:chgData name="SangWoo Jeong" userId="8b3882065fa5c9e6" providerId="LiveId" clId="{6D9152CA-BC63-43D8-ACE4-DDF67A81814F}" dt="2018-04-01T07:14:50.730" v="880" actId="120"/>
            <ac:spMkLst>
              <pc:docMk/>
              <pc:sldMasterMk cId="2055134626" sldId="2147483676"/>
              <pc:sldLayoutMk cId="3959210692" sldId="2147483692"/>
              <ac:spMk id="2" creationId="{00000000-0000-0000-0000-000000000000}"/>
            </ac:spMkLst>
          </pc:spChg>
          <pc:spChg chg="del">
            <ac:chgData name="SangWoo Jeong" userId="8b3882065fa5c9e6" providerId="LiveId" clId="{6D9152CA-BC63-43D8-ACE4-DDF67A81814F}" dt="2018-04-01T07:14:18.514" v="875" actId="478"/>
            <ac:spMkLst>
              <pc:docMk/>
              <pc:sldMasterMk cId="2055134626" sldId="2147483676"/>
              <pc:sldLayoutMk cId="3959210692" sldId="2147483692"/>
              <ac:spMk id="60" creationId="{AC183A81-CDB7-455F-9C3A-8055B91A9579}"/>
            </ac:spMkLst>
          </pc:spChg>
          <pc:spChg chg="mod">
            <ac:chgData name="SangWoo Jeong" userId="8b3882065fa5c9e6" providerId="LiveId" clId="{6D9152CA-BC63-43D8-ACE4-DDF67A81814F}" dt="2018-04-01T07:14:28.778" v="877" actId="14100"/>
            <ac:spMkLst>
              <pc:docMk/>
              <pc:sldMasterMk cId="2055134626" sldId="2147483676"/>
              <pc:sldLayoutMk cId="3959210692" sldId="2147483692"/>
              <ac:spMk id="63" creationId="{F405F8F3-B4F6-4208-A5C2-3C96B3FA155D}"/>
            </ac:spMkLst>
          </pc:spChg>
        </pc:sldLayoutChg>
      </pc:sldMasterChg>
    </pc:docChg>
  </pc:docChgLst>
  <pc:docChgLst>
    <pc:chgData name="Jeong SangWoo" userId="8b3882065fa5c9e6" providerId="LiveId" clId="{F984A344-9FF2-4F8E-9F43-7D6F6BF7C2C7}"/>
    <pc:docChg chg="undo custSel addSld delSld modSld sldOrd modMainMaster">
      <pc:chgData name="Jeong SangWoo" userId="8b3882065fa5c9e6" providerId="LiveId" clId="{F984A344-9FF2-4F8E-9F43-7D6F6BF7C2C7}" dt="2018-04-25T14:15:03.530" v="5818"/>
      <pc:docMkLst>
        <pc:docMk/>
      </pc:docMkLst>
      <pc:sldChg chg="addSp delSp modSp modTransition">
        <pc:chgData name="Jeong SangWoo" userId="8b3882065fa5c9e6" providerId="LiveId" clId="{F984A344-9FF2-4F8E-9F43-7D6F6BF7C2C7}" dt="2018-04-22T07:40:07.617" v="5371" actId="20577"/>
        <pc:sldMkLst>
          <pc:docMk/>
          <pc:sldMk cId="3655051314" sldId="256"/>
        </pc:sldMkLst>
        <pc:spChg chg="mod">
          <ac:chgData name="Jeong SangWoo" userId="8b3882065fa5c9e6" providerId="LiveId" clId="{F984A344-9FF2-4F8E-9F43-7D6F6BF7C2C7}" dt="2018-04-22T07:40:07.617" v="5371" actId="20577"/>
          <ac:spMkLst>
            <pc:docMk/>
            <pc:sldMk cId="3655051314" sldId="256"/>
            <ac:spMk id="3" creationId="{DE6C901A-D1F1-4F84-82A0-6259DA1FA2B3}"/>
          </ac:spMkLst>
        </pc:spChg>
        <pc:picChg chg="add del">
          <ac:chgData name="Jeong SangWoo" userId="8b3882065fa5c9e6" providerId="LiveId" clId="{F984A344-9FF2-4F8E-9F43-7D6F6BF7C2C7}" dt="2018-04-22T05:21:45.236" v="1154" actId="20577"/>
          <ac:picMkLst>
            <pc:docMk/>
            <pc:sldMk cId="3655051314" sldId="256"/>
            <ac:picMk id="5" creationId="{15FB8EDB-A683-4BB8-A620-4D687D2A8982}"/>
          </ac:picMkLst>
        </pc:picChg>
        <pc:picChg chg="add del">
          <ac:chgData name="Jeong SangWoo" userId="8b3882065fa5c9e6" providerId="LiveId" clId="{F984A344-9FF2-4F8E-9F43-7D6F6BF7C2C7}" dt="2018-04-22T06:42:48.885" v="3199" actId="478"/>
          <ac:picMkLst>
            <pc:docMk/>
            <pc:sldMk cId="3655051314" sldId="256"/>
            <ac:picMk id="6" creationId="{3DD3109C-8245-4AF1-A8CC-0B4C1F62A7CE}"/>
          </ac:picMkLst>
        </pc:picChg>
        <pc:picChg chg="add del">
          <ac:chgData name="Jeong SangWoo" userId="8b3882065fa5c9e6" providerId="LiveId" clId="{F984A344-9FF2-4F8E-9F43-7D6F6BF7C2C7}" dt="2018-04-22T06:15:31.312" v="2242" actId="20577"/>
          <ac:picMkLst>
            <pc:docMk/>
            <pc:sldMk cId="3655051314" sldId="256"/>
            <ac:picMk id="7" creationId="{FB095575-C22A-47F7-9B6D-E1782BF7E7F2}"/>
          </ac:picMkLst>
        </pc:picChg>
        <pc:picChg chg="add del">
          <ac:chgData name="Jeong SangWoo" userId="8b3882065fa5c9e6" providerId="LiveId" clId="{F984A344-9FF2-4F8E-9F43-7D6F6BF7C2C7}" dt="2018-04-22T05:44:57.129" v="1475" actId="20577"/>
          <ac:picMkLst>
            <pc:docMk/>
            <pc:sldMk cId="3655051314" sldId="256"/>
            <ac:picMk id="8" creationId="{712E2150-CD2E-4857-9AB9-8F10FE78AB4E}"/>
          </ac:picMkLst>
        </pc:picChg>
        <pc:picChg chg="add del">
          <ac:chgData name="Jeong SangWoo" userId="8b3882065fa5c9e6" providerId="LiveId" clId="{F984A344-9FF2-4F8E-9F43-7D6F6BF7C2C7}" dt="2018-04-22T05:23:49.674" v="1210" actId="20577"/>
          <ac:picMkLst>
            <pc:docMk/>
            <pc:sldMk cId="3655051314" sldId="256"/>
            <ac:picMk id="9" creationId="{77239142-D9F8-4189-9C7E-83279B438C28}"/>
          </ac:picMkLst>
        </pc:picChg>
        <pc:picChg chg="add del mod">
          <ac:chgData name="Jeong SangWoo" userId="8b3882065fa5c9e6" providerId="LiveId" clId="{F984A344-9FF2-4F8E-9F43-7D6F6BF7C2C7}" dt="2018-04-22T06:42:45.799" v="3198" actId="20577"/>
          <ac:picMkLst>
            <pc:docMk/>
            <pc:sldMk cId="3655051314" sldId="256"/>
            <ac:picMk id="10" creationId="{95FE95E3-375B-4852-BB0E-3AE18B3C834D}"/>
          </ac:picMkLst>
        </pc:picChg>
        <pc:picChg chg="add del">
          <ac:chgData name="Jeong SangWoo" userId="8b3882065fa5c9e6" providerId="LiveId" clId="{F984A344-9FF2-4F8E-9F43-7D6F6BF7C2C7}" dt="2018-04-22T07:29:10.109" v="5115" actId="20577"/>
          <ac:picMkLst>
            <pc:docMk/>
            <pc:sldMk cId="3655051314" sldId="256"/>
            <ac:picMk id="11" creationId="{C7D59A15-031A-4742-A56D-05D944E39EE5}"/>
          </ac:picMkLst>
        </pc:picChg>
      </pc:sldChg>
      <pc:sldChg chg="modTransition">
        <pc:chgData name="Jeong SangWoo" userId="8b3882065fa5c9e6" providerId="LiveId" clId="{F984A344-9FF2-4F8E-9F43-7D6F6BF7C2C7}" dt="2018-04-22T04:53:01.947" v="156" actId="20577"/>
        <pc:sldMkLst>
          <pc:docMk/>
          <pc:sldMk cId="1746186059" sldId="260"/>
        </pc:sldMkLst>
      </pc:sldChg>
      <pc:sldMasterChg chg="modSldLayout">
        <pc:chgData name="Jeong SangWoo" userId="8b3882065fa5c9e6" providerId="LiveId" clId="{F984A344-9FF2-4F8E-9F43-7D6F6BF7C2C7}" dt="2018-04-22T07:37:21.470" v="5331" actId="14100"/>
        <pc:sldMasterMkLst>
          <pc:docMk/>
          <pc:sldMasterMk cId="2055134626" sldId="2147483676"/>
        </pc:sldMasterMkLst>
        <pc:sldLayoutChg chg="modSp">
          <pc:chgData name="Jeong SangWoo" userId="8b3882065fa5c9e6" providerId="LiveId" clId="{F984A344-9FF2-4F8E-9F43-7D6F6BF7C2C7}" dt="2018-04-22T07:37:21.470" v="5331" actId="14100"/>
          <pc:sldLayoutMkLst>
            <pc:docMk/>
            <pc:sldMasterMk cId="2055134626" sldId="2147483676"/>
            <pc:sldLayoutMk cId="251237391" sldId="2147483693"/>
          </pc:sldLayoutMkLst>
          <pc:spChg chg="mod">
            <ac:chgData name="Jeong SangWoo" userId="8b3882065fa5c9e6" providerId="LiveId" clId="{F984A344-9FF2-4F8E-9F43-7D6F6BF7C2C7}" dt="2018-04-22T07:37:21.470" v="5331" actId="14100"/>
            <ac:spMkLst>
              <pc:docMk/>
              <pc:sldMasterMk cId="2055134626" sldId="2147483676"/>
              <pc:sldLayoutMk cId="251237391" sldId="2147483693"/>
              <ac:spMk id="3" creationId="{C98E057A-AEE1-4C1C-BFE3-17126FA4FE0B}"/>
            </ac:spMkLst>
          </pc:spChg>
        </pc:sldLayoutChg>
      </pc:sldMasterChg>
    </pc:docChg>
  </pc:docChgLst>
  <pc:docChgLst>
    <pc:chgData name="Jeong SangWoo" userId="8b3882065fa5c9e6" providerId="LiveId" clId="{0E483734-3ECC-475D-BC3C-3922CEBCACE7}"/>
    <pc:docChg chg="undo custSel addSld delSld modSld sldOrd">
      <pc:chgData name="Jeong SangWoo" userId="8b3882065fa5c9e6" providerId="LiveId" clId="{0E483734-3ECC-475D-BC3C-3922CEBCACE7}" dt="2018-04-30T10:00:26.146" v="3661" actId="20577"/>
      <pc:docMkLst>
        <pc:docMk/>
      </pc:docMkLst>
      <pc:sldChg chg="modSp modTransition">
        <pc:chgData name="Jeong SangWoo" userId="8b3882065fa5c9e6" providerId="LiveId" clId="{0E483734-3ECC-475D-BC3C-3922CEBCACE7}" dt="2018-04-30T10:00:26.146" v="3661" actId="20577"/>
        <pc:sldMkLst>
          <pc:docMk/>
          <pc:sldMk cId="3655051314" sldId="256"/>
        </pc:sldMkLst>
        <pc:spChg chg="mod">
          <ac:chgData name="Jeong SangWoo" userId="8b3882065fa5c9e6" providerId="LiveId" clId="{0E483734-3ECC-475D-BC3C-3922CEBCACE7}" dt="2018-04-30T10:00:26.146" v="3661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modTransition">
        <pc:chgData name="Jeong SangWoo" userId="8b3882065fa5c9e6" providerId="LiveId" clId="{0E483734-3ECC-475D-BC3C-3922CEBCACE7}" dt="2018-04-30T07:25:40.543" v="3631" actId="20577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CBAE06D3-3B81-449F-A7F3-FAD05C0BB75D}"/>
    <pc:docChg chg="undo custSel addSld delSld modSld">
      <pc:chgData name="Jeong SangWoo" userId="8b3882065fa5c9e6" providerId="LiveId" clId="{CBAE06D3-3B81-449F-A7F3-FAD05C0BB75D}" dt="2018-05-27T10:14:07.291" v="403" actId="2696"/>
      <pc:docMkLst>
        <pc:docMk/>
      </pc:docMkLst>
      <pc:sldChg chg="modSp">
        <pc:chgData name="Jeong SangWoo" userId="8b3882065fa5c9e6" providerId="LiveId" clId="{CBAE06D3-3B81-449F-A7F3-FAD05C0BB75D}" dt="2018-05-27T09:50:16.464" v="27"/>
        <pc:sldMkLst>
          <pc:docMk/>
          <pc:sldMk cId="3655051314" sldId="256"/>
        </pc:sldMkLst>
        <pc:spChg chg="mod">
          <ac:chgData name="Jeong SangWoo" userId="8b3882065fa5c9e6" providerId="LiveId" clId="{CBAE06D3-3B81-449F-A7F3-FAD05C0BB75D}" dt="2018-05-27T09:50:04.172" v="9" actId="20577"/>
          <ac:spMkLst>
            <pc:docMk/>
            <pc:sldMk cId="3655051314" sldId="256"/>
            <ac:spMk id="2" creationId="{87F2F9A8-35A7-4878-8B78-89685E5866F5}"/>
          </ac:spMkLst>
        </pc:spChg>
        <pc:spChg chg="mod">
          <ac:chgData name="Jeong SangWoo" userId="8b3882065fa5c9e6" providerId="LiveId" clId="{CBAE06D3-3B81-449F-A7F3-FAD05C0BB75D}" dt="2018-05-27T09:50:16.464" v="2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add del">
        <pc:chgData name="Jeong SangWoo" userId="8b3882065fa5c9e6" providerId="LiveId" clId="{CBAE06D3-3B81-449F-A7F3-FAD05C0BB75D}" dt="2018-05-27T09:52:07.050" v="47" actId="2696"/>
        <pc:sldMkLst>
          <pc:docMk/>
          <pc:sldMk cId="2828471371" sldId="257"/>
        </pc:sldMkLst>
        <pc:grpChg chg="add del mod">
          <ac:chgData name="Jeong SangWoo" userId="8b3882065fa5c9e6" providerId="LiveId" clId="{CBAE06D3-3B81-449F-A7F3-FAD05C0BB75D}" dt="2018-05-27T09:50:25.332" v="32" actId="478"/>
          <ac:grpSpMkLst>
            <pc:docMk/>
            <pc:sldMk cId="2828471371" sldId="257"/>
            <ac:grpSpMk id="8" creationId="{A85BE140-0EE9-44DF-B619-0E61E4630013}"/>
          </ac:grpSpMkLst>
        </pc:grpChg>
        <pc:grpChg chg="add del mod">
          <ac:chgData name="Jeong SangWoo" userId="8b3882065fa5c9e6" providerId="LiveId" clId="{CBAE06D3-3B81-449F-A7F3-FAD05C0BB75D}" dt="2018-05-27T09:50:25.332" v="32" actId="478"/>
          <ac:grpSpMkLst>
            <pc:docMk/>
            <pc:sldMk cId="2828471371" sldId="257"/>
            <ac:grpSpMk id="9" creationId="{60EF4181-1834-4E09-B6A0-C6E29400622B}"/>
          </ac:grpSpMkLst>
        </pc:grpChg>
      </pc:sldChg>
      <pc:sldChg chg="del">
        <pc:chgData name="Jeong SangWoo" userId="8b3882065fa5c9e6" providerId="LiveId" clId="{CBAE06D3-3B81-449F-A7F3-FAD05C0BB75D}" dt="2018-05-27T09:52:08.913" v="48" actId="2696"/>
        <pc:sldMkLst>
          <pc:docMk/>
          <pc:sldMk cId="2747549357" sldId="374"/>
        </pc:sldMkLst>
      </pc:sldChg>
      <pc:sldChg chg="addSp delSp modSp">
        <pc:chgData name="Jeong SangWoo" userId="8b3882065fa5c9e6" providerId="LiveId" clId="{CBAE06D3-3B81-449F-A7F3-FAD05C0BB75D}" dt="2018-05-27T09:54:39.702" v="101" actId="1076"/>
        <pc:sldMkLst>
          <pc:docMk/>
          <pc:sldMk cId="121322230" sldId="375"/>
        </pc:sldMkLst>
        <pc:spChg chg="add del">
          <ac:chgData name="Jeong SangWoo" userId="8b3882065fa5c9e6" providerId="LiveId" clId="{CBAE06D3-3B81-449F-A7F3-FAD05C0BB75D}" dt="2018-05-27T09:52:46.741" v="83"/>
          <ac:spMkLst>
            <pc:docMk/>
            <pc:sldMk cId="121322230" sldId="375"/>
            <ac:spMk id="2" creationId="{93E89F17-41B1-42E3-88EA-5BD59B737BED}"/>
          </ac:spMkLst>
        </pc:spChg>
        <pc:spChg chg="mod">
          <ac:chgData name="Jeong SangWoo" userId="8b3882065fa5c9e6" providerId="LiveId" clId="{CBAE06D3-3B81-449F-A7F3-FAD05C0BB75D}" dt="2018-05-27T09:54:39.702" v="101" actId="1076"/>
          <ac:spMkLst>
            <pc:docMk/>
            <pc:sldMk cId="121322230" sldId="375"/>
            <ac:spMk id="3" creationId="{76DEDF3D-AD3E-4C60-A62E-779C9266CAD4}"/>
          </ac:spMkLst>
        </pc:spChg>
        <pc:spChg chg="del mod">
          <ac:chgData name="Jeong SangWoo" userId="8b3882065fa5c9e6" providerId="LiveId" clId="{CBAE06D3-3B81-449F-A7F3-FAD05C0BB75D}" dt="2018-05-27T09:53:25.549" v="92" actId="478"/>
          <ac:spMkLst>
            <pc:docMk/>
            <pc:sldMk cId="121322230" sldId="375"/>
            <ac:spMk id="11" creationId="{AC22DCD9-5B4C-4536-93E8-1FF813C69FF0}"/>
          </ac:spMkLst>
        </pc:spChg>
        <pc:picChg chg="add del mod">
          <ac:chgData name="Jeong SangWoo" userId="8b3882065fa5c9e6" providerId="LiveId" clId="{CBAE06D3-3B81-449F-A7F3-FAD05C0BB75D}" dt="2018-05-27T09:54:20.097" v="95"/>
          <ac:picMkLst>
            <pc:docMk/>
            <pc:sldMk cId="121322230" sldId="375"/>
            <ac:picMk id="4" creationId="{5D71804E-B1DE-4467-8837-C0AC2346E030}"/>
          </ac:picMkLst>
        </pc:picChg>
        <pc:picChg chg="del">
          <ac:chgData name="Jeong SangWoo" userId="8b3882065fa5c9e6" providerId="LiveId" clId="{CBAE06D3-3B81-449F-A7F3-FAD05C0BB75D}" dt="2018-05-27T09:52:17.409" v="49" actId="478"/>
          <ac:picMkLst>
            <pc:docMk/>
            <pc:sldMk cId="121322230" sldId="375"/>
            <ac:picMk id="5" creationId="{2FB3B230-3C40-4D6C-B7F3-B0EC848C8276}"/>
          </ac:picMkLst>
        </pc:picChg>
      </pc:sldChg>
      <pc:sldChg chg="del">
        <pc:chgData name="Jeong SangWoo" userId="8b3882065fa5c9e6" providerId="LiveId" clId="{CBAE06D3-3B81-449F-A7F3-FAD05C0BB75D}" dt="2018-05-27T09:50:35.171" v="33" actId="2696"/>
        <pc:sldMkLst>
          <pc:docMk/>
          <pc:sldMk cId="1450421919" sldId="376"/>
        </pc:sldMkLst>
      </pc:sldChg>
      <pc:sldChg chg="addSp delSp modSp add">
        <pc:chgData name="Jeong SangWoo" userId="8b3882065fa5c9e6" providerId="LiveId" clId="{CBAE06D3-3B81-449F-A7F3-FAD05C0BB75D}" dt="2018-05-27T09:54:28.348" v="98"/>
        <pc:sldMkLst>
          <pc:docMk/>
          <pc:sldMk cId="2053696221" sldId="376"/>
        </pc:sldMkLst>
        <pc:spChg chg="del">
          <ac:chgData name="Jeong SangWoo" userId="8b3882065fa5c9e6" providerId="LiveId" clId="{CBAE06D3-3B81-449F-A7F3-FAD05C0BB75D}" dt="2018-05-27T09:54:27.211" v="97" actId="478"/>
          <ac:spMkLst>
            <pc:docMk/>
            <pc:sldMk cId="2053696221" sldId="376"/>
            <ac:spMk id="3" creationId="{76DEDF3D-AD3E-4C60-A62E-779C9266CAD4}"/>
          </ac:spMkLst>
        </pc:spChg>
        <pc:spChg chg="add mod">
          <ac:chgData name="Jeong SangWoo" userId="8b3882065fa5c9e6" providerId="LiveId" clId="{CBAE06D3-3B81-449F-A7F3-FAD05C0BB75D}" dt="2018-05-27T09:54:27.211" v="97" actId="478"/>
          <ac:spMkLst>
            <pc:docMk/>
            <pc:sldMk cId="2053696221" sldId="376"/>
            <ac:spMk id="4" creationId="{EB0EBC6B-012A-4ACA-8760-6CC34C9635E0}"/>
          </ac:spMkLst>
        </pc:spChg>
        <pc:picChg chg="add">
          <ac:chgData name="Jeong SangWoo" userId="8b3882065fa5c9e6" providerId="LiveId" clId="{CBAE06D3-3B81-449F-A7F3-FAD05C0BB75D}" dt="2018-05-27T09:54:28.348" v="98"/>
          <ac:picMkLst>
            <pc:docMk/>
            <pc:sldMk cId="2053696221" sldId="376"/>
            <ac:picMk id="5" creationId="{DB154649-6ED9-4EE1-A9C5-E8703DBC38E3}"/>
          </ac:picMkLst>
        </pc:picChg>
      </pc:sldChg>
      <pc:sldChg chg="addSp delSp modSp add">
        <pc:chgData name="Jeong SangWoo" userId="8b3882065fa5c9e6" providerId="LiveId" clId="{CBAE06D3-3B81-449F-A7F3-FAD05C0BB75D}" dt="2018-05-27T09:54:59.199" v="105" actId="1076"/>
        <pc:sldMkLst>
          <pc:docMk/>
          <pc:sldMk cId="2394875296" sldId="377"/>
        </pc:sldMkLst>
        <pc:picChg chg="add mod">
          <ac:chgData name="Jeong SangWoo" userId="8b3882065fa5c9e6" providerId="LiveId" clId="{CBAE06D3-3B81-449F-A7F3-FAD05C0BB75D}" dt="2018-05-27T09:54:59.199" v="105" actId="1076"/>
          <ac:picMkLst>
            <pc:docMk/>
            <pc:sldMk cId="2394875296" sldId="377"/>
            <ac:picMk id="2" creationId="{1B8FF623-91F4-4F70-BB08-6D6E21D6467B}"/>
          </ac:picMkLst>
        </pc:picChg>
        <pc:picChg chg="del">
          <ac:chgData name="Jeong SangWoo" userId="8b3882065fa5c9e6" providerId="LiveId" clId="{CBAE06D3-3B81-449F-A7F3-FAD05C0BB75D}" dt="2018-05-27T09:54:57.685" v="103" actId="478"/>
          <ac:picMkLst>
            <pc:docMk/>
            <pc:sldMk cId="2394875296" sldId="377"/>
            <ac:picMk id="5" creationId="{DB154649-6ED9-4EE1-A9C5-E8703DBC38E3}"/>
          </ac:picMkLst>
        </pc:picChg>
      </pc:sldChg>
      <pc:sldChg chg="del">
        <pc:chgData name="Jeong SangWoo" userId="8b3882065fa5c9e6" providerId="LiveId" clId="{CBAE06D3-3B81-449F-A7F3-FAD05C0BB75D}" dt="2018-05-27T09:50:35.180" v="34" actId="2696"/>
        <pc:sldMkLst>
          <pc:docMk/>
          <pc:sldMk cId="4046101176" sldId="377"/>
        </pc:sldMkLst>
      </pc:sldChg>
      <pc:sldChg chg="addSp delSp modSp add">
        <pc:chgData name="Jeong SangWoo" userId="8b3882065fa5c9e6" providerId="LiveId" clId="{CBAE06D3-3B81-449F-A7F3-FAD05C0BB75D}" dt="2018-05-27T09:59:50.872" v="154" actId="121"/>
        <pc:sldMkLst>
          <pc:docMk/>
          <pc:sldMk cId="2092208707" sldId="378"/>
        </pc:sldMkLst>
        <pc:spChg chg="mod">
          <ac:chgData name="Jeong SangWoo" userId="8b3882065fa5c9e6" providerId="LiveId" clId="{CBAE06D3-3B81-449F-A7F3-FAD05C0BB75D}" dt="2018-05-27T09:55:17.752" v="127"/>
          <ac:spMkLst>
            <pc:docMk/>
            <pc:sldMk cId="2092208707" sldId="378"/>
            <ac:spMk id="4" creationId="{EB0EBC6B-012A-4ACA-8760-6CC34C9635E0}"/>
          </ac:spMkLst>
        </pc:spChg>
        <pc:graphicFrameChg chg="add mod modGraphic">
          <ac:chgData name="Jeong SangWoo" userId="8b3882065fa5c9e6" providerId="LiveId" clId="{CBAE06D3-3B81-449F-A7F3-FAD05C0BB75D}" dt="2018-05-27T09:59:50.872" v="154" actId="121"/>
          <ac:graphicFrameMkLst>
            <pc:docMk/>
            <pc:sldMk cId="2092208707" sldId="378"/>
            <ac:graphicFrameMk id="3" creationId="{6B39A3A4-4A6D-4A2D-986B-4159AA46198E}"/>
          </ac:graphicFrameMkLst>
        </pc:graphicFrameChg>
        <pc:picChg chg="del">
          <ac:chgData name="Jeong SangWoo" userId="8b3882065fa5c9e6" providerId="LiveId" clId="{CBAE06D3-3B81-449F-A7F3-FAD05C0BB75D}" dt="2018-05-27T09:55:02.887" v="107" actId="478"/>
          <ac:picMkLst>
            <pc:docMk/>
            <pc:sldMk cId="2092208707" sldId="378"/>
            <ac:picMk id="2" creationId="{1B8FF623-91F4-4F70-BB08-6D6E21D6467B}"/>
          </ac:picMkLst>
        </pc:picChg>
      </pc:sldChg>
      <pc:sldChg chg="del">
        <pc:chgData name="Jeong SangWoo" userId="8b3882065fa5c9e6" providerId="LiveId" clId="{CBAE06D3-3B81-449F-A7F3-FAD05C0BB75D}" dt="2018-05-27T09:50:45.095" v="41" actId="2696"/>
        <pc:sldMkLst>
          <pc:docMk/>
          <pc:sldMk cId="1613427096" sldId="379"/>
        </pc:sldMkLst>
      </pc:sldChg>
      <pc:sldChg chg="modSp add">
        <pc:chgData name="Jeong SangWoo" userId="8b3882065fa5c9e6" providerId="LiveId" clId="{CBAE06D3-3B81-449F-A7F3-FAD05C0BB75D}" dt="2018-05-27T10:03:10.275" v="217" actId="122"/>
        <pc:sldMkLst>
          <pc:docMk/>
          <pc:sldMk cId="3544114982" sldId="379"/>
        </pc:sldMkLst>
        <pc:spChg chg="mod">
          <ac:chgData name="Jeong SangWoo" userId="8b3882065fa5c9e6" providerId="LiveId" clId="{CBAE06D3-3B81-449F-A7F3-FAD05C0BB75D}" dt="2018-05-27T10:03:10.275" v="217" actId="122"/>
          <ac:spMkLst>
            <pc:docMk/>
            <pc:sldMk cId="3544114982" sldId="379"/>
            <ac:spMk id="4" creationId="{EB0EBC6B-012A-4ACA-8760-6CC34C9635E0}"/>
          </ac:spMkLst>
        </pc:spChg>
      </pc:sldChg>
      <pc:sldChg chg="addSp modSp add">
        <pc:chgData name="Jeong SangWoo" userId="8b3882065fa5c9e6" providerId="LiveId" clId="{CBAE06D3-3B81-449F-A7F3-FAD05C0BB75D}" dt="2018-05-27T10:04:11.810" v="219" actId="1076"/>
        <pc:sldMkLst>
          <pc:docMk/>
          <pc:sldMk cId="459164807" sldId="380"/>
        </pc:sldMkLst>
        <pc:picChg chg="add mod">
          <ac:chgData name="Jeong SangWoo" userId="8b3882065fa5c9e6" providerId="LiveId" clId="{CBAE06D3-3B81-449F-A7F3-FAD05C0BB75D}" dt="2018-05-27T10:04:11.810" v="219" actId="1076"/>
          <ac:picMkLst>
            <pc:docMk/>
            <pc:sldMk cId="459164807" sldId="380"/>
            <ac:picMk id="2" creationId="{551EC926-2B8E-4015-A003-89BDB6AF112B}"/>
          </ac:picMkLst>
        </pc:picChg>
      </pc:sldChg>
      <pc:sldChg chg="del">
        <pc:chgData name="Jeong SangWoo" userId="8b3882065fa5c9e6" providerId="LiveId" clId="{CBAE06D3-3B81-449F-A7F3-FAD05C0BB75D}" dt="2018-05-27T09:50:45.108" v="42" actId="2696"/>
        <pc:sldMkLst>
          <pc:docMk/>
          <pc:sldMk cId="859655405" sldId="380"/>
        </pc:sldMkLst>
      </pc:sldChg>
      <pc:sldChg chg="del">
        <pc:chgData name="Jeong SangWoo" userId="8b3882065fa5c9e6" providerId="LiveId" clId="{CBAE06D3-3B81-449F-A7F3-FAD05C0BB75D}" dt="2018-05-27T09:50:45.132" v="44" actId="2696"/>
        <pc:sldMkLst>
          <pc:docMk/>
          <pc:sldMk cId="486618669" sldId="381"/>
        </pc:sldMkLst>
      </pc:sldChg>
      <pc:sldChg chg="addSp modSp add">
        <pc:chgData name="Jeong SangWoo" userId="8b3882065fa5c9e6" providerId="LiveId" clId="{CBAE06D3-3B81-449F-A7F3-FAD05C0BB75D}" dt="2018-05-27T10:06:58.505" v="259" actId="20577"/>
        <pc:sldMkLst>
          <pc:docMk/>
          <pc:sldMk cId="4053553878" sldId="381"/>
        </pc:sldMkLst>
        <pc:spChg chg="mod">
          <ac:chgData name="Jeong SangWoo" userId="8b3882065fa5c9e6" providerId="LiveId" clId="{CBAE06D3-3B81-449F-A7F3-FAD05C0BB75D}" dt="2018-05-27T10:04:31.664" v="226"/>
          <ac:spMkLst>
            <pc:docMk/>
            <pc:sldMk cId="4053553878" sldId="381"/>
            <ac:spMk id="4" creationId="{EB0EBC6B-012A-4ACA-8760-6CC34C9635E0}"/>
          </ac:spMkLst>
        </pc:spChg>
        <pc:graphicFrameChg chg="add modGraphic">
          <ac:chgData name="Jeong SangWoo" userId="8b3882065fa5c9e6" providerId="LiveId" clId="{CBAE06D3-3B81-449F-A7F3-FAD05C0BB75D}" dt="2018-05-27T10:06:58.505" v="259" actId="20577"/>
          <ac:graphicFrameMkLst>
            <pc:docMk/>
            <pc:sldMk cId="4053553878" sldId="381"/>
            <ac:graphicFrameMk id="3" creationId="{7B226D33-72C0-43C3-933A-6784C48F14BC}"/>
          </ac:graphicFrameMkLst>
        </pc:graphicFrameChg>
      </pc:sldChg>
      <pc:sldChg chg="del">
        <pc:chgData name="Jeong SangWoo" userId="8b3882065fa5c9e6" providerId="LiveId" clId="{CBAE06D3-3B81-449F-A7F3-FAD05C0BB75D}" dt="2018-05-27T09:50:45.118" v="43" actId="2696"/>
        <pc:sldMkLst>
          <pc:docMk/>
          <pc:sldMk cId="478563443" sldId="382"/>
        </pc:sldMkLst>
      </pc:sldChg>
      <pc:sldChg chg="modSp add">
        <pc:chgData name="Jeong SangWoo" userId="8b3882065fa5c9e6" providerId="LiveId" clId="{CBAE06D3-3B81-449F-A7F3-FAD05C0BB75D}" dt="2018-05-27T10:09:50.992" v="294"/>
        <pc:sldMkLst>
          <pc:docMk/>
          <pc:sldMk cId="2794658932" sldId="382"/>
        </pc:sldMkLst>
        <pc:spChg chg="mod">
          <ac:chgData name="Jeong SangWoo" userId="8b3882065fa5c9e6" providerId="LiveId" clId="{CBAE06D3-3B81-449F-A7F3-FAD05C0BB75D}" dt="2018-05-27T10:09:50.992" v="294"/>
          <ac:spMkLst>
            <pc:docMk/>
            <pc:sldMk cId="2794658932" sldId="382"/>
            <ac:spMk id="4" creationId="{EB0EBC6B-012A-4ACA-8760-6CC34C9635E0}"/>
          </ac:spMkLst>
        </pc:spChg>
      </pc:sldChg>
      <pc:sldChg chg="addSp add">
        <pc:chgData name="Jeong SangWoo" userId="8b3882065fa5c9e6" providerId="LiveId" clId="{CBAE06D3-3B81-449F-A7F3-FAD05C0BB75D}" dt="2018-05-27T10:10:05.382" v="295"/>
        <pc:sldMkLst>
          <pc:docMk/>
          <pc:sldMk cId="3647005457" sldId="383"/>
        </pc:sldMkLst>
        <pc:picChg chg="add">
          <ac:chgData name="Jeong SangWoo" userId="8b3882065fa5c9e6" providerId="LiveId" clId="{CBAE06D3-3B81-449F-A7F3-FAD05C0BB75D}" dt="2018-05-27T10:10:05.382" v="295"/>
          <ac:picMkLst>
            <pc:docMk/>
            <pc:sldMk cId="3647005457" sldId="383"/>
            <ac:picMk id="2" creationId="{94A30234-8284-40C9-BEC4-92DAA7D97796}"/>
          </ac:picMkLst>
        </pc:picChg>
      </pc:sldChg>
      <pc:sldChg chg="del">
        <pc:chgData name="Jeong SangWoo" userId="8b3882065fa5c9e6" providerId="LiveId" clId="{CBAE06D3-3B81-449F-A7F3-FAD05C0BB75D}" dt="2018-05-27T09:50:45.147" v="45" actId="2696"/>
        <pc:sldMkLst>
          <pc:docMk/>
          <pc:sldMk cId="3862583093" sldId="383"/>
        </pc:sldMkLst>
      </pc:sldChg>
      <pc:sldChg chg="addSp modSp add">
        <pc:chgData name="Jeong SangWoo" userId="8b3882065fa5c9e6" providerId="LiveId" clId="{CBAE06D3-3B81-449F-A7F3-FAD05C0BB75D}" dt="2018-05-27T10:12:13.971" v="401" actId="20577"/>
        <pc:sldMkLst>
          <pc:docMk/>
          <pc:sldMk cId="1921309914" sldId="384"/>
        </pc:sldMkLst>
        <pc:spChg chg="mod">
          <ac:chgData name="Jeong SangWoo" userId="8b3882065fa5c9e6" providerId="LiveId" clId="{CBAE06D3-3B81-449F-A7F3-FAD05C0BB75D}" dt="2018-05-27T10:10:22.541" v="302"/>
          <ac:spMkLst>
            <pc:docMk/>
            <pc:sldMk cId="1921309914" sldId="384"/>
            <ac:spMk id="4" creationId="{EB0EBC6B-012A-4ACA-8760-6CC34C9635E0}"/>
          </ac:spMkLst>
        </pc:spChg>
        <pc:graphicFrameChg chg="add mod modGraphic">
          <ac:chgData name="Jeong SangWoo" userId="8b3882065fa5c9e6" providerId="LiveId" clId="{CBAE06D3-3B81-449F-A7F3-FAD05C0BB75D}" dt="2018-05-27T10:12:13.971" v="401" actId="20577"/>
          <ac:graphicFrameMkLst>
            <pc:docMk/>
            <pc:sldMk cId="1921309914" sldId="384"/>
            <ac:graphicFrameMk id="3" creationId="{AA297D23-2656-43E6-948D-530B44AFF3AD}"/>
          </ac:graphicFrameMkLst>
        </pc:graphicFrameChg>
      </pc:sldChg>
      <pc:sldChg chg="del">
        <pc:chgData name="Jeong SangWoo" userId="8b3882065fa5c9e6" providerId="LiveId" clId="{CBAE06D3-3B81-449F-A7F3-FAD05C0BB75D}" dt="2018-05-27T09:50:45.154" v="46" actId="2696"/>
        <pc:sldMkLst>
          <pc:docMk/>
          <pc:sldMk cId="3256850263" sldId="384"/>
        </pc:sldMkLst>
      </pc:sldChg>
      <pc:sldChg chg="del">
        <pc:chgData name="Jeong SangWoo" userId="8b3882065fa5c9e6" providerId="LiveId" clId="{CBAE06D3-3B81-449F-A7F3-FAD05C0BB75D}" dt="2018-05-27T09:50:35.189" v="35" actId="2696"/>
        <pc:sldMkLst>
          <pc:docMk/>
          <pc:sldMk cId="2809608429" sldId="385"/>
        </pc:sldMkLst>
      </pc:sldChg>
      <pc:sldChg chg="add del">
        <pc:chgData name="Jeong SangWoo" userId="8b3882065fa5c9e6" providerId="LiveId" clId="{CBAE06D3-3B81-449F-A7F3-FAD05C0BB75D}" dt="2018-05-27T10:14:07.291" v="403" actId="2696"/>
        <pc:sldMkLst>
          <pc:docMk/>
          <pc:sldMk cId="3240517434" sldId="385"/>
        </pc:sldMkLst>
      </pc:sldChg>
      <pc:sldChg chg="del">
        <pc:chgData name="Jeong SangWoo" userId="8b3882065fa5c9e6" providerId="LiveId" clId="{CBAE06D3-3B81-449F-A7F3-FAD05C0BB75D}" dt="2018-05-27T09:50:35.207" v="36" actId="2696"/>
        <pc:sldMkLst>
          <pc:docMk/>
          <pc:sldMk cId="1608468357" sldId="386"/>
        </pc:sldMkLst>
      </pc:sldChg>
      <pc:sldChg chg="add del">
        <pc:chgData name="Jeong SangWoo" userId="8b3882065fa5c9e6" providerId="LiveId" clId="{CBAE06D3-3B81-449F-A7F3-FAD05C0BB75D}" dt="2018-05-27T10:14:07.290" v="402" actId="2696"/>
        <pc:sldMkLst>
          <pc:docMk/>
          <pc:sldMk cId="2063371977" sldId="386"/>
        </pc:sldMkLst>
      </pc:sldChg>
      <pc:sldChg chg="del">
        <pc:chgData name="Jeong SangWoo" userId="8b3882065fa5c9e6" providerId="LiveId" clId="{CBAE06D3-3B81-449F-A7F3-FAD05C0BB75D}" dt="2018-05-27T09:50:35.222" v="37" actId="2696"/>
        <pc:sldMkLst>
          <pc:docMk/>
          <pc:sldMk cId="928948610" sldId="387"/>
        </pc:sldMkLst>
      </pc:sldChg>
      <pc:sldChg chg="del">
        <pc:chgData name="Jeong SangWoo" userId="8b3882065fa5c9e6" providerId="LiveId" clId="{CBAE06D3-3B81-449F-A7F3-FAD05C0BB75D}" dt="2018-05-27T09:50:35.255" v="40" actId="2696"/>
        <pc:sldMkLst>
          <pc:docMk/>
          <pc:sldMk cId="2280014155" sldId="388"/>
        </pc:sldMkLst>
      </pc:sldChg>
      <pc:sldChg chg="del">
        <pc:chgData name="Jeong SangWoo" userId="8b3882065fa5c9e6" providerId="LiveId" clId="{CBAE06D3-3B81-449F-A7F3-FAD05C0BB75D}" dt="2018-05-27T09:50:35.233" v="38" actId="2696"/>
        <pc:sldMkLst>
          <pc:docMk/>
          <pc:sldMk cId="1669710602" sldId="389"/>
        </pc:sldMkLst>
      </pc:sldChg>
      <pc:sldChg chg="del">
        <pc:chgData name="Jeong SangWoo" userId="8b3882065fa5c9e6" providerId="LiveId" clId="{CBAE06D3-3B81-449F-A7F3-FAD05C0BB75D}" dt="2018-05-27T09:50:35.248" v="39" actId="2696"/>
        <pc:sldMkLst>
          <pc:docMk/>
          <pc:sldMk cId="68581250" sldId="390"/>
        </pc:sldMkLst>
      </pc:sldChg>
    </pc:docChg>
  </pc:docChgLst>
  <pc:docChgLst>
    <pc:chgData name="Jeong SangWoo" userId="8b3882065fa5c9e6" providerId="LiveId" clId="{C1AC0F52-5356-4E5E-A33B-7BBA7A5173E9}"/>
    <pc:docChg chg="undo custSel addSld delSld modSld">
      <pc:chgData name="Jeong SangWoo" userId="8b3882065fa5c9e6" providerId="LiveId" clId="{C1AC0F52-5356-4E5E-A33B-7BBA7A5173E9}" dt="2018-05-21T04:31:10.286" v="4457" actId="207"/>
      <pc:docMkLst>
        <pc:docMk/>
      </pc:docMkLst>
      <pc:sldChg chg="modSp">
        <pc:chgData name="Jeong SangWoo" userId="8b3882065fa5c9e6" providerId="LiveId" clId="{C1AC0F52-5356-4E5E-A33B-7BBA7A5173E9}" dt="2018-05-21T03:57:32.491" v="1557" actId="20577"/>
        <pc:sldMkLst>
          <pc:docMk/>
          <pc:sldMk cId="3655051314" sldId="256"/>
        </pc:sldMkLst>
        <pc:spChg chg="mod">
          <ac:chgData name="Jeong SangWoo" userId="8b3882065fa5c9e6" providerId="LiveId" clId="{C1AC0F52-5356-4E5E-A33B-7BBA7A5173E9}" dt="2018-05-21T03:57:32.491" v="1557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">
        <pc:chgData name="Jeong SangWoo" userId="8b3882065fa5c9e6" providerId="LiveId" clId="{C1AC0F52-5356-4E5E-A33B-7BBA7A5173E9}" dt="2018-05-21T03:16:55.297" v="288" actId="207"/>
        <pc:sldMkLst>
          <pc:docMk/>
          <pc:sldMk cId="121322230" sldId="375"/>
        </pc:sldMkLst>
        <pc:spChg chg="mod">
          <ac:chgData name="Jeong SangWoo" userId="8b3882065fa5c9e6" providerId="LiveId" clId="{C1AC0F52-5356-4E5E-A33B-7BBA7A5173E9}" dt="2018-05-21T03:16:05.939" v="130" actId="20577"/>
          <ac:spMkLst>
            <pc:docMk/>
            <pc:sldMk cId="121322230" sldId="375"/>
            <ac:spMk id="3" creationId="{76DEDF3D-AD3E-4C60-A62E-779C9266CAD4}"/>
          </ac:spMkLst>
        </pc:spChg>
        <pc:spChg chg="mod">
          <ac:chgData name="Jeong SangWoo" userId="8b3882065fa5c9e6" providerId="LiveId" clId="{C1AC0F52-5356-4E5E-A33B-7BBA7A5173E9}" dt="2018-05-21T03:16:55.297" v="288" actId="207"/>
          <ac:spMkLst>
            <pc:docMk/>
            <pc:sldMk cId="121322230" sldId="375"/>
            <ac:spMk id="11" creationId="{AC22DCD9-5B4C-4536-93E8-1FF813C69FF0}"/>
          </ac:spMkLst>
        </pc:spChg>
        <pc:picChg chg="add mod">
          <ac:chgData name="Jeong SangWoo" userId="8b3882065fa5c9e6" providerId="LiveId" clId="{C1AC0F52-5356-4E5E-A33B-7BBA7A5173E9}" dt="2018-05-21T03:15:51.095" v="101" actId="1076"/>
          <ac:picMkLst>
            <pc:docMk/>
            <pc:sldMk cId="121322230" sldId="375"/>
            <ac:picMk id="5" creationId="{2FB3B230-3C40-4D6C-B7F3-B0EC848C8276}"/>
          </ac:picMkLst>
        </pc:picChg>
        <pc:picChg chg="del">
          <ac:chgData name="Jeong SangWoo" userId="8b3882065fa5c9e6" providerId="LiveId" clId="{C1AC0F52-5356-4E5E-A33B-7BBA7A5173E9}" dt="2018-05-21T03:15:48.563" v="100" actId="478"/>
          <ac:picMkLst>
            <pc:docMk/>
            <pc:sldMk cId="121322230" sldId="375"/>
            <ac:picMk id="6" creationId="{F0781856-2FF9-4436-85C1-23D415B7D817}"/>
          </ac:picMkLst>
        </pc:picChg>
      </pc:sldChg>
    </pc:docChg>
  </pc:docChgLst>
  <pc:docChgLst>
    <pc:chgData name="Jeong SangWoo" userId="8b3882065fa5c9e6" providerId="LiveId" clId="{3A39EEAF-673A-4F0F-9A74-0C6B9AF50125}"/>
    <pc:docChg chg="undo custSel addSld delSld modSld sldOrd">
      <pc:chgData name="Jeong SangWoo" userId="8b3882065fa5c9e6" providerId="LiveId" clId="{3A39EEAF-673A-4F0F-9A74-0C6B9AF50125}" dt="2018-04-29T06:44:25.995" v="2661"/>
      <pc:docMkLst>
        <pc:docMk/>
      </pc:docMkLst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3655051314" sldId="256"/>
        </pc:sldMkLst>
      </pc:sldChg>
      <pc:sldChg chg="modTransition">
        <pc:chgData name="Jeong SangWoo" userId="8b3882065fa5c9e6" providerId="LiveId" clId="{3A39EEAF-673A-4F0F-9A74-0C6B9AF50125}" dt="2018-04-29T05:55:53.975" v="1677"/>
        <pc:sldMkLst>
          <pc:docMk/>
          <pc:sldMk cId="1746186059" sldId="260"/>
        </pc:sldMkLst>
      </pc:sldChg>
    </pc:docChg>
  </pc:docChgLst>
  <pc:docChgLst>
    <pc:chgData name="Jeong SangWoo" userId="8b3882065fa5c9e6" providerId="LiveId" clId="{30F86056-4561-4F85-80D8-2B9537299174}"/>
    <pc:docChg chg="undo custSel addSld delSld modSld">
      <pc:chgData name="Jeong SangWoo" userId="8b3882065fa5c9e6" providerId="LiveId" clId="{30F86056-4561-4F85-80D8-2B9537299174}" dt="2018-05-12T08:00:07.890" v="1445"/>
      <pc:docMkLst>
        <pc:docMk/>
      </pc:docMkLst>
      <pc:sldChg chg="modSp">
        <pc:chgData name="Jeong SangWoo" userId="8b3882065fa5c9e6" providerId="LiveId" clId="{30F86056-4561-4F85-80D8-2B9537299174}" dt="2018-05-12T05:42:48.390" v="207" actId="20577"/>
        <pc:sldMkLst>
          <pc:docMk/>
          <pc:sldMk cId="3655051314" sldId="256"/>
        </pc:sldMkLst>
        <pc:spChg chg="mod">
          <ac:chgData name="Jeong SangWoo" userId="8b3882065fa5c9e6" providerId="LiveId" clId="{30F86056-4561-4F85-80D8-2B9537299174}" dt="2018-05-12T05:42:48.390" v="207" actId="20577"/>
          <ac:spMkLst>
            <pc:docMk/>
            <pc:sldMk cId="3655051314" sldId="256"/>
            <ac:spMk id="3" creationId="{DE6C901A-D1F1-4F84-82A0-6259DA1FA2B3}"/>
          </ac:spMkLst>
        </pc:spChg>
      </pc:sldChg>
      <pc:sldChg chg="addSp delSp modSp add">
        <pc:chgData name="Jeong SangWoo" userId="8b3882065fa5c9e6" providerId="LiveId" clId="{30F86056-4561-4F85-80D8-2B9537299174}" dt="2018-05-12T07:38:39.017" v="953"/>
        <pc:sldMkLst>
          <pc:docMk/>
          <pc:sldMk cId="121322230" sldId="375"/>
        </pc:sldMkLst>
        <pc:spChg chg="mod">
          <ac:chgData name="Jeong SangWoo" userId="8b3882065fa5c9e6" providerId="LiveId" clId="{30F86056-4561-4F85-80D8-2B9537299174}" dt="2018-05-12T05:53:06.328" v="393" actId="20577"/>
          <ac:spMkLst>
            <pc:docMk/>
            <pc:sldMk cId="121322230" sldId="375"/>
            <ac:spMk id="3" creationId="{76DEDF3D-AD3E-4C60-A62E-779C9266CAD4}"/>
          </ac:spMkLst>
        </pc:spChg>
        <pc:spChg chg="add del mod">
          <ac:chgData name="Jeong SangWoo" userId="8b3882065fa5c9e6" providerId="LiveId" clId="{30F86056-4561-4F85-80D8-2B9537299174}" dt="2018-05-12T07:33:54.744" v="562"/>
          <ac:spMkLst>
            <pc:docMk/>
            <pc:sldMk cId="121322230" sldId="375"/>
            <ac:spMk id="5" creationId="{AEA421EB-CA79-4829-8E24-13F707363D89}"/>
          </ac:spMkLst>
        </pc:spChg>
        <pc:spChg chg="mod">
          <ac:chgData name="Jeong SangWoo" userId="8b3882065fa5c9e6" providerId="LiveId" clId="{30F86056-4561-4F85-80D8-2B9537299174}" dt="2018-05-12T07:38:39.017" v="953"/>
          <ac:spMkLst>
            <pc:docMk/>
            <pc:sldMk cId="121322230" sldId="375"/>
            <ac:spMk id="11" creationId="{AC22DCD9-5B4C-4536-93E8-1FF813C69FF0}"/>
          </ac:spMkLst>
        </pc:spChg>
        <pc:picChg chg="del">
          <ac:chgData name="Jeong SangWoo" userId="8b3882065fa5c9e6" providerId="LiveId" clId="{30F86056-4561-4F85-80D8-2B9537299174}" dt="2018-05-12T05:46:28.957" v="313" actId="478"/>
          <ac:picMkLst>
            <pc:docMk/>
            <pc:sldMk cId="121322230" sldId="375"/>
            <ac:picMk id="2" creationId="{70B1EB07-5F48-4333-BAE5-6B336C8EDB16}"/>
          </ac:picMkLst>
        </pc:picChg>
        <pc:picChg chg="del">
          <ac:chgData name="Jeong SangWoo" userId="8b3882065fa5c9e6" providerId="LiveId" clId="{30F86056-4561-4F85-80D8-2B9537299174}" dt="2018-05-12T05:46:10.036" v="291" actId="478"/>
          <ac:picMkLst>
            <pc:docMk/>
            <pc:sldMk cId="121322230" sldId="375"/>
            <ac:picMk id="4" creationId="{59019C09-98C6-49C4-9364-ADB911569F09}"/>
          </ac:picMkLst>
        </pc:picChg>
        <pc:picChg chg="add mod">
          <ac:chgData name="Jeong SangWoo" userId="8b3882065fa5c9e6" providerId="LiveId" clId="{30F86056-4561-4F85-80D8-2B9537299174}" dt="2018-05-12T05:46:22.751" v="294" actId="1076"/>
          <ac:picMkLst>
            <pc:docMk/>
            <pc:sldMk cId="121322230" sldId="375"/>
            <ac:picMk id="6" creationId="{F0781856-2FF9-4436-85C1-23D415B7D8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2E7ECF3-B0B4-47F2-89EF-4A08F053D7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A874B-09C3-40B4-8A86-0D661C048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7925-1D2E-4024-850D-D1371936956D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33338-CCAE-4164-83CA-496E55B1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D4856-FAF3-429E-91F3-C12F8F297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3CCE-70D9-41BD-98AE-17DEA11B7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6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8BB1C5-36C9-4DE9-B6ED-4174A55FE657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8175" y="2295287"/>
            <a:ext cx="7886700" cy="1208246"/>
          </a:xfrm>
        </p:spPr>
        <p:txBody>
          <a:bodyPr anchor="ctr" anchorCtr="0">
            <a:noAutofit/>
          </a:bodyPr>
          <a:lstStyle>
            <a:lvl1pPr algn="ctr">
              <a:defRPr sz="6600"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AC183A81-CDB7-455F-9C3A-8055B91A95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4054074"/>
            <a:ext cx="7086600" cy="1880340"/>
          </a:xfrm>
        </p:spPr>
        <p:txBody>
          <a:bodyPr/>
          <a:lstStyle>
            <a:lvl1pPr marL="0" indent="0" algn="ctr">
              <a:buNone/>
              <a:defRPr b="1" spc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 sz="24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37294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style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E11C5-11C6-429B-8FE8-24CBB0634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7800"/>
            <a:ext cx="7886699" cy="42767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8E057A-AEE1-4C1C-BFE3-17126FA4FE0B}"/>
              </a:ext>
            </a:extLst>
          </p:cNvPr>
          <p:cNvSpPr/>
          <p:nvPr userDrawn="1"/>
        </p:nvSpPr>
        <p:spPr>
          <a:xfrm>
            <a:off x="-1295400" y="920664"/>
            <a:ext cx="11741222" cy="5727786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8578E54-A616-43ED-8A3C-845AB70F0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52" y="1166743"/>
            <a:ext cx="8414647" cy="8475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ndex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05F8F3-B4F6-4208-A5C2-3C96B3FA155D}"/>
              </a:ext>
            </a:extLst>
          </p:cNvPr>
          <p:cNvSpPr/>
          <p:nvPr userDrawn="1"/>
        </p:nvSpPr>
        <p:spPr>
          <a:xfrm>
            <a:off x="0" y="-498645"/>
            <a:ext cx="4572000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99962"/>
            <a:ext cx="4352925" cy="1152763"/>
          </a:xfrm>
        </p:spPr>
        <p:txBody>
          <a:bodyPr anchor="ctr" anchorCtr="0">
            <a:noAutofit/>
          </a:bodyPr>
          <a:lstStyle>
            <a:lvl1pPr algn="l">
              <a:defRPr sz="6600" b="1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9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29"/>
            <a:ext cx="9144000" cy="1260000"/>
          </a:xfrm>
          <a:solidFill>
            <a:schemeClr val="bg2">
              <a:lumMod val="25000"/>
              <a:alpha val="88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anchor="b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7C213A-2CB9-41E5-A3B6-913ECC0AAFB6}"/>
              </a:ext>
            </a:extLst>
          </p:cNvPr>
          <p:cNvSpPr/>
          <p:nvPr userDrawn="1"/>
        </p:nvSpPr>
        <p:spPr>
          <a:xfrm>
            <a:off x="1679504" y="-498645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971A4-4DB9-4659-BBFF-97DDAD1B6034}"/>
              </a:ext>
            </a:extLst>
          </p:cNvPr>
          <p:cNvSpPr txBox="1"/>
          <p:nvPr userDrawn="1"/>
        </p:nvSpPr>
        <p:spPr>
          <a:xfrm>
            <a:off x="2101814" y="2368801"/>
            <a:ext cx="494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</a:rPr>
              <a:t>Q&amp;A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C1350-73FE-43F4-958A-4506E4AFB57C}"/>
              </a:ext>
            </a:extLst>
          </p:cNvPr>
          <p:cNvSpPr txBox="1"/>
          <p:nvPr userDrawn="1"/>
        </p:nvSpPr>
        <p:spPr>
          <a:xfrm>
            <a:off x="2101814" y="3549901"/>
            <a:ext cx="4940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8" tooltip="PresentationGo!"/>
              </a:rPr>
              <a:t>presentationgo.com</a:t>
            </a:r>
            <a:endParaRPr lang="en-US" sz="1100" dirty="0"/>
          </a:p>
        </p:txBody>
      </p:sp>
      <p:pic>
        <p:nvPicPr>
          <p:cNvPr id="14" name="Picture 4" descr="https://i.pinimg.com/originals/fd/b0/3f/fdb03fb70152eee6ccbcb9d43d616974.jpg">
            <a:extLst>
              <a:ext uri="{FF2B5EF4-FFF2-40B4-BE49-F238E27FC236}">
                <a16:creationId xmlns:a16="http://schemas.microsoft.com/office/drawing/2014/main" id="{280913A3-F788-4DBE-8277-99B8ECC0D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7536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013E45-156D-4144-BD4C-ED25588AD91D}"/>
              </a:ext>
            </a:extLst>
          </p:cNvPr>
          <p:cNvSpPr/>
          <p:nvPr userDrawn="1"/>
        </p:nvSpPr>
        <p:spPr>
          <a:xfrm>
            <a:off x="-66675" y="-104775"/>
            <a:ext cx="9277350" cy="706437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3" r:id="rId3"/>
    <p:sldLayoutId id="2147483692" r:id="rId4"/>
    <p:sldLayoutId id="2147483690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6D4A64-0108-4B3E-8EEB-9BB7C2B8247B}"/>
              </a:ext>
            </a:extLst>
          </p:cNvPr>
          <p:cNvSpPr/>
          <p:nvPr/>
        </p:nvSpPr>
        <p:spPr>
          <a:xfrm>
            <a:off x="1679504" y="-481867"/>
            <a:ext cx="5791414" cy="7766219"/>
          </a:xfrm>
          <a:prstGeom prst="rect">
            <a:avLst/>
          </a:prstGeom>
          <a:solidFill>
            <a:schemeClr val="bg2">
              <a:lumMod val="25000"/>
              <a:alpha val="88000"/>
            </a:schemeClr>
          </a:solidFill>
          <a:ln w="635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F2F9A8-35A7-4878-8B78-89685E58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세미나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C901A-D1F1-4F84-82A0-6259DA1FA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WAP 18</a:t>
            </a:r>
            <a:r>
              <a:rPr lang="ko-KR" altLang="en-US" dirty="0"/>
              <a:t>기 정상우</a:t>
            </a:r>
            <a:endParaRPr lang="en-US" altLang="ko-KR" dirty="0"/>
          </a:p>
          <a:p>
            <a:r>
              <a:rPr lang="ko-KR" altLang="en-US" dirty="0"/>
              <a:t>첫째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A30234-8284-40C9-BEC4-92DAA7D9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90650"/>
            <a:ext cx="8105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0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297D23-2656-43E6-948D-530B44AFF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18627"/>
              </p:ext>
            </p:extLst>
          </p:nvPr>
        </p:nvGraphicFramePr>
        <p:xfrm>
          <a:off x="1279075" y="2511552"/>
          <a:ext cx="6096000" cy="3438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3438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.F.F...F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F...F.F.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...F.F.F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F.F...F.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.F...F..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F...F.F.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.F.F.F.F </a:t>
                      </a:r>
                    </a:p>
                    <a:p>
                      <a:pPr latinLnBrk="1"/>
                      <a:r>
                        <a:rPr lang="en-US" altLang="ko-KR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..FF..F.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0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8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DF3D-AD3E-4C60-A62E-779C9266C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288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1094</a:t>
            </a:r>
            <a:r>
              <a:rPr lang="ko-KR" altLang="en-US" dirty="0"/>
              <a:t>번 </a:t>
            </a:r>
            <a:r>
              <a:rPr lang="en-US" altLang="ko-KR" dirty="0"/>
              <a:t>- </a:t>
            </a:r>
            <a:r>
              <a:rPr lang="ko-KR" altLang="en-US" dirty="0"/>
              <a:t>막대기</a:t>
            </a:r>
          </a:p>
        </p:txBody>
      </p:sp>
    </p:spTree>
    <p:extLst>
      <p:ext uri="{BB962C8B-B14F-4D97-AF65-F5344CB8AC3E}">
        <p14:creationId xmlns:p14="http://schemas.microsoft.com/office/powerpoint/2010/main" val="12132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54649-6ED9-4EE1-A9C5-E8703DBC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070038"/>
            <a:ext cx="82391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96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8FF623-91F4-4F70-BB08-6D6E21D6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462421"/>
            <a:ext cx="73437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75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39A3A4-4A6D-4A2D-986B-4159AA46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81479"/>
              </p:ext>
            </p:extLst>
          </p:nvPr>
        </p:nvGraphicFramePr>
        <p:xfrm>
          <a:off x="1279075" y="2511552"/>
          <a:ext cx="6096000" cy="3438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32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12184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64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84951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48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20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2086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피보나치 수의 합</a:t>
            </a:r>
          </a:p>
        </p:txBody>
      </p:sp>
    </p:spTree>
    <p:extLst>
      <p:ext uri="{BB962C8B-B14F-4D97-AF65-F5344CB8AC3E}">
        <p14:creationId xmlns:p14="http://schemas.microsoft.com/office/powerpoint/2010/main" val="354411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1EC926-2B8E-4015-A003-89BDB6AF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05687"/>
            <a:ext cx="81534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6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226D33-72C0-43C3-933A-6784C48F1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55548"/>
              </p:ext>
            </p:extLst>
          </p:nvPr>
        </p:nvGraphicFramePr>
        <p:xfrm>
          <a:off x="1279075" y="2511552"/>
          <a:ext cx="6096000" cy="34381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72216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4752133"/>
                    </a:ext>
                  </a:extLst>
                </a:gridCol>
              </a:tblGrid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4 10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139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57616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1 5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12184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5 7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84951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3 9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600" dirty="0"/>
                        <a:t>86</a:t>
                      </a:r>
                      <a:endParaRPr lang="ko-KR" alt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5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55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EBC6B-012A-4ACA-8760-6CC34C963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676" y="3005206"/>
            <a:ext cx="8414647" cy="847587"/>
          </a:xfrm>
        </p:spPr>
        <p:txBody>
          <a:bodyPr/>
          <a:lstStyle/>
          <a:p>
            <a:pPr algn="ctr"/>
            <a:r>
              <a:rPr lang="ko-KR" altLang="en-US" dirty="0"/>
              <a:t>백준 </a:t>
            </a:r>
            <a:r>
              <a:rPr lang="en-US" altLang="ko-KR" dirty="0"/>
              <a:t>1100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하얀 칸</a:t>
            </a:r>
          </a:p>
        </p:txBody>
      </p:sp>
    </p:spTree>
    <p:extLst>
      <p:ext uri="{BB962C8B-B14F-4D97-AF65-F5344CB8AC3E}">
        <p14:creationId xmlns:p14="http://schemas.microsoft.com/office/powerpoint/2010/main" val="279465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Cha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휴먼모음T"/>
        <a:cs typeface=""/>
      </a:majorFont>
      <a:minorFont>
        <a:latin typeface="Consolas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7273</TotalTime>
  <Words>98</Words>
  <Application>Microsoft Office PowerPoint</Application>
  <PresentationFormat>화면 슬라이드 쇼(4:3)</PresentationFormat>
  <Paragraphs>35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Open Sans</vt:lpstr>
      <vt:lpstr>맑은 고딕</vt:lpstr>
      <vt:lpstr>휴먼모음T</vt:lpstr>
      <vt:lpstr>Arial</vt:lpstr>
      <vt:lpstr>Calibri</vt:lpstr>
      <vt:lpstr>Consolas</vt:lpstr>
      <vt:lpstr>Template PresentationGo</vt:lpstr>
      <vt:lpstr>복습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6-Step Hexagons Puzzle Diagram for PowerPoint</dc:title>
  <dc:creator>PresentationGo.com</dc:creator>
  <dc:description>© Copyright PresentationGo.com</dc:description>
  <cp:lastModifiedBy>Jeong SangWoo</cp:lastModifiedBy>
  <cp:revision>15</cp:revision>
  <dcterms:created xsi:type="dcterms:W3CDTF">2014-11-26T05:14:11Z</dcterms:created>
  <dcterms:modified xsi:type="dcterms:W3CDTF">2018-05-27T10:14:16Z</dcterms:modified>
</cp:coreProperties>
</file>