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4" r:id="rId4"/>
    <p:sldId id="375" r:id="rId5"/>
    <p:sldId id="379" r:id="rId6"/>
    <p:sldId id="380" r:id="rId7"/>
    <p:sldId id="382" r:id="rId8"/>
    <p:sldId id="381" r:id="rId9"/>
    <p:sldId id="383" r:id="rId10"/>
    <p:sldId id="384" r:id="rId11"/>
    <p:sldId id="376" r:id="rId12"/>
    <p:sldId id="377" r:id="rId13"/>
    <p:sldId id="385" r:id="rId14"/>
    <p:sldId id="386" r:id="rId15"/>
    <p:sldId id="387" r:id="rId16"/>
    <p:sldId id="389" r:id="rId17"/>
    <p:sldId id="390" r:id="rId18"/>
    <p:sldId id="3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C0F52-5356-4E5E-A33B-7BBA7A5173E9}" v="4457" dt="2018-05-21T04:31:10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112" d="100"/>
          <a:sy n="112" d="100"/>
        </p:scale>
        <p:origin x="74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">
        <pc:chgData name="Jeong SangWoo" userId="8b3882065fa5c9e6" providerId="LiveId" clId="{011F9E2D-D950-44AA-B44F-C45AD29B05C9}" dt="2018-05-01T05:30:30.709" v="374" actId="14100"/>
        <pc:sldMkLst>
          <pc:docMk/>
          <pc:sldMk cId="2828471371" sldId="257"/>
        </pc:sldMkLst>
        <pc:spChg chg="mod">
          <ac:chgData name="Jeong SangWoo" userId="8b3882065fa5c9e6" providerId="LiveId" clId="{011F9E2D-D950-44AA-B44F-C45AD29B05C9}" dt="2018-05-01T05:25:53.553" v="220" actId="1076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011F9E2D-D950-44AA-B44F-C45AD29B05C9}" dt="2018-05-01T05:26:31.362" v="240" actId="164"/>
          <ac:spMkLst>
            <pc:docMk/>
            <pc:sldMk cId="2828471371" sldId="257"/>
            <ac:spMk id="6" creationId="{77625EC9-AA99-475B-86CC-DE5D0906F3E6}"/>
          </ac:spMkLst>
        </pc:spChg>
        <pc:spChg chg="add mod">
          <ac:chgData name="Jeong SangWoo" userId="8b3882065fa5c9e6" providerId="LiveId" clId="{011F9E2D-D950-44AA-B44F-C45AD29B05C9}" dt="2018-05-01T05:27:03.803" v="254" actId="164"/>
          <ac:spMkLst>
            <pc:docMk/>
            <pc:sldMk cId="2828471371" sldId="257"/>
            <ac:spMk id="8" creationId="{F26D808E-705A-4D93-8FEA-54D968D1A0A7}"/>
          </ac:spMkLst>
        </pc:spChg>
        <pc:spChg chg="add mod">
          <ac:chgData name="Jeong SangWoo" userId="8b3882065fa5c9e6" providerId="LiveId" clId="{011F9E2D-D950-44AA-B44F-C45AD29B05C9}" dt="2018-05-01T05:25:15.803" v="203" actId="164"/>
          <ac:spMkLst>
            <pc:docMk/>
            <pc:sldMk cId="2828471371" sldId="257"/>
            <ac:spMk id="9" creationId="{593A40B3-A0B4-4849-B1FF-4F7BA52BFC81}"/>
          </ac:spMkLst>
        </pc:spChg>
        <pc:spChg chg="add mod">
          <ac:chgData name="Jeong SangWoo" userId="8b3882065fa5c9e6" providerId="LiveId" clId="{011F9E2D-D950-44AA-B44F-C45AD29B05C9}" dt="2018-05-01T05:24:54.975" v="192" actId="164"/>
          <ac:spMkLst>
            <pc:docMk/>
            <pc:sldMk cId="2828471371" sldId="257"/>
            <ac:spMk id="10" creationId="{D101F155-E759-4A9A-822B-56A5515BA86D}"/>
          </ac:spMkLst>
        </pc:spChg>
        <pc:spChg chg="add mod">
          <ac:chgData name="Jeong SangWoo" userId="8b3882065fa5c9e6" providerId="LiveId" clId="{011F9E2D-D950-44AA-B44F-C45AD29B05C9}" dt="2018-05-01T05:25:47.318" v="216" actId="164"/>
          <ac:spMkLst>
            <pc:docMk/>
            <pc:sldMk cId="2828471371" sldId="257"/>
            <ac:spMk id="11" creationId="{0AA0D3DA-E823-4BC0-96EB-BD4C612B2C17}"/>
          </ac:spMkLst>
        </pc:spChg>
        <pc:spChg chg="add del">
          <ac:chgData name="Jeong SangWoo" userId="8b3882065fa5c9e6" providerId="LiveId" clId="{011F9E2D-D950-44AA-B44F-C45AD29B05C9}" dt="2018-05-01T05:23:41.819" v="175" actId="14100"/>
          <ac:spMkLst>
            <pc:docMk/>
            <pc:sldMk cId="2828471371" sldId="257"/>
            <ac:spMk id="21" creationId="{B5E821E5-E8FA-45DF-B1AC-C24803AE8569}"/>
          </ac:spMkLst>
        </pc:spChg>
        <pc:grpChg chg="del">
          <ac:chgData name="Jeong SangWoo" userId="8b3882065fa5c9e6" providerId="LiveId" clId="{011F9E2D-D950-44AA-B44F-C45AD29B05C9}" dt="2018-04-30T10:42:28.609" v="5" actId="478"/>
          <ac:grpSpMkLst>
            <pc:docMk/>
            <pc:sldMk cId="2828471371" sldId="257"/>
            <ac:grpSpMk id="8" creationId="{D85359EE-5FF6-41FF-8919-749B6BDA8903}"/>
          </ac:grpSpMkLst>
        </pc:grpChg>
        <pc:grpChg chg="del">
          <ac:chgData name="Jeong SangWoo" userId="8b3882065fa5c9e6" providerId="LiveId" clId="{011F9E2D-D950-44AA-B44F-C45AD29B05C9}" dt="2018-04-30T10:42:30.390" v="6" actId="47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11F9E2D-D950-44AA-B44F-C45AD29B05C9}" dt="2018-04-30T10:42:28.046" v="4" actId="478"/>
          <ac:grpSpMkLst>
            <pc:docMk/>
            <pc:sldMk cId="2828471371" sldId="257"/>
            <ac:grpSpMk id="30" creationId="{2B870D79-3438-44BE-B4FB-45DA99D80C9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0" creationId="{2EE73D91-C4E8-4329-A41A-9DFDC0734E73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1" creationId="{FE838407-9FE7-4920-A9B3-1DC09C3C4D03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2" creationId="{9ECC092D-2A7A-4F2D-B9BE-77E5A9E6C96F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3" creationId="{AF070623-F830-4B95-B829-88980B50C7E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4" creationId="{906A2E7C-4EAF-43DD-BF41-0BC3CCADB24F}"/>
          </ac:grpSpMkLst>
        </pc:grpChg>
        <pc:grpChg chg="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40" creationId="{DD25507C-5B69-4F4F-B9C8-D02CAE6BF9A1}"/>
          </ac:grpSpMkLst>
        </pc:grp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4" creationId="{2A21363B-6A26-4425-AB92-CA0F4553CCA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2" creationId="{A1519E8E-C02E-4566-9563-4DDA0EED6956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4" creationId="{917E5354-883B-428D-9A6D-CED0666CF7E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6" creationId="{60342C77-E29D-49F0-9367-0E0CAFAD5003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8" creationId="{8F126422-941E-4988-A5B0-65D1A88FC00B}"/>
          </ac:picMkLst>
        </pc:picChg>
        <pc:picChg chg="add mod">
          <ac:chgData name="Jeong SangWoo" userId="8b3882065fa5c9e6" providerId="LiveId" clId="{011F9E2D-D950-44AA-B44F-C45AD29B05C9}" dt="2018-05-01T05:27:03.803" v="254" actId="164"/>
          <ac:picMkLst>
            <pc:docMk/>
            <pc:sldMk cId="2828471371" sldId="257"/>
            <ac:picMk id="20" creationId="{682ACBE8-580C-4F3C-814C-0B16AC22EA77}"/>
          </ac:picMkLst>
        </pc:picChg>
        <pc:picChg chg="add mod">
          <ac:chgData name="Jeong SangWoo" userId="8b3882065fa5c9e6" providerId="LiveId" clId="{011F9E2D-D950-44AA-B44F-C45AD29B05C9}" dt="2018-05-01T05:26:31.362" v="240" actId="164"/>
          <ac:picMkLst>
            <pc:docMk/>
            <pc:sldMk cId="2828471371" sldId="257"/>
            <ac:picMk id="23" creationId="{8E759D31-BA8C-49A4-9438-8D8535E0CE30}"/>
          </ac:picMkLst>
        </pc:picChg>
        <pc:picChg chg="add mod">
          <ac:chgData name="Jeong SangWoo" userId="8b3882065fa5c9e6" providerId="LiveId" clId="{011F9E2D-D950-44AA-B44F-C45AD29B05C9}" dt="2018-05-01T05:25:47.318" v="216" actId="164"/>
          <ac:picMkLst>
            <pc:docMk/>
            <pc:sldMk cId="2828471371" sldId="257"/>
            <ac:picMk id="25" creationId="{672DC61F-E632-4DA1-AB15-85518DC5D506}"/>
          </ac:picMkLst>
        </pc:picChg>
        <pc:picChg chg="add mod">
          <ac:chgData name="Jeong SangWoo" userId="8b3882065fa5c9e6" providerId="LiveId" clId="{011F9E2D-D950-44AA-B44F-C45AD29B05C9}" dt="2018-05-01T05:30:30.709" v="374" actId="14100"/>
          <ac:picMkLst>
            <pc:docMk/>
            <pc:sldMk cId="2828471371" sldId="257"/>
            <ac:picMk id="27" creationId="{51AA3D43-C8EB-44CF-9C06-B088F622BA27}"/>
          </ac:picMkLst>
        </pc:picChg>
        <pc:picChg chg="add mod">
          <ac:chgData name="Jeong SangWoo" userId="8b3882065fa5c9e6" providerId="LiveId" clId="{011F9E2D-D950-44AA-B44F-C45AD29B05C9}" dt="2018-05-01T05:24:54.975" v="192" actId="164"/>
          <ac:picMkLst>
            <pc:docMk/>
            <pc:sldMk cId="2828471371" sldId="257"/>
            <ac:picMk id="29" creationId="{412BA5C2-2E46-47FD-88DD-22F41031BC27}"/>
          </ac:picMkLst>
        </pc:pic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C1AC0F52-5356-4E5E-A33B-7BBA7A5173E9}" dt="2018-05-21T04:04:21.726" v="1875" actId="1076"/>
        <pc:sldMkLst>
          <pc:docMk/>
          <pc:sldMk cId="2828471371" sldId="257"/>
        </pc:sldMkLst>
        <pc:spChg chg="mod topLvl">
          <ac:chgData name="Jeong SangWoo" userId="8b3882065fa5c9e6" providerId="LiveId" clId="{C1AC0F52-5356-4E5E-A33B-7BBA7A5173E9}" dt="2018-05-21T03:13:09.765" v="40"/>
          <ac:spMkLst>
            <pc:docMk/>
            <pc:sldMk cId="2828471371" sldId="257"/>
            <ac:spMk id="26" creationId="{7BC7F024-E19C-4EAD-9A17-B7AE1779B6C2}"/>
          </ac:spMkLst>
        </pc:spChg>
        <pc:spChg chg="mod topLvl">
          <ac:chgData name="Jeong SangWoo" userId="8b3882065fa5c9e6" providerId="LiveId" clId="{C1AC0F52-5356-4E5E-A33B-7BBA7A5173E9}" dt="2018-05-21T03:13:18.524" v="73"/>
          <ac:spMkLst>
            <pc:docMk/>
            <pc:sldMk cId="2828471371" sldId="257"/>
            <ac:spMk id="28" creationId="{2E99A01E-E83F-454D-A864-030D6018F5BF}"/>
          </ac:spMkLst>
        </pc:spChg>
        <pc:grpChg chg="add mod">
          <ac:chgData name="Jeong SangWoo" userId="8b3882065fa5c9e6" providerId="LiveId" clId="{C1AC0F52-5356-4E5E-A33B-7BBA7A5173E9}" dt="2018-05-21T04:04:21.726" v="1875" actId="1076"/>
          <ac:grpSpMkLst>
            <pc:docMk/>
            <pc:sldMk cId="2828471371" sldId="257"/>
            <ac:grpSpMk id="8" creationId="{A85BE140-0EE9-44DF-B619-0E61E4630013}"/>
          </ac:grpSpMkLst>
        </pc:grpChg>
        <pc:grpChg chg="add mod">
          <ac:chgData name="Jeong SangWoo" userId="8b3882065fa5c9e6" providerId="LiveId" clId="{C1AC0F52-5356-4E5E-A33B-7BBA7A5173E9}" dt="2018-05-21T03:12:56.261" v="26" actId="164"/>
          <ac:grpSpMkLst>
            <pc:docMk/>
            <pc:sldMk cId="2828471371" sldId="257"/>
            <ac:grpSpMk id="9" creationId="{60EF4181-1834-4E09-B6A0-C6E29400622B}"/>
          </ac:grpSpMkLst>
        </pc:grpChg>
        <pc:grpChg chg="del">
          <ac:chgData name="Jeong SangWoo" userId="8b3882065fa5c9e6" providerId="LiveId" clId="{C1AC0F52-5356-4E5E-A33B-7BBA7A5173E9}" dt="2018-05-21T03:12:34.125" v="20" actId="478"/>
          <ac:grpSpMkLst>
            <pc:docMk/>
            <pc:sldMk cId="2828471371" sldId="257"/>
            <ac:grpSpMk id="13" creationId="{FC5EBFBE-766A-4DF2-B6F1-018173944E0F}"/>
          </ac:grpSpMkLst>
        </pc:grpChg>
        <pc:grpChg chg="del">
          <ac:chgData name="Jeong SangWoo" userId="8b3882065fa5c9e6" providerId="LiveId" clId="{C1AC0F52-5356-4E5E-A33B-7BBA7A5173E9}" dt="2018-05-21T03:12:47.456" v="24" actId="478"/>
          <ac:grpSpMkLst>
            <pc:docMk/>
            <pc:sldMk cId="2828471371" sldId="257"/>
            <ac:grpSpMk id="14" creationId="{4DC3B97F-459D-4400-B1B8-DF26A40FFAED}"/>
          </ac:grpSpMkLst>
        </pc:grpChg>
        <pc:picChg chg="del topLvl">
          <ac:chgData name="Jeong SangWoo" userId="8b3882065fa5c9e6" providerId="LiveId" clId="{C1AC0F52-5356-4E5E-A33B-7BBA7A5173E9}" dt="2018-05-21T03:12:47.456" v="24" actId="478"/>
          <ac:picMkLst>
            <pc:docMk/>
            <pc:sldMk cId="2828471371" sldId="257"/>
            <ac:picMk id="4" creationId="{BC56B6A1-4A09-4872-B800-EF834B51A281}"/>
          </ac:picMkLst>
        </pc:picChg>
        <pc:picChg chg="add mod">
          <ac:chgData name="Jeong SangWoo" userId="8b3882065fa5c9e6" providerId="LiveId" clId="{C1AC0F52-5356-4E5E-A33B-7BBA7A5173E9}" dt="2018-05-21T03:12:43.438" v="22" actId="164"/>
          <ac:picMkLst>
            <pc:docMk/>
            <pc:sldMk cId="2828471371" sldId="257"/>
            <ac:picMk id="5" creationId="{74CA9BFC-EDC3-4903-BADD-88F6838AEF94}"/>
          </ac:picMkLst>
        </pc:picChg>
        <pc:picChg chg="add mod">
          <ac:chgData name="Jeong SangWoo" userId="8b3882065fa5c9e6" providerId="LiveId" clId="{C1AC0F52-5356-4E5E-A33B-7BBA7A5173E9}" dt="2018-05-21T03:12:56.261" v="26" actId="164"/>
          <ac:picMkLst>
            <pc:docMk/>
            <pc:sldMk cId="2828471371" sldId="257"/>
            <ac:picMk id="7" creationId="{797138B7-4346-4F7A-B5EF-ED8736AC763F}"/>
          </ac:picMkLst>
        </pc:picChg>
        <pc:picChg chg="del topLvl">
          <ac:chgData name="Jeong SangWoo" userId="8b3882065fa5c9e6" providerId="LiveId" clId="{C1AC0F52-5356-4E5E-A33B-7BBA7A5173E9}" dt="2018-05-21T03:12:34.125" v="20" actId="478"/>
          <ac:picMkLst>
            <pc:docMk/>
            <pc:sldMk cId="2828471371" sldId="257"/>
            <ac:picMk id="12" creationId="{E17D5D77-291F-4D70-9D9D-F93668804154}"/>
          </ac:picMkLst>
        </pc:picChg>
      </pc:sldChg>
      <pc:sldChg chg="addSp delSp modSp">
        <pc:chgData name="Jeong SangWoo" userId="8b3882065fa5c9e6" providerId="LiveId" clId="{C1AC0F52-5356-4E5E-A33B-7BBA7A5173E9}" dt="2018-05-21T03:15:38.757" v="97" actId="1076"/>
        <pc:sldMkLst>
          <pc:docMk/>
          <pc:sldMk cId="2747549357" sldId="374"/>
        </pc:sldMkLst>
        <pc:spChg chg="mod">
          <ac:chgData name="Jeong SangWoo" userId="8b3882065fa5c9e6" providerId="LiveId" clId="{C1AC0F52-5356-4E5E-A33B-7BBA7A5173E9}" dt="2018-05-21T03:15:24.047" v="93"/>
          <ac:spMkLst>
            <pc:docMk/>
            <pc:sldMk cId="2747549357" sldId="374"/>
            <ac:spMk id="4" creationId="{43BEC3C0-2724-489D-B7B1-E46F540AC1F4}"/>
          </ac:spMkLst>
        </pc:spChg>
        <pc:picChg chg="del">
          <ac:chgData name="Jeong SangWoo" userId="8b3882065fa5c9e6" providerId="LiveId" clId="{C1AC0F52-5356-4E5E-A33B-7BBA7A5173E9}" dt="2018-05-21T03:15:29.923" v="94" actId="478"/>
          <ac:picMkLst>
            <pc:docMk/>
            <pc:sldMk cId="2747549357" sldId="374"/>
            <ac:picMk id="5" creationId="{1B4DB942-DFEF-43D1-BA7C-F0A17BE750FC}"/>
          </ac:picMkLst>
        </pc:picChg>
        <pc:picChg chg="add mod">
          <ac:chgData name="Jeong SangWoo" userId="8b3882065fa5c9e6" providerId="LiveId" clId="{C1AC0F52-5356-4E5E-A33B-7BBA7A5173E9}" dt="2018-05-21T03:15:38.757" v="97" actId="1076"/>
          <ac:picMkLst>
            <pc:docMk/>
            <pc:sldMk cId="2747549357" sldId="374"/>
            <ac:picMk id="6" creationId="{DB3867DA-B04B-4C92-AD54-6C285F58CBD8}"/>
          </ac:picMkLst>
        </pc:picChg>
      </pc:sldChg>
      <pc:sldChg chg="addSp delSp modSp">
        <pc:chgData name="Jeong SangWoo" userId="8b3882065fa5c9e6" providerId="LiveId" clId="{C1AC0F52-5356-4E5E-A33B-7BBA7A5173E9}" dt="2018-05-21T03:16:55.297" v="288"/>
        <pc:sldMkLst>
          <pc:docMk/>
          <pc:sldMk cId="121322230" sldId="375"/>
        </pc:sldMkLst>
        <pc:spChg chg="mod">
          <ac:chgData name="Jeong SangWoo" userId="8b3882065fa5c9e6" providerId="LiveId" clId="{C1AC0F52-5356-4E5E-A33B-7BBA7A5173E9}" dt="2018-05-21T03:16:05.939" v="130" actId="20577"/>
          <ac:spMkLst>
            <pc:docMk/>
            <pc:sldMk cId="121322230" sldId="375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3:16:55.297" v="288"/>
          <ac:spMkLst>
            <pc:docMk/>
            <pc:sldMk cId="121322230" sldId="375"/>
            <ac:spMk id="11" creationId="{AC22DCD9-5B4C-4536-93E8-1FF813C69FF0}"/>
          </ac:spMkLst>
        </pc:spChg>
        <pc:picChg chg="add mod">
          <ac:chgData name="Jeong SangWoo" userId="8b3882065fa5c9e6" providerId="LiveId" clId="{C1AC0F52-5356-4E5E-A33B-7BBA7A5173E9}" dt="2018-05-21T03:15:51.095" v="101" actId="1076"/>
          <ac:picMkLst>
            <pc:docMk/>
            <pc:sldMk cId="121322230" sldId="375"/>
            <ac:picMk id="5" creationId="{2FB3B230-3C40-4D6C-B7F3-B0EC848C8276}"/>
          </ac:picMkLst>
        </pc:picChg>
        <pc:picChg chg="del">
          <ac:chgData name="Jeong SangWoo" userId="8b3882065fa5c9e6" providerId="LiveId" clId="{C1AC0F52-5356-4E5E-A33B-7BBA7A5173E9}" dt="2018-05-21T03:15:48.563" v="100" actId="478"/>
          <ac:picMkLst>
            <pc:docMk/>
            <pc:sldMk cId="121322230" sldId="375"/>
            <ac:picMk id="6" creationId="{F0781856-2FF9-4436-85C1-23D415B7D817}"/>
          </ac:picMkLst>
        </pc:picChg>
      </pc:sldChg>
      <pc:sldChg chg="addSp delSp modSp">
        <pc:chgData name="Jeong SangWoo" userId="8b3882065fa5c9e6" providerId="LiveId" clId="{C1AC0F52-5356-4E5E-A33B-7BBA7A5173E9}" dt="2018-05-21T04:04:47.784" v="1898"/>
        <pc:sldMkLst>
          <pc:docMk/>
          <pc:sldMk cId="1450421919" sldId="376"/>
        </pc:sldMkLst>
        <pc:spChg chg="mod">
          <ac:chgData name="Jeong SangWoo" userId="8b3882065fa5c9e6" providerId="LiveId" clId="{C1AC0F52-5356-4E5E-A33B-7BBA7A5173E9}" dt="2018-05-21T04:04:47.784" v="1898"/>
          <ac:spMkLst>
            <pc:docMk/>
            <pc:sldMk cId="1450421919" sldId="376"/>
            <ac:spMk id="4" creationId="{43BEC3C0-2724-489D-B7B1-E46F540AC1F4}"/>
          </ac:spMkLst>
        </pc:spChg>
        <pc:picChg chg="del">
          <ac:chgData name="Jeong SangWoo" userId="8b3882065fa5c9e6" providerId="LiveId" clId="{C1AC0F52-5356-4E5E-A33B-7BBA7A5173E9}" dt="2018-05-21T03:57:36.414" v="1558" actId="478"/>
          <ac:picMkLst>
            <pc:docMk/>
            <pc:sldMk cId="1450421919" sldId="376"/>
            <ac:picMk id="5" creationId="{F65CA0A6-4D8F-4094-8C00-CC2CABCB7956}"/>
          </ac:picMkLst>
        </pc:picChg>
        <pc:picChg chg="add mod">
          <ac:chgData name="Jeong SangWoo" userId="8b3882065fa5c9e6" providerId="LiveId" clId="{C1AC0F52-5356-4E5E-A33B-7BBA7A5173E9}" dt="2018-05-21T04:04:41.983" v="1879" actId="1076"/>
          <ac:picMkLst>
            <pc:docMk/>
            <pc:sldMk cId="1450421919" sldId="376"/>
            <ac:picMk id="6" creationId="{FF4084FC-DE6C-4ED6-8214-EF800565DD7C}"/>
          </ac:picMkLst>
        </pc:picChg>
      </pc:sldChg>
      <pc:sldChg chg="addSp delSp modSp">
        <pc:chgData name="Jeong SangWoo" userId="8b3882065fa5c9e6" providerId="LiveId" clId="{C1AC0F52-5356-4E5E-A33B-7BBA7A5173E9}" dt="2018-05-21T04:08:08.979" v="2448" actId="20577"/>
        <pc:sldMkLst>
          <pc:docMk/>
          <pc:sldMk cId="4046101176" sldId="377"/>
        </pc:sldMkLst>
        <pc:spChg chg="mod">
          <ac:chgData name="Jeong SangWoo" userId="8b3882065fa5c9e6" providerId="LiveId" clId="{C1AC0F52-5356-4E5E-A33B-7BBA7A5173E9}" dt="2018-05-21T04:04:55.657" v="1916"/>
          <ac:spMkLst>
            <pc:docMk/>
            <pc:sldMk cId="4046101176" sldId="377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08:08.979" v="2448" actId="20577"/>
          <ac:spMkLst>
            <pc:docMk/>
            <pc:sldMk cId="4046101176" sldId="377"/>
            <ac:spMk id="11" creationId="{AC22DCD9-5B4C-4536-93E8-1FF813C69FF0}"/>
          </ac:spMkLst>
        </pc:spChg>
        <pc:picChg chg="add mod">
          <ac:chgData name="Jeong SangWoo" userId="8b3882065fa5c9e6" providerId="LiveId" clId="{C1AC0F52-5356-4E5E-A33B-7BBA7A5173E9}" dt="2018-05-21T04:05:05.039" v="1920" actId="1076"/>
          <ac:picMkLst>
            <pc:docMk/>
            <pc:sldMk cId="4046101176" sldId="377"/>
            <ac:picMk id="5" creationId="{E8C74267-52F2-49C3-BC07-296F7A1192A7}"/>
          </ac:picMkLst>
        </pc:picChg>
        <pc:picChg chg="del">
          <ac:chgData name="Jeong SangWoo" userId="8b3882065fa5c9e6" providerId="LiveId" clId="{C1AC0F52-5356-4E5E-A33B-7BBA7A5173E9}" dt="2018-05-21T04:05:01.940" v="1919" actId="478"/>
          <ac:picMkLst>
            <pc:docMk/>
            <pc:sldMk cId="4046101176" sldId="377"/>
            <ac:picMk id="6" creationId="{841483C9-EC33-49BA-8DBC-F1DAF2EB1D1B}"/>
          </ac:picMkLst>
        </pc:picChg>
      </pc:sldChg>
      <pc:sldChg chg="del">
        <pc:chgData name="Jeong SangWoo" userId="8b3882065fa5c9e6" providerId="LiveId" clId="{C1AC0F52-5356-4E5E-A33B-7BBA7A5173E9}" dt="2018-05-21T04:04:28.567" v="1876" actId="2696"/>
        <pc:sldMkLst>
          <pc:docMk/>
          <pc:sldMk cId="3729224380" sldId="378"/>
        </pc:sldMkLst>
      </pc:sldChg>
      <pc:sldChg chg="modSp add">
        <pc:chgData name="Jeong SangWoo" userId="8b3882065fa5c9e6" providerId="LiveId" clId="{C1AC0F52-5356-4E5E-A33B-7BBA7A5173E9}" dt="2018-05-21T03:34:28.690" v="1553"/>
        <pc:sldMkLst>
          <pc:docMk/>
          <pc:sldMk cId="1613427096" sldId="379"/>
        </pc:sldMkLst>
        <pc:spChg chg="mod">
          <ac:chgData name="Jeong SangWoo" userId="8b3882065fa5c9e6" providerId="LiveId" clId="{C1AC0F52-5356-4E5E-A33B-7BBA7A5173E9}" dt="2018-05-21T03:34:28.690" v="1553"/>
          <ac:spMkLst>
            <pc:docMk/>
            <pc:sldMk cId="1613427096" sldId="379"/>
            <ac:spMk id="11" creationId="{AC22DCD9-5B4C-4536-93E8-1FF813C69FF0}"/>
          </ac:spMkLst>
        </pc:spChg>
      </pc:sldChg>
      <pc:sldChg chg="addSp delSp modSp add">
        <pc:chgData name="Jeong SangWoo" userId="8b3882065fa5c9e6" providerId="LiveId" clId="{C1AC0F52-5356-4E5E-A33B-7BBA7A5173E9}" dt="2018-05-21T04:00:38.487" v="1730" actId="20577"/>
        <pc:sldMkLst>
          <pc:docMk/>
          <pc:sldMk cId="859655405" sldId="380"/>
        </pc:sldMkLst>
        <pc:spChg chg="add del mod">
          <ac:chgData name="Jeong SangWoo" userId="8b3882065fa5c9e6" providerId="LiveId" clId="{C1AC0F52-5356-4E5E-A33B-7BBA7A5173E9}" dt="2018-05-21T03:23:21.262" v="831"/>
          <ac:spMkLst>
            <pc:docMk/>
            <pc:sldMk cId="859655405" sldId="380"/>
            <ac:spMk id="2" creationId="{4F7D9833-8F8C-4C89-92BD-D344DDDB655B}"/>
          </ac:spMkLst>
        </pc:spChg>
        <pc:spChg chg="mod">
          <ac:chgData name="Jeong SangWoo" userId="8b3882065fa5c9e6" providerId="LiveId" clId="{C1AC0F52-5356-4E5E-A33B-7BBA7A5173E9}" dt="2018-05-21T03:20:29.821" v="564" actId="20577"/>
          <ac:spMkLst>
            <pc:docMk/>
            <pc:sldMk cId="859655405" sldId="380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00:38.487" v="1730" actId="20577"/>
          <ac:spMkLst>
            <pc:docMk/>
            <pc:sldMk cId="859655405" sldId="380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3:27:52.326" v="1321" actId="20577"/>
        <pc:sldMkLst>
          <pc:docMk/>
          <pc:sldMk cId="486618669" sldId="381"/>
        </pc:sldMkLst>
        <pc:spChg chg="mod">
          <ac:chgData name="Jeong SangWoo" userId="8b3882065fa5c9e6" providerId="LiveId" clId="{C1AC0F52-5356-4E5E-A33B-7BBA7A5173E9}" dt="2018-05-21T03:27:52.326" v="1321" actId="20577"/>
          <ac:spMkLst>
            <pc:docMk/>
            <pc:sldMk cId="486618669" sldId="381"/>
            <ac:spMk id="11" creationId="{AC22DCD9-5B4C-4536-93E8-1FF813C69FF0}"/>
          </ac:spMkLst>
        </pc:spChg>
      </pc:sldChg>
      <pc:sldChg chg="delSp modSp add del">
        <pc:chgData name="Jeong SangWoo" userId="8b3882065fa5c9e6" providerId="LiveId" clId="{C1AC0F52-5356-4E5E-A33B-7BBA7A5173E9}" dt="2018-05-21T03:23:54.881" v="893" actId="2696"/>
        <pc:sldMkLst>
          <pc:docMk/>
          <pc:sldMk cId="903116884" sldId="381"/>
        </pc:sldMkLst>
        <pc:spChg chg="del mod">
          <ac:chgData name="Jeong SangWoo" userId="8b3882065fa5c9e6" providerId="LiveId" clId="{C1AC0F52-5356-4E5E-A33B-7BBA7A5173E9}" dt="2018-05-21T03:23:31.077" v="839"/>
          <ac:spMkLst>
            <pc:docMk/>
            <pc:sldMk cId="903116884" sldId="381"/>
            <ac:spMk id="11" creationId="{AC22DCD9-5B4C-4536-93E8-1FF813C69FF0}"/>
          </ac:spMkLst>
        </pc:spChg>
      </pc:sldChg>
      <pc:sldChg chg="addSp delSp modSp add">
        <pc:chgData name="Jeong SangWoo" userId="8b3882065fa5c9e6" providerId="LiveId" clId="{C1AC0F52-5356-4E5E-A33B-7BBA7A5173E9}" dt="2018-05-21T03:27:48.013" v="1320"/>
        <pc:sldMkLst>
          <pc:docMk/>
          <pc:sldMk cId="478563443" sldId="382"/>
        </pc:sldMkLst>
        <pc:spChg chg="add del mod">
          <ac:chgData name="Jeong SangWoo" userId="8b3882065fa5c9e6" providerId="LiveId" clId="{C1AC0F52-5356-4E5E-A33B-7BBA7A5173E9}" dt="2018-05-21T03:27:48.013" v="1320"/>
          <ac:spMkLst>
            <pc:docMk/>
            <pc:sldMk cId="478563443" sldId="382"/>
            <ac:spMk id="2" creationId="{EBEE0CF4-6997-46B0-9E2B-0D0FA992F633}"/>
          </ac:spMkLst>
        </pc:spChg>
        <pc:spChg chg="mod">
          <ac:chgData name="Jeong SangWoo" userId="8b3882065fa5c9e6" providerId="LiveId" clId="{C1AC0F52-5356-4E5E-A33B-7BBA7A5173E9}" dt="2018-05-21T03:27:48.013" v="1318"/>
          <ac:spMkLst>
            <pc:docMk/>
            <pc:sldMk cId="478563443" sldId="382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00:57.425" v="1733" actId="1076"/>
        <pc:sldMkLst>
          <pc:docMk/>
          <pc:sldMk cId="3862583093" sldId="383"/>
        </pc:sldMkLst>
        <pc:spChg chg="mod">
          <ac:chgData name="Jeong SangWoo" userId="8b3882065fa5c9e6" providerId="LiveId" clId="{C1AC0F52-5356-4E5E-A33B-7BBA7A5173E9}" dt="2018-05-21T03:57:40.071" v="1561" actId="20577"/>
          <ac:spMkLst>
            <pc:docMk/>
            <pc:sldMk cId="3862583093" sldId="383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00:57.425" v="1733" actId="1076"/>
          <ac:spMkLst>
            <pc:docMk/>
            <pc:sldMk cId="3862583093" sldId="383"/>
            <ac:spMk id="11" creationId="{AC22DCD9-5B4C-4536-93E8-1FF813C69FF0}"/>
          </ac:spMkLst>
        </pc:spChg>
      </pc:sldChg>
      <pc:sldChg chg="addSp modSp add">
        <pc:chgData name="Jeong SangWoo" userId="8b3882065fa5c9e6" providerId="LiveId" clId="{C1AC0F52-5356-4E5E-A33B-7BBA7A5173E9}" dt="2018-05-21T04:03:37.766" v="1873" actId="20577"/>
        <pc:sldMkLst>
          <pc:docMk/>
          <pc:sldMk cId="3256850263" sldId="384"/>
        </pc:sldMkLst>
        <pc:spChg chg="add mod">
          <ac:chgData name="Jeong SangWoo" userId="8b3882065fa5c9e6" providerId="LiveId" clId="{C1AC0F52-5356-4E5E-A33B-7BBA7A5173E9}" dt="2018-05-21T04:03:16.496" v="1827" actId="14100"/>
          <ac:spMkLst>
            <pc:docMk/>
            <pc:sldMk cId="3256850263" sldId="384"/>
            <ac:spMk id="2" creationId="{DB1C7DBC-DA93-4AD8-8576-C86900A66FAE}"/>
          </ac:spMkLst>
        </pc:spChg>
        <pc:spChg chg="mod">
          <ac:chgData name="Jeong SangWoo" userId="8b3882065fa5c9e6" providerId="LiveId" clId="{C1AC0F52-5356-4E5E-A33B-7BBA7A5173E9}" dt="2018-05-21T04:03:37.766" v="1873" actId="20577"/>
          <ac:spMkLst>
            <pc:docMk/>
            <pc:sldMk cId="3256850263" sldId="384"/>
            <ac:spMk id="11" creationId="{AC22DCD9-5B4C-4536-93E8-1FF813C69FF0}"/>
          </ac:spMkLst>
        </pc:spChg>
      </pc:sldChg>
      <pc:sldChg chg="delSp add del">
        <pc:chgData name="Jeong SangWoo" userId="8b3882065fa5c9e6" providerId="LiveId" clId="{C1AC0F52-5356-4E5E-A33B-7BBA7A5173E9}" dt="2018-05-21T04:03:28.561" v="1830" actId="2696"/>
        <pc:sldMkLst>
          <pc:docMk/>
          <pc:sldMk cId="453586839" sldId="385"/>
        </pc:sldMkLst>
        <pc:spChg chg="del">
          <ac:chgData name="Jeong SangWoo" userId="8b3882065fa5c9e6" providerId="LiveId" clId="{C1AC0F52-5356-4E5E-A33B-7BBA7A5173E9}" dt="2018-05-21T04:03:26.566" v="1829" actId="478"/>
          <ac:spMkLst>
            <pc:docMk/>
            <pc:sldMk cId="453586839" sldId="385"/>
            <ac:spMk id="2" creationId="{DB1C7DBC-DA93-4AD8-8576-C86900A66FAE}"/>
          </ac:spMkLst>
        </pc:spChg>
      </pc:sldChg>
      <pc:sldChg chg="modSp add">
        <pc:chgData name="Jeong SangWoo" userId="8b3882065fa5c9e6" providerId="LiveId" clId="{C1AC0F52-5356-4E5E-A33B-7BBA7A5173E9}" dt="2018-05-21T04:11:16.423" v="3007" actId="20577"/>
        <pc:sldMkLst>
          <pc:docMk/>
          <pc:sldMk cId="2809608429" sldId="385"/>
        </pc:sldMkLst>
        <pc:spChg chg="mod">
          <ac:chgData name="Jeong SangWoo" userId="8b3882065fa5c9e6" providerId="LiveId" clId="{C1AC0F52-5356-4E5E-A33B-7BBA7A5173E9}" dt="2018-05-21T04:11:14.836" v="3006" actId="20577"/>
          <ac:spMkLst>
            <pc:docMk/>
            <pc:sldMk cId="2809608429" sldId="385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11:16.423" v="3007" actId="20577"/>
          <ac:spMkLst>
            <pc:docMk/>
            <pc:sldMk cId="2809608429" sldId="385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11:18.989" v="3008" actId="20577"/>
        <pc:sldMkLst>
          <pc:docMk/>
          <pc:sldMk cId="1608468357" sldId="386"/>
        </pc:sldMkLst>
        <pc:spChg chg="mod">
          <ac:chgData name="Jeong SangWoo" userId="8b3882065fa5c9e6" providerId="LiveId" clId="{C1AC0F52-5356-4E5E-A33B-7BBA7A5173E9}" dt="2018-05-21T04:09:45.919" v="2730" actId="20577"/>
          <ac:spMkLst>
            <pc:docMk/>
            <pc:sldMk cId="1608468357" sldId="386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11:18.989" v="3008" actId="20577"/>
          <ac:spMkLst>
            <pc:docMk/>
            <pc:sldMk cId="1608468357" sldId="386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27:05.512" v="4084" actId="20577"/>
        <pc:sldMkLst>
          <pc:docMk/>
          <pc:sldMk cId="928948610" sldId="387"/>
        </pc:sldMkLst>
        <pc:spChg chg="mod">
          <ac:chgData name="Jeong SangWoo" userId="8b3882065fa5c9e6" providerId="LiveId" clId="{C1AC0F52-5356-4E5E-A33B-7BBA7A5173E9}" dt="2018-05-21T04:19:24.393" v="3471" actId="20577"/>
          <ac:spMkLst>
            <pc:docMk/>
            <pc:sldMk cId="928948610" sldId="387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27:05.512" v="4084" actId="20577"/>
          <ac:spMkLst>
            <pc:docMk/>
            <pc:sldMk cId="928948610" sldId="387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31:10.286" v="4457" actId="207"/>
        <pc:sldMkLst>
          <pc:docMk/>
          <pc:sldMk cId="2280014155" sldId="388"/>
        </pc:sldMkLst>
        <pc:spChg chg="mod">
          <ac:chgData name="Jeong SangWoo" userId="8b3882065fa5c9e6" providerId="LiveId" clId="{C1AC0F52-5356-4E5E-A33B-7BBA7A5173E9}" dt="2018-05-21T04:31:10.286" v="4457" actId="207"/>
          <ac:spMkLst>
            <pc:docMk/>
            <pc:sldMk cId="2280014155" sldId="388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20:37.085" v="3724" actId="1076"/>
        <pc:sldMkLst>
          <pc:docMk/>
          <pc:sldMk cId="1669710602" sldId="389"/>
        </pc:sldMkLst>
        <pc:spChg chg="mod">
          <ac:chgData name="Jeong SangWoo" userId="8b3882065fa5c9e6" providerId="LiveId" clId="{C1AC0F52-5356-4E5E-A33B-7BBA7A5173E9}" dt="2018-05-21T04:19:31.656" v="3482"/>
          <ac:spMkLst>
            <pc:docMk/>
            <pc:sldMk cId="1669710602" sldId="389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4:20:37.085" v="3724" actId="1076"/>
          <ac:spMkLst>
            <pc:docMk/>
            <pc:sldMk cId="1669710602" sldId="389"/>
            <ac:spMk id="11" creationId="{AC22DCD9-5B4C-4536-93E8-1FF813C69FF0}"/>
          </ac:spMkLst>
        </pc:spChg>
      </pc:sldChg>
      <pc:sldChg chg="modSp add">
        <pc:chgData name="Jeong SangWoo" userId="8b3882065fa5c9e6" providerId="LiveId" clId="{C1AC0F52-5356-4E5E-A33B-7BBA7A5173E9}" dt="2018-05-21T04:27:47.435" v="4177" actId="20577"/>
        <pc:sldMkLst>
          <pc:docMk/>
          <pc:sldMk cId="68581250" sldId="390"/>
        </pc:sldMkLst>
        <pc:spChg chg="mod">
          <ac:chgData name="Jeong SangWoo" userId="8b3882065fa5c9e6" providerId="LiveId" clId="{C1AC0F52-5356-4E5E-A33B-7BBA7A5173E9}" dt="2018-05-21T04:27:47.435" v="4177" actId="20577"/>
          <ac:spMkLst>
            <pc:docMk/>
            <pc:sldMk cId="68581250" sldId="390"/>
            <ac:spMk id="11" creationId="{AC22DCD9-5B4C-4536-93E8-1FF813C69FF0}"/>
          </ac:spMkLst>
        </pc:spChg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30F86056-4561-4F85-80D8-2B9537299174}" dt="2018-05-12T05:53:18.212" v="413"/>
        <pc:sldMkLst>
          <pc:docMk/>
          <pc:sldMk cId="2828471371" sldId="257"/>
        </pc:sldMkLst>
        <pc:spChg chg="mod">
          <ac:chgData name="Jeong SangWoo" userId="8b3882065fa5c9e6" providerId="LiveId" clId="{30F86056-4561-4F85-80D8-2B9537299174}" dt="2018-05-12T05:47:18.490" v="327" actId="1076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30F86056-4561-4F85-80D8-2B9537299174}" dt="2018-05-12T05:53:18.212" v="413"/>
          <ac:spMkLst>
            <pc:docMk/>
            <pc:sldMk cId="2828471371" sldId="257"/>
            <ac:spMk id="26" creationId="{7BC7F024-E19C-4EAD-9A17-B7AE1779B6C2}"/>
          </ac:spMkLst>
        </pc:spChg>
        <pc:spChg chg="add mod">
          <ac:chgData name="Jeong SangWoo" userId="8b3882065fa5c9e6" providerId="LiveId" clId="{30F86056-4561-4F85-80D8-2B9537299174}" dt="2018-05-12T05:44:03.638" v="276" actId="164"/>
          <ac:spMkLst>
            <pc:docMk/>
            <pc:sldMk cId="2828471371" sldId="257"/>
            <ac:spMk id="28" creationId="{2E99A01E-E83F-454D-A864-030D6018F5BF}"/>
          </ac:spMkLst>
        </pc:spChg>
        <pc:grpChg chg="add mod">
          <ac:chgData name="Jeong SangWoo" userId="8b3882065fa5c9e6" providerId="LiveId" clId="{30F86056-4561-4F85-80D8-2B9537299174}" dt="2018-05-12T05:47:23.927" v="339" actId="1037"/>
          <ac:grpSpMkLst>
            <pc:docMk/>
            <pc:sldMk cId="2828471371" sldId="257"/>
            <ac:grpSpMk id="13" creationId="{FC5EBFBE-766A-4DF2-B6F1-018173944E0F}"/>
          </ac:grpSpMkLst>
        </pc:grpChg>
        <pc:grpChg chg="add mod">
          <ac:chgData name="Jeong SangWoo" userId="8b3882065fa5c9e6" providerId="LiveId" clId="{30F86056-4561-4F85-80D8-2B9537299174}" dt="2018-05-12T05:47:23.927" v="339" actId="1037"/>
          <ac:grpSpMkLst>
            <pc:docMk/>
            <pc:sldMk cId="2828471371" sldId="257"/>
            <ac:grpSpMk id="14" creationId="{4DC3B97F-459D-4400-B1B8-DF26A40FFAED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0" creationId="{2EE73D91-C4E8-4329-A41A-9DFDC0734E73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1" creationId="{FE838407-9FE7-4920-A9B3-1DC09C3C4D03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2" creationId="{9ECC092D-2A7A-4F2D-B9BE-77E5A9E6C96F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3" creationId="{AF070623-F830-4B95-B829-88980B50C7E2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4" creationId="{906A2E7C-4EAF-43DD-BF41-0BC3CCADB24F}"/>
          </ac:grpSpMkLst>
        </pc:grpChg>
        <pc:grpChg chg="del mod">
          <ac:chgData name="Jeong SangWoo" userId="8b3882065fa5c9e6" providerId="LiveId" clId="{30F86056-4561-4F85-80D8-2B9537299174}" dt="2018-05-12T05:47:11.565" v="325" actId="47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30F86056-4561-4F85-80D8-2B9537299174}" dt="2018-05-12T05:44:16.833" v="280" actId="164"/>
          <ac:picMkLst>
            <pc:docMk/>
            <pc:sldMk cId="2828471371" sldId="257"/>
            <ac:picMk id="4" creationId="{BC56B6A1-4A09-4872-B800-EF834B51A281}"/>
          </ac:picMkLst>
        </pc:picChg>
        <pc:picChg chg="add mod">
          <ac:chgData name="Jeong SangWoo" userId="8b3882065fa5c9e6" providerId="LiveId" clId="{30F86056-4561-4F85-80D8-2B9537299174}" dt="2018-05-12T05:44:03.638" v="276" actId="164"/>
          <ac:picMkLst>
            <pc:docMk/>
            <pc:sldMk cId="2828471371" sldId="257"/>
            <ac:picMk id="12" creationId="{E17D5D77-291F-4D70-9D9D-F93668804154}"/>
          </ac:picMkLst>
        </pc:picChg>
      </pc:sldChg>
      <pc:sldChg chg="addSp delSp modSp add">
        <pc:chgData name="Jeong SangWoo" userId="8b3882065fa5c9e6" providerId="LiveId" clId="{30F86056-4561-4F85-80D8-2B9537299174}" dt="2018-05-12T05:53:12.463" v="403"/>
        <pc:sldMkLst>
          <pc:docMk/>
          <pc:sldMk cId="2747549357" sldId="374"/>
        </pc:sldMkLst>
        <pc:spChg chg="mod">
          <ac:chgData name="Jeong SangWoo" userId="8b3882065fa5c9e6" providerId="LiveId" clId="{30F86056-4561-4F85-80D8-2B9537299174}" dt="2018-05-12T05:53:12.463" v="403"/>
          <ac:spMkLst>
            <pc:docMk/>
            <pc:sldMk cId="2747549357" sldId="374"/>
            <ac:spMk id="4" creationId="{43BEC3C0-2724-489D-B7B1-E46F540AC1F4}"/>
          </ac:spMkLst>
        </pc:spChg>
        <pc:picChg chg="add mod">
          <ac:chgData name="Jeong SangWoo" userId="8b3882065fa5c9e6" providerId="LiveId" clId="{30F86056-4561-4F85-80D8-2B9537299174}" dt="2018-05-12T05:45:05.868" v="290" actId="1076"/>
          <ac:picMkLst>
            <pc:docMk/>
            <pc:sldMk cId="2747549357" sldId="374"/>
            <ac:picMk id="5" creationId="{1B4DB942-DFEF-43D1-BA7C-F0A17BE750FC}"/>
          </ac:picMkLst>
        </pc:picChg>
        <pc:picChg chg="del">
          <ac:chgData name="Jeong SangWoo" userId="8b3882065fa5c9e6" providerId="LiveId" clId="{30F86056-4561-4F85-80D8-2B9537299174}" dt="2018-05-12T05:45:03.757" v="289" actId="478"/>
          <ac:picMkLst>
            <pc:docMk/>
            <pc:sldMk cId="2747549357" sldId="374"/>
            <ac:picMk id="12" creationId="{F69D7DC9-C77E-4857-B164-2AEC09AB3DEA}"/>
          </ac:picMkLst>
        </pc:picChg>
      </pc:sldChg>
      <pc:sldChg chg="addSp delSp modSp add">
        <pc:chgData name="Jeong SangWoo" userId="8b3882065fa5c9e6" providerId="LiveId" clId="{30F86056-4561-4F85-80D8-2B9537299174}" dt="2018-05-12T07:38:39.017" v="953"/>
        <pc:sldMkLst>
          <pc:docMk/>
          <pc:sldMk cId="121322230" sldId="375"/>
        </pc:sldMkLst>
        <pc:spChg chg="mod">
          <ac:chgData name="Jeong SangWoo" userId="8b3882065fa5c9e6" providerId="LiveId" clId="{30F86056-4561-4F85-80D8-2B9537299174}" dt="2018-05-12T05:53:06.328" v="393" actId="20577"/>
          <ac:spMkLst>
            <pc:docMk/>
            <pc:sldMk cId="121322230" sldId="375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3:54.744" v="562"/>
          <ac:spMkLst>
            <pc:docMk/>
            <pc:sldMk cId="121322230" sldId="375"/>
            <ac:spMk id="5" creationId="{AEA421EB-CA79-4829-8E24-13F707363D89}"/>
          </ac:spMkLst>
        </pc:spChg>
        <pc:spChg chg="mod">
          <ac:chgData name="Jeong SangWoo" userId="8b3882065fa5c9e6" providerId="LiveId" clId="{30F86056-4561-4F85-80D8-2B9537299174}" dt="2018-05-12T07:38:39.017" v="953"/>
          <ac:spMkLst>
            <pc:docMk/>
            <pc:sldMk cId="121322230" sldId="375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6:28.957" v="313" actId="478"/>
          <ac:picMkLst>
            <pc:docMk/>
            <pc:sldMk cId="121322230" sldId="375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10.036" v="291" actId="478"/>
          <ac:picMkLst>
            <pc:docMk/>
            <pc:sldMk cId="121322230" sldId="375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6:22.751" v="294" actId="1076"/>
          <ac:picMkLst>
            <pc:docMk/>
            <pc:sldMk cId="121322230" sldId="375"/>
            <ac:picMk id="6" creationId="{F0781856-2FF9-4436-85C1-23D415B7D817}"/>
          </ac:picMkLst>
        </pc:picChg>
      </pc:sldChg>
      <pc:sldChg chg="addSp delSp modSp add">
        <pc:chgData name="Jeong SangWoo" userId="8b3882065fa5c9e6" providerId="LiveId" clId="{30F86056-4561-4F85-80D8-2B9537299174}" dt="2018-05-12T05:46:49.044" v="317" actId="1076"/>
        <pc:sldMkLst>
          <pc:docMk/>
          <pc:sldMk cId="1450421919" sldId="376"/>
        </pc:sldMkLst>
        <pc:spChg chg="mod">
          <ac:chgData name="Jeong SangWoo" userId="8b3882065fa5c9e6" providerId="LiveId" clId="{30F86056-4561-4F85-80D8-2B9537299174}" dt="2018-05-12T05:26:16.992" v="108" actId="1076"/>
          <ac:spMkLst>
            <pc:docMk/>
            <pc:sldMk cId="1450421919" sldId="376"/>
            <ac:spMk id="4" creationId="{43BEC3C0-2724-489D-B7B1-E46F540AC1F4}"/>
          </ac:spMkLst>
        </pc:spChg>
        <pc:picChg chg="add mod">
          <ac:chgData name="Jeong SangWoo" userId="8b3882065fa5c9e6" providerId="LiveId" clId="{30F86056-4561-4F85-80D8-2B9537299174}" dt="2018-05-12T05:46:49.044" v="317" actId="1076"/>
          <ac:picMkLst>
            <pc:docMk/>
            <pc:sldMk cId="1450421919" sldId="376"/>
            <ac:picMk id="5" creationId="{F65CA0A6-4D8F-4094-8C00-CC2CABCB7956}"/>
          </ac:picMkLst>
        </pc:picChg>
        <pc:picChg chg="del">
          <ac:chgData name="Jeong SangWoo" userId="8b3882065fa5c9e6" providerId="LiveId" clId="{30F86056-4561-4F85-80D8-2B9537299174}" dt="2018-05-12T05:46:32.631" v="314" actId="478"/>
          <ac:picMkLst>
            <pc:docMk/>
            <pc:sldMk cId="1450421919" sldId="376"/>
            <ac:picMk id="12" creationId="{F69D7DC9-C77E-4857-B164-2AEC09AB3DEA}"/>
          </ac:picMkLst>
        </pc:picChg>
      </pc:sldChg>
      <pc:sldChg chg="addSp delSp modSp add">
        <pc:chgData name="Jeong SangWoo" userId="8b3882065fa5c9e6" providerId="LiveId" clId="{30F86056-4561-4F85-80D8-2B9537299174}" dt="2018-05-12T07:39:58.485" v="973"/>
        <pc:sldMkLst>
          <pc:docMk/>
          <pc:sldMk cId="4046101176" sldId="377"/>
        </pc:sldMkLst>
        <pc:spChg chg="mod">
          <ac:chgData name="Jeong SangWoo" userId="8b3882065fa5c9e6" providerId="LiveId" clId="{30F86056-4561-4F85-80D8-2B9537299174}" dt="2018-05-12T05:28:15.978" v="137"/>
          <ac:spMkLst>
            <pc:docMk/>
            <pc:sldMk cId="4046101176" sldId="377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9:48.305" v="968"/>
          <ac:spMkLst>
            <pc:docMk/>
            <pc:sldMk cId="4046101176" sldId="377"/>
            <ac:spMk id="5" creationId="{F346BE12-A7B1-46C0-826A-06E598CC10F8}"/>
          </ac:spMkLst>
        </pc:spChg>
        <pc:spChg chg="mod">
          <ac:chgData name="Jeong SangWoo" userId="8b3882065fa5c9e6" providerId="LiveId" clId="{30F86056-4561-4F85-80D8-2B9537299174}" dt="2018-05-12T07:39:58.485" v="973"/>
          <ac:spMkLst>
            <pc:docMk/>
            <pc:sldMk cId="4046101176" sldId="377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7:06.421" v="322" actId="478"/>
          <ac:picMkLst>
            <pc:docMk/>
            <pc:sldMk cId="4046101176" sldId="377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59.437" v="320" actId="478"/>
          <ac:picMkLst>
            <pc:docMk/>
            <pc:sldMk cId="4046101176" sldId="377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7:04.543" v="321" actId="1076"/>
          <ac:picMkLst>
            <pc:docMk/>
            <pc:sldMk cId="4046101176" sldId="377"/>
            <ac:picMk id="6" creationId="{841483C9-EC33-49BA-8DBC-F1DAF2EB1D1B}"/>
          </ac:picMkLst>
        </pc:picChg>
      </pc:sld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28471371" sldId="25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modTransition">
        <pc:chgData name="Jeong SangWoo" userId="8b3882065fa5c9e6" providerId="LiveId" clId="{0E483734-3ECC-475D-BC3C-3922CEBCACE7}" dt="2018-04-30T07:25:50.445" v="3634" actId="20577"/>
        <pc:sldMkLst>
          <pc:docMk/>
          <pc:sldMk cId="2828471371" sldId="257"/>
        </pc:sldMkLst>
        <pc:spChg chg="mod">
          <ac:chgData name="Jeong SangWoo" userId="8b3882065fa5c9e6" providerId="LiveId" clId="{0E483734-3ECC-475D-BC3C-3922CEBCACE7}" dt="2018-04-27T04:58:29.313" v="14" actId="20577"/>
          <ac:spMkLst>
            <pc:docMk/>
            <pc:sldMk cId="2828471371" sldId="257"/>
            <ac:spMk id="7" creationId="{530AAF99-FB2C-4A38-86E6-E3B8110D7264}"/>
          </ac:spMkLst>
        </pc:spChg>
        <pc:spChg chg="mod topLvl">
          <ac:chgData name="Jeong SangWoo" userId="8b3882065fa5c9e6" providerId="LiveId" clId="{0E483734-3ECC-475D-BC3C-3922CEBCACE7}" dt="2018-04-27T07:39:23.797" v="171" actId="164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Jeong SangWoo" userId="8b3882065fa5c9e6" providerId="LiveId" clId="{0E483734-3ECC-475D-BC3C-3922CEBCACE7}" dt="2018-04-27T07:39:32.575" v="173" actId="164"/>
          <ac:spMkLst>
            <pc:docMk/>
            <pc:sldMk cId="2828471371" sldId="257"/>
            <ac:spMk id="23" creationId="{7D4EF9C7-77D1-402E-BD6B-DFD2130F9156}"/>
          </ac:spMkLst>
        </pc:spChg>
        <pc:spChg chg="add mod">
          <ac:chgData name="Jeong SangWoo" userId="8b3882065fa5c9e6" providerId="LiveId" clId="{0E483734-3ECC-475D-BC3C-3922CEBCACE7}" dt="2018-04-27T07:39:39.313" v="178" actId="164"/>
          <ac:spMkLst>
            <pc:docMk/>
            <pc:sldMk cId="2828471371" sldId="257"/>
            <ac:spMk id="24" creationId="{4F890C08-603C-4B8C-A727-4426918C4645}"/>
          </ac:spMkLst>
        </pc:spChg>
        <pc:spChg chg="add mod">
          <ac:chgData name="Jeong SangWoo" userId="8b3882065fa5c9e6" providerId="LiveId" clId="{0E483734-3ECC-475D-BC3C-3922CEBCACE7}" dt="2018-04-27T07:59:57.155" v="995" actId="164"/>
          <ac:spMkLst>
            <pc:docMk/>
            <pc:sldMk cId="2828471371" sldId="257"/>
            <ac:spMk id="32" creationId="{C12E0866-AFF5-4A33-A387-987D0124C93F}"/>
          </ac:spMkLst>
        </pc:s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8" creationId="{D85359EE-5FF6-41FF-8919-749B6BDA8903}"/>
          </ac:grpSpMkLst>
        </pc:grpChg>
        <pc:grpChg chg="add del mod">
          <ac:chgData name="Jeong SangWoo" userId="8b3882065fa5c9e6" providerId="LiveId" clId="{0E483734-3ECC-475D-BC3C-3922CEBCACE7}" dt="2018-04-27T07:48:03.658" v="547" actId="478"/>
          <ac:grpSpMkLst>
            <pc:docMk/>
            <pc:sldMk cId="2828471371" sldId="257"/>
            <ac:grpSpMk id="9" creationId="{1D7745A2-B3D1-4292-B872-EF6697E2B2E1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E483734-3ECC-475D-BC3C-3922CEBCACE7}" dt="2018-04-27T06:55:56.931" v="60" actId="478"/>
          <ac:grpSpMkLst>
            <pc:docMk/>
            <pc:sldMk cId="2828471371" sldId="257"/>
            <ac:grpSpMk id="18" creationId="{A5782460-306B-4766-81A4-A0446A1C9A52}"/>
          </ac:grpSpMkLst>
        </pc:grpChg>
        <pc:grpChg chg="del">
          <ac:chgData name="Jeong SangWoo" userId="8b3882065fa5c9e6" providerId="LiveId" clId="{0E483734-3ECC-475D-BC3C-3922CEBCACE7}" dt="2018-04-27T04:58:20.495" v="0" actId="478"/>
          <ac:grpSpMkLst>
            <pc:docMk/>
            <pc:sldMk cId="2828471371" sldId="257"/>
            <ac:grpSpMk id="19" creationId="{5C93A1D4-1E61-478C-9FCD-B6A744BEA137}"/>
          </ac:grpSpMkLst>
        </pc:grpChg>
        <pc:grpChg chg="del">
          <ac:chgData name="Jeong SangWoo" userId="8b3882065fa5c9e6" providerId="LiveId" clId="{0E483734-3ECC-475D-BC3C-3922CEBCACE7}" dt="2018-04-27T04:58:22.120" v="1" actId="478"/>
          <ac:grpSpMkLst>
            <pc:docMk/>
            <pc:sldMk cId="2828471371" sldId="257"/>
            <ac:grpSpMk id="20" creationId="{C488B7C0-00CE-4255-8C5B-A23D2B5503C0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30" creationId="{2B870D79-3438-44BE-B4FB-45DA99D80C92}"/>
          </ac:grpSpMkLst>
        </pc:grpChg>
        <pc:grpChg chg="del">
          <ac:chgData name="Jeong SangWoo" userId="8b3882065fa5c9e6" providerId="LiveId" clId="{0E483734-3ECC-475D-BC3C-3922CEBCACE7}" dt="2018-04-27T04:58:23.730" v="2" actId="478"/>
          <ac:grpSpMkLst>
            <pc:docMk/>
            <pc:sldMk cId="2828471371" sldId="257"/>
            <ac:grpSpMk id="38" creationId="{00442B98-5C35-4B5B-9703-2F1AEF888FAB}"/>
          </ac:grpSpMkLst>
        </pc:grpChg>
        <pc:grpChg chg="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0E483734-3ECC-475D-BC3C-3922CEBCACE7}" dt="2018-04-27T07:39:39.313" v="178" actId="164"/>
          <ac:picMkLst>
            <pc:docMk/>
            <pc:sldMk cId="2828471371" sldId="257"/>
            <ac:picMk id="5" creationId="{D68D2DC3-DB60-47CB-A1CC-D1E5B64F85EA}"/>
          </ac:picMkLst>
        </pc:picChg>
        <pc:picChg chg="del topLvl">
          <ac:chgData name="Jeong SangWoo" userId="8b3882065fa5c9e6" providerId="LiveId" clId="{0E483734-3ECC-475D-BC3C-3922CEBCACE7}" dt="2018-04-27T06:55:56.931" v="60" actId="478"/>
          <ac:picMkLst>
            <pc:docMk/>
            <pc:sldMk cId="2828471371" sldId="257"/>
            <ac:picMk id="6" creationId="{B92A7C4C-3B78-424C-8E4D-A3F7868FC676}"/>
          </ac:picMkLst>
        </pc:picChg>
        <pc:picChg chg="add mod">
          <ac:chgData name="Jeong SangWoo" userId="8b3882065fa5c9e6" providerId="LiveId" clId="{0E483734-3ECC-475D-BC3C-3922CEBCACE7}" dt="2018-04-27T07:59:57.155" v="995" actId="164"/>
          <ac:picMkLst>
            <pc:docMk/>
            <pc:sldMk cId="2828471371" sldId="257"/>
            <ac:picMk id="17" creationId="{395454DC-9B67-427B-9BE4-70CC2E0C8F73}"/>
          </ac:picMkLst>
        </pc:picChg>
        <pc:picChg chg="add mod">
          <ac:chgData name="Jeong SangWoo" userId="8b3882065fa5c9e6" providerId="LiveId" clId="{0E483734-3ECC-475D-BC3C-3922CEBCACE7}" dt="2018-04-27T07:39:32.575" v="173" actId="164"/>
          <ac:picMkLst>
            <pc:docMk/>
            <pc:sldMk cId="2828471371" sldId="257"/>
            <ac:picMk id="21" creationId="{568E36AB-5F9B-4DE7-8638-5369720F37D4}"/>
          </ac:picMkLst>
        </pc:picChg>
        <pc:picChg chg="add mod">
          <ac:chgData name="Jeong SangWoo" userId="8b3882065fa5c9e6" providerId="LiveId" clId="{0E483734-3ECC-475D-BC3C-3922CEBCACE7}" dt="2018-04-27T07:48:07.578" v="549" actId="1076"/>
          <ac:picMkLst>
            <pc:docMk/>
            <pc:sldMk cId="2828471371" sldId="257"/>
            <ac:picMk id="22" creationId="{E4024DC7-A46D-4A97-A837-8D96AF933DC7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5" creationId="{2525D9B0-362A-4AB2-A4C1-C34F6C6FD834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6" creationId="{3A622D8A-9290-4772-A896-C70855FE9B59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7" creationId="{3F89AC53-D03B-492A-A90F-139E87EBBDCE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8" creationId="{0B5AF6E4-1D19-4825-A4C4-FB9465A2EAEA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9" creationId="{CFA6E7D6-68AA-49C9-9CFD-4F6981B5190A}"/>
          </ac:picMkLst>
        </pc:pic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Throws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3135237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전체에 해당 예외의 가능성을 암시하는 문구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안에서 예외 발생시 밖으로 던짐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안생기면 정상 실행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1C7DBC-DA93-4AD8-8576-C86900A66FAE}"/>
              </a:ext>
            </a:extLst>
          </p:cNvPr>
          <p:cNvSpPr/>
          <p:nvPr/>
        </p:nvSpPr>
        <p:spPr>
          <a:xfrm>
            <a:off x="290556" y="4637465"/>
            <a:ext cx="5537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EC691E"/>
                </a:solidFill>
                <a:latin typeface="Consolas" panose="020B0609020204030204" pitchFamily="49" charset="0"/>
              </a:rPr>
              <a:t>반환형</a:t>
            </a:r>
            <a:r>
              <a:rPr lang="en-US" altLang="ko-KR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F7C527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477488"/>
                </a:solidFill>
                <a:latin typeface="Consolas" panose="020B0609020204030204" pitchFamily="49" charset="0"/>
              </a:rPr>
              <a:t>매개변수들</a:t>
            </a:r>
            <a:r>
              <a:rPr lang="en-US" altLang="ko-KR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1" dirty="0">
                <a:solidFill>
                  <a:srgbClr val="EC691E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9CF828"/>
                </a:solidFill>
                <a:latin typeface="Consolas" panose="020B0609020204030204" pitchFamily="49" charset="0"/>
              </a:rPr>
              <a:t>오류</a:t>
            </a:r>
            <a:r>
              <a:rPr lang="en-US" altLang="ko-KR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b="1" dirty="0">
                <a:solidFill>
                  <a:srgbClr val="477488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000" b="1" dirty="0">
                <a:solidFill>
                  <a:srgbClr val="477488"/>
                </a:solidFill>
                <a:latin typeface="Consolas" panose="020B0609020204030204" pitchFamily="49" charset="0"/>
              </a:rPr>
              <a:t>내용</a:t>
            </a:r>
            <a:endParaRPr lang="en-US" altLang="ko-KR" sz="2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85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err="1"/>
              <a:t>멀티쓰레딩</a:t>
            </a:r>
            <a:endParaRPr lang="ko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4084FC-DE6C-4ED6-8214-EF800565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2" y="3152038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멀티쓰레딩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멀티쓰레딩이란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여러 일을 동시에 수행하는 환경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컴퓨터가 여러 프로그램을 돌리듯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한 프로그램 안에서 여러 일을 시키는 과정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01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Thread?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Thread Class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자바 내에서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멀티쓰레딩을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구현하기 위한 단위 클래스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상속받아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메소드를 재정의해주면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그것을 따라 움직임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0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Runnable?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Runnable Interface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클래스가 가져다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쓸수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있는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함수를 가지고있는지 확인하는 인터페이스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상속받아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메소드를 재정의해주면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Thread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가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그걸 가져다 쓸 수 있음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의 주요 생성자</a:t>
            </a:r>
            <a:r>
              <a:rPr lang="en-US" altLang="ko-KR" dirty="0"/>
              <a:t>/</a:t>
            </a:r>
            <a:r>
              <a:rPr lang="ko-KR" altLang="en-US" dirty="0"/>
              <a:t>메소드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00FF00"/>
                </a:solidFill>
                <a:latin typeface="Consolas" panose="020B0609020204030204" pitchFamily="49" charset="0"/>
              </a:rPr>
              <a:t>Runnable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1C71A6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Runnable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인터페이스를 받아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그안의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함수로 실행될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: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가 독자활동을 시작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3774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입력한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밀리초만큼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일시정지하라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가 끝날 때까지 대기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InterruptException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에 대한 예외처리 요구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90450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동기화란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미세한 순서의 차이에 의해 프로그램이 꼬일 수도 있음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그를 방지하기위해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이 일을 할 때는 이 일에만 집중하라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는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의미의 키워드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426743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메소드 선언 앞에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synchronized 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메소드 전체를 한번에 실행하라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synchronized(this){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이 내용 안에는 한번에 실행하라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의 주요 생성자</a:t>
            </a:r>
            <a:r>
              <a:rPr lang="en-US" altLang="ko-KR" dirty="0"/>
              <a:t>/</a:t>
            </a:r>
            <a:r>
              <a:rPr lang="ko-KR" altLang="en-US" dirty="0"/>
              <a:t>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wait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: 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 쓰레드에서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notify()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할때까지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기다림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notify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: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자신을 기다리는 쓰레드들에게 알려주는 메소드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위 두 메소드는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synchronized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된 공간 안에서 호출되어야 함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74267-52F2-49C3-BC07-296F7A1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5BE140-0EE9-44DF-B619-0E61E4630013}"/>
              </a:ext>
            </a:extLst>
          </p:cNvPr>
          <p:cNvGrpSpPr/>
          <p:nvPr/>
        </p:nvGrpSpPr>
        <p:grpSpPr>
          <a:xfrm>
            <a:off x="3405952" y="3966710"/>
            <a:ext cx="4972949" cy="1029600"/>
            <a:chOff x="1439121" y="4777786"/>
            <a:chExt cx="4972949" cy="1029600"/>
          </a:xfrm>
        </p:grpSpPr>
        <p:sp>
          <p:nvSpPr>
            <p:cNvPr id="28" name="텍스트 개체 틀 2">
              <a:extLst>
                <a:ext uri="{FF2B5EF4-FFF2-40B4-BE49-F238E27FC236}">
                  <a16:creationId xmlns:a16="http://schemas.microsoft.com/office/drawing/2014/main" id="{2E99A01E-E83F-454D-A864-030D6018F5BF}"/>
                </a:ext>
              </a:extLst>
            </p:cNvPr>
            <p:cNvSpPr txBox="1">
              <a:spLocks/>
            </p:cNvSpPr>
            <p:nvPr/>
          </p:nvSpPr>
          <p:spPr>
            <a:xfrm>
              <a:off x="2468721" y="5054461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멀티 </a:t>
              </a:r>
              <a:r>
                <a:rPr lang="ko-KR" altLang="en-US" dirty="0" err="1"/>
                <a:t>쓰레딩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CA9BFC-EDC3-4903-BADD-88F6838AE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121" y="4777786"/>
              <a:ext cx="1029600" cy="10296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EF4181-1834-4E09-B6A0-C6E29400622B}"/>
              </a:ext>
            </a:extLst>
          </p:cNvPr>
          <p:cNvGrpSpPr/>
          <p:nvPr/>
        </p:nvGrpSpPr>
        <p:grpSpPr>
          <a:xfrm>
            <a:off x="1534517" y="2475720"/>
            <a:ext cx="4972949" cy="1029600"/>
            <a:chOff x="1534517" y="2475720"/>
            <a:chExt cx="4972949" cy="1029600"/>
          </a:xfrm>
        </p:grpSpPr>
        <p:sp>
          <p:nvSpPr>
            <p:cNvPr id="26" name="텍스트 개체 틀 2">
              <a:extLst>
                <a:ext uri="{FF2B5EF4-FFF2-40B4-BE49-F238E27FC236}">
                  <a16:creationId xmlns:a16="http://schemas.microsoft.com/office/drawing/2014/main" id="{7BC7F024-E19C-4EAD-9A17-B7AE1779B6C2}"/>
                </a:ext>
              </a:extLst>
            </p:cNvPr>
            <p:cNvSpPr txBox="1">
              <a:spLocks/>
            </p:cNvSpPr>
            <p:nvPr/>
          </p:nvSpPr>
          <p:spPr>
            <a:xfrm>
              <a:off x="2564117" y="275239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예외처리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7138B7-4346-4F7A-B5EF-ED8736AC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517" y="2475720"/>
              <a:ext cx="1029600" cy="102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예외처리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3867DA-B04B-4C92-AD54-6C285F58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26226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예외란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무언가 의도와는 다르게 돌아가는 상황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프로그램에서의 대부분의 에러를 담당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자바에서의 대표적인 예외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초기화되지 않은 변수를 호출할 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배열의 범위 바깥을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호출했을때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수학적인 오류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0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으로 나누는 등등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Try/catch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try/catch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 안에서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에서 잡을 준비가 된 에러를 포착하는 즉시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 안으로 이동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 b="1" dirty="0">
                <a:solidFill>
                  <a:srgbClr val="EC691E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내용</a:t>
            </a:r>
            <a:endParaRPr lang="en-US" altLang="ko-KR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FFFFF"/>
                </a:solidFill>
                <a:latin typeface="Consolas" panose="020B0609020204030204" pitchFamily="49" charset="0"/>
              </a:rPr>
              <a:t>        }</a:t>
            </a:r>
            <a:r>
              <a:rPr lang="en-US" altLang="ko-KR" sz="2400" b="1" dirty="0" err="1">
                <a:solidFill>
                  <a:srgbClr val="EC691E"/>
                </a:solidFill>
                <a:latin typeface="Consolas" panose="020B0609020204030204" pitchFamily="49" charset="0"/>
              </a:rPr>
              <a:t>cfinallyatch</a:t>
            </a:r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solidFill>
                  <a:srgbClr val="9CF828"/>
                </a:solidFill>
                <a:latin typeface="Consolas" panose="020B0609020204030204" pitchFamily="49" charset="0"/>
              </a:rPr>
              <a:t>오류종류 </a:t>
            </a:r>
            <a:r>
              <a:rPr lang="ko-KR" altLang="en-US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		 </a:t>
            </a:r>
            <a:r>
              <a:rPr lang="ko-KR" altLang="en-US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오류감지시 내용</a:t>
            </a:r>
            <a:endParaRPr lang="en-US" altLang="ko-KR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b="1" dirty="0">
                <a:solidFill>
                  <a:srgbClr val="EC691E"/>
                </a:solidFill>
                <a:latin typeface="Consolas" panose="020B0609020204030204" pitchFamily="49" charset="0"/>
              </a:rPr>
              <a:t> finally</a:t>
            </a:r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		 </a:t>
            </a:r>
            <a:r>
              <a:rPr lang="ko-KR" altLang="en-US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오류가 있어도 </a:t>
            </a:r>
            <a:r>
              <a:rPr lang="ko-KR" altLang="en-US" sz="2400" b="1" dirty="0" err="1">
                <a:solidFill>
                  <a:srgbClr val="357A92"/>
                </a:solidFill>
                <a:latin typeface="Consolas" panose="020B0609020204030204" pitchFamily="49" charset="0"/>
              </a:rPr>
              <a:t>해야하는</a:t>
            </a:r>
            <a:r>
              <a:rPr lang="ko-KR" altLang="en-US" sz="2400" b="1" dirty="0">
                <a:solidFill>
                  <a:srgbClr val="357A92"/>
                </a:solidFill>
                <a:latin typeface="Consolas" panose="020B0609020204030204" pitchFamily="49" charset="0"/>
              </a:rPr>
              <a:t>  내용</a:t>
            </a:r>
            <a:endParaRPr lang="en-US" altLang="ko-KR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	   }</a:t>
            </a:r>
            <a:endParaRPr lang="en-US" altLang="ko-KR" sz="2400" b="1" dirty="0">
              <a:solidFill>
                <a:srgbClr val="EC691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5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Try/catch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9CF828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ko-KR" sz="24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/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해당 예외의 내용을 출력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대부분 콘솔창에 뜨는 에러코드의 정체가 되는 함수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Try/catch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오류를 잡아서 그에 따른 반응을 나타내거나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유연한 코딩을 가능케 함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오류를 잡을 준비로 인해 프로그램 성능은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Throws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3135237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전체에 해당 예외의 가능성을 암시하는 문구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안에서 예외 발생시 밖으로 던짐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3B230-3C40-4D6C-B7F3-B0EC848C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5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8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7249</TotalTime>
  <Words>293</Words>
  <Application>Microsoft Office PowerPoint</Application>
  <PresentationFormat>화면 슬라이드 쇼(4:3)</PresentationFormat>
  <Paragraphs>101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예외처리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멀티쓰레딩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2018-05-21T04:31:16Z</dcterms:modified>
</cp:coreProperties>
</file>