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82" r:id="rId4"/>
    <p:sldId id="383" r:id="rId5"/>
    <p:sldId id="384" r:id="rId6"/>
    <p:sldId id="385" r:id="rId7"/>
    <p:sldId id="386" r:id="rId8"/>
    <p:sldId id="391" r:id="rId9"/>
    <p:sldId id="387" r:id="rId10"/>
    <p:sldId id="388" r:id="rId11"/>
    <p:sldId id="389" r:id="rId12"/>
    <p:sldId id="39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32A40-9C80-4074-B33A-E8B17A431EE9}" v="5" dt="2018-05-31T05:15:37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74" autoAdjust="0"/>
  </p:normalViewPr>
  <p:slideViewPr>
    <p:cSldViewPr snapToGrid="0" showGuides="1">
      <p:cViewPr varScale="1">
        <p:scale>
          <a:sx n="76" d="100"/>
          <a:sy n="76" d="100"/>
        </p:scale>
        <p:origin x="1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CBAE06D3-3B81-449F-A7F3-FAD05C0BB75D}"/>
    <pc:docChg chg="undo custSel addSld delSld modSld">
      <pc:chgData name="Jeong SangWoo" userId="8b3882065fa5c9e6" providerId="LiveId" clId="{CBAE06D3-3B81-449F-A7F3-FAD05C0BB75D}" dt="2018-05-27T10:14:07.291" v="403" actId="2696"/>
      <pc:docMkLst>
        <pc:docMk/>
      </pc:docMkLst>
      <pc:sldChg chg="modSp">
        <pc:chgData name="Jeong SangWoo" userId="8b3882065fa5c9e6" providerId="LiveId" clId="{CBAE06D3-3B81-449F-A7F3-FAD05C0BB75D}" dt="2018-05-27T09:50:16.464" v="27" actId="2696"/>
        <pc:sldMkLst>
          <pc:docMk/>
          <pc:sldMk cId="3655051314" sldId="256"/>
        </pc:sldMkLst>
        <pc:spChg chg="mod">
          <ac:chgData name="Jeong SangWoo" userId="8b3882065fa5c9e6" providerId="LiveId" clId="{CBAE06D3-3B81-449F-A7F3-FAD05C0BB75D}" dt="2018-05-27T09:50:04.172" v="9" actId="2057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Jeong SangWoo" userId="8b3882065fa5c9e6" providerId="LiveId" clId="{CBAE06D3-3B81-449F-A7F3-FAD05C0BB75D}" dt="2018-05-27T09:50:16.464" v="27" actId="2696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 del">
        <pc:chgData name="Jeong SangWoo" userId="8b3882065fa5c9e6" providerId="LiveId" clId="{CBAE06D3-3B81-449F-A7F3-FAD05C0BB75D}" dt="2018-05-27T09:52:07.050" v="47" actId="2696"/>
        <pc:sldMkLst>
          <pc:docMk/>
          <pc:sldMk cId="2828471371" sldId="257"/>
        </pc:sldMkLst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8" creationId="{A85BE140-0EE9-44DF-B619-0E61E4630013}"/>
          </ac:grpSpMkLst>
        </pc:gr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9" creationId="{60EF4181-1834-4E09-B6A0-C6E29400622B}"/>
          </ac:grpSpMkLst>
        </pc:grpChg>
      </pc:sldChg>
      <pc:sldChg chg="modSp add">
        <pc:chgData name="Jeong SangWoo" userId="8b3882065fa5c9e6" providerId="LiveId" clId="{CBAE06D3-3B81-449F-A7F3-FAD05C0BB75D}" dt="2018-05-27T10:09:50.992" v="294" actId="2696"/>
        <pc:sldMkLst>
          <pc:docMk/>
          <pc:sldMk cId="2794658932" sldId="382"/>
        </pc:sldMkLst>
        <pc:spChg chg="mod">
          <ac:chgData name="Jeong SangWoo" userId="8b3882065fa5c9e6" providerId="LiveId" clId="{CBAE06D3-3B81-449F-A7F3-FAD05C0BB75D}" dt="2018-05-27T10:09:50.992" v="294" actId="2696"/>
          <ac:spMkLst>
            <pc:docMk/>
            <pc:sldMk cId="2794658932" sldId="382"/>
            <ac:spMk id="4" creationId="{EB0EBC6B-012A-4ACA-8760-6CC34C9635E0}"/>
          </ac:spMkLst>
        </pc:spChg>
      </pc:sldChg>
      <pc:sldChg chg="addSp add">
        <pc:chgData name="Jeong SangWoo" userId="8b3882065fa5c9e6" providerId="LiveId" clId="{CBAE06D3-3B81-449F-A7F3-FAD05C0BB75D}" dt="2018-05-27T10:10:05.382" v="295" actId="2696"/>
        <pc:sldMkLst>
          <pc:docMk/>
          <pc:sldMk cId="3647005457" sldId="383"/>
        </pc:sldMkLst>
        <pc:picChg chg="add">
          <ac:chgData name="Jeong SangWoo" userId="8b3882065fa5c9e6" providerId="LiveId" clId="{CBAE06D3-3B81-449F-A7F3-FAD05C0BB75D}" dt="2018-05-27T10:10:05.382" v="295" actId="2696"/>
          <ac:picMkLst>
            <pc:docMk/>
            <pc:sldMk cId="3647005457" sldId="383"/>
            <ac:picMk id="2" creationId="{94A30234-8284-40C9-BEC4-92DAA7D97796}"/>
          </ac:picMkLst>
        </pc:picChg>
      </pc:sldChg>
      <pc:sldChg chg="addSp modSp add">
        <pc:chgData name="Jeong SangWoo" userId="8b3882065fa5c9e6" providerId="LiveId" clId="{CBAE06D3-3B81-449F-A7F3-FAD05C0BB75D}" dt="2018-05-27T10:12:13.971" v="401" actId="20577"/>
        <pc:sldMkLst>
          <pc:docMk/>
          <pc:sldMk cId="1921309914" sldId="384"/>
        </pc:sldMkLst>
        <pc:spChg chg="mod">
          <ac:chgData name="Jeong SangWoo" userId="8b3882065fa5c9e6" providerId="LiveId" clId="{CBAE06D3-3B81-449F-A7F3-FAD05C0BB75D}" dt="2018-05-27T10:10:22.541" v="302" actId="20577"/>
          <ac:spMkLst>
            <pc:docMk/>
            <pc:sldMk cId="1921309914" sldId="384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10:12:13.971" v="401" actId="20577"/>
          <ac:graphicFrameMkLst>
            <pc:docMk/>
            <pc:sldMk cId="1921309914" sldId="384"/>
            <ac:graphicFrameMk id="3" creationId="{AA297D23-2656-43E6-948D-530B44AFF3AD}"/>
          </ac:graphicFrameMkLst>
        </pc:graphicFrameChg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</pc:docChg>
  </pc:docChgLst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</pc:docChg>
  </pc:docChgLst>
  <pc:docChgLst>
    <pc:chgData name="Jeong SangWoo" userId="8b3882065fa5c9e6" providerId="LiveId" clId="{10132A40-9C80-4074-B33A-E8B17A431EE9}"/>
    <pc:docChg chg="modSld">
      <pc:chgData name="Jeong SangWoo" userId="8b3882065fa5c9e6" providerId="LiveId" clId="{10132A40-9C80-4074-B33A-E8B17A431EE9}" dt="2018-05-31T05:15:37.440" v="4"/>
      <pc:docMkLst>
        <pc:docMk/>
      </pc:docMkLst>
      <pc:sldChg chg="modSp">
        <pc:chgData name="Jeong SangWoo" userId="8b3882065fa5c9e6" providerId="LiveId" clId="{10132A40-9C80-4074-B33A-E8B17A431EE9}" dt="2018-05-31T05:15:37.440" v="4"/>
        <pc:sldMkLst>
          <pc:docMk/>
          <pc:sldMk cId="3655051314" sldId="256"/>
        </pc:sldMkLst>
        <pc:spChg chg="mod">
          <ac:chgData name="Jeong SangWoo" userId="8b3882065fa5c9e6" providerId="LiveId" clId="{10132A40-9C80-4074-B33A-E8B17A431EE9}" dt="2018-05-31T05:15:37.440" v="4"/>
          <ac:spMkLst>
            <pc:docMk/>
            <pc:sldMk cId="3655051314" sldId="256"/>
            <ac:spMk id="3" creationId="{DE6C901A-D1F1-4F84-82A0-6259DA1FA2B3}"/>
          </ac:spMkLst>
        </pc:spChg>
      </pc:sld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ko-KR" altLang="en-US" dirty="0"/>
              <a:t>둘째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4641</a:t>
            </a:r>
            <a:r>
              <a:rPr lang="ko-KR" altLang="en-US" dirty="0"/>
              <a:t>번 </a:t>
            </a:r>
            <a:r>
              <a:rPr lang="en-US" altLang="ko-KR" dirty="0"/>
              <a:t>– Doubles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6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42F1C-CFA6-47D5-AE18-6A0AB58B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00100"/>
            <a:ext cx="807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85584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1 4 3 2 9 7 18 22 0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2 4 8 10 0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7 5 11 13 1 3 0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3</a:t>
                      </a:r>
                    </a:p>
                    <a:p>
                      <a:pPr algn="r" latinLnBrk="1"/>
                      <a:r>
                        <a:rPr lang="en-US" altLang="ko-KR" sz="2000" dirty="0"/>
                        <a:t>2</a:t>
                      </a:r>
                    </a:p>
                    <a:p>
                      <a:pPr algn="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8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DCD2215-47E7-488C-B60E-EDC10E9EF5B2}"/>
              </a:ext>
            </a:extLst>
          </p:cNvPr>
          <p:cNvSpPr txBox="1">
            <a:spLocks/>
          </p:cNvSpPr>
          <p:nvPr/>
        </p:nvSpPr>
        <p:spPr>
          <a:xfrm>
            <a:off x="1926943" y="3304964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1913</a:t>
            </a:r>
            <a:r>
              <a:rPr lang="ko-KR" altLang="en-US" dirty="0"/>
              <a:t>번 달팽이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6B24904-93BA-4FC7-8982-4F1A7AF6D7EC}"/>
              </a:ext>
            </a:extLst>
          </p:cNvPr>
          <p:cNvSpPr txBox="1">
            <a:spLocks/>
          </p:cNvSpPr>
          <p:nvPr/>
        </p:nvSpPr>
        <p:spPr>
          <a:xfrm>
            <a:off x="915099" y="2359441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1100</a:t>
            </a:r>
            <a:r>
              <a:rPr lang="ko-KR" altLang="en-US" dirty="0"/>
              <a:t>번 하얀 칸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948DB64-856F-4F59-AA89-995CCD12A3ED}"/>
              </a:ext>
            </a:extLst>
          </p:cNvPr>
          <p:cNvSpPr txBox="1">
            <a:spLocks/>
          </p:cNvSpPr>
          <p:nvPr/>
        </p:nvSpPr>
        <p:spPr>
          <a:xfrm>
            <a:off x="2938787" y="4250487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4641</a:t>
            </a:r>
            <a:r>
              <a:rPr lang="ko-KR" altLang="en-US" dirty="0"/>
              <a:t>번 </a:t>
            </a:r>
            <a:r>
              <a:rPr lang="en-US" altLang="ko-KR" dirty="0"/>
              <a:t>Doubles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1100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하얀 칸</a:t>
            </a:r>
          </a:p>
        </p:txBody>
      </p:sp>
    </p:spTree>
    <p:extLst>
      <p:ext uri="{BB962C8B-B14F-4D97-AF65-F5344CB8AC3E}">
        <p14:creationId xmlns:p14="http://schemas.microsoft.com/office/powerpoint/2010/main" val="279465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A30234-8284-40C9-BEC4-92DAA7D9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90650"/>
            <a:ext cx="8105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18627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.F.F...F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F.F...F.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.F...F..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..FF..F.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0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1913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357253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771AB-6122-4F3A-B666-BDDF1758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52425"/>
            <a:ext cx="82200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D2C0C-8666-477B-A0B5-AE373071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947862"/>
            <a:ext cx="8239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7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3811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7 35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49 26 27 28 29 30 31 48 25 10 11 12 13 32 47 24 9 2 3 14 33 46 23 8 1 4 15 34 45 22 7 6 5 16 35 44 21 20 19 18 17 36 43 42 41 40 39 38 37 5 7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5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7284</TotalTime>
  <Words>169</Words>
  <Application>Microsoft Office PowerPoint</Application>
  <PresentationFormat>화면 슬라이드 쇼(4:3)</PresentationFormat>
  <Paragraphs>32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복습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18</cp:revision>
  <dcterms:created xsi:type="dcterms:W3CDTF">2014-11-26T05:14:11Z</dcterms:created>
  <dcterms:modified xsi:type="dcterms:W3CDTF">2018-05-31T05:15:38Z</dcterms:modified>
</cp:coreProperties>
</file>