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382" r:id="rId4"/>
    <p:sldId id="386" r:id="rId5"/>
    <p:sldId id="385" r:id="rId6"/>
    <p:sldId id="387" r:id="rId7"/>
    <p:sldId id="383" r:id="rId8"/>
    <p:sldId id="388" r:id="rId9"/>
    <p:sldId id="389" r:id="rId10"/>
    <p:sldId id="390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37741"/>
    <a:srgbClr val="1C71A6"/>
    <a:srgbClr val="262626"/>
    <a:srgbClr val="FF7C80"/>
    <a:srgbClr val="5E9601"/>
    <a:srgbClr val="EAEDF2"/>
    <a:srgbClr val="D4DAE4"/>
    <a:srgbClr val="28B9D4"/>
    <a:srgbClr val="323A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582AD8-7735-4CD4-8789-FE454AD23BBB}" v="1209" dt="2018-05-31T06:17:07.0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6374" autoAdjust="0"/>
  </p:normalViewPr>
  <p:slideViewPr>
    <p:cSldViewPr snapToGrid="0" showGuides="1">
      <p:cViewPr varScale="1">
        <p:scale>
          <a:sx n="112" d="100"/>
          <a:sy n="112" d="100"/>
        </p:scale>
        <p:origin x="100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96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 SangWoo" userId="8b3882065fa5c9e6" providerId="LiveId" clId="{CBAE06D3-3B81-449F-A7F3-FAD05C0BB75D}"/>
    <pc:docChg chg="undo custSel addSld delSld modSld">
      <pc:chgData name="Jeong SangWoo" userId="8b3882065fa5c9e6" providerId="LiveId" clId="{CBAE06D3-3B81-449F-A7F3-FAD05C0BB75D}" dt="2018-05-27T10:14:07.291" v="403" actId="2696"/>
      <pc:docMkLst>
        <pc:docMk/>
      </pc:docMkLst>
      <pc:sldChg chg="modSp">
        <pc:chgData name="Jeong SangWoo" userId="8b3882065fa5c9e6" providerId="LiveId" clId="{CBAE06D3-3B81-449F-A7F3-FAD05C0BB75D}" dt="2018-05-27T09:50:16.464" v="27" actId="2696"/>
        <pc:sldMkLst>
          <pc:docMk/>
          <pc:sldMk cId="3655051314" sldId="256"/>
        </pc:sldMkLst>
        <pc:spChg chg="mod">
          <ac:chgData name="Jeong SangWoo" userId="8b3882065fa5c9e6" providerId="LiveId" clId="{CBAE06D3-3B81-449F-A7F3-FAD05C0BB75D}" dt="2018-05-27T09:50:04.172" v="9" actId="20577"/>
          <ac:spMkLst>
            <pc:docMk/>
            <pc:sldMk cId="3655051314" sldId="256"/>
            <ac:spMk id="2" creationId="{87F2F9A8-35A7-4878-8B78-89685E5866F5}"/>
          </ac:spMkLst>
        </pc:spChg>
        <pc:spChg chg="mod">
          <ac:chgData name="Jeong SangWoo" userId="8b3882065fa5c9e6" providerId="LiveId" clId="{CBAE06D3-3B81-449F-A7F3-FAD05C0BB75D}" dt="2018-05-27T09:50:16.464" v="27" actId="2696"/>
          <ac:spMkLst>
            <pc:docMk/>
            <pc:sldMk cId="3655051314" sldId="256"/>
            <ac:spMk id="3" creationId="{DE6C901A-D1F1-4F84-82A0-6259DA1FA2B3}"/>
          </ac:spMkLst>
        </pc:spChg>
      </pc:sldChg>
      <pc:sldChg chg="addSp delSp modSp add del">
        <pc:chgData name="Jeong SangWoo" userId="8b3882065fa5c9e6" providerId="LiveId" clId="{CBAE06D3-3B81-449F-A7F3-FAD05C0BB75D}" dt="2018-05-27T09:52:07.050" v="47" actId="2696"/>
        <pc:sldMkLst>
          <pc:docMk/>
          <pc:sldMk cId="2828471371" sldId="257"/>
        </pc:sldMkLst>
        <pc:grpChg chg="add del mod">
          <ac:chgData name="Jeong SangWoo" userId="8b3882065fa5c9e6" providerId="LiveId" clId="{CBAE06D3-3B81-449F-A7F3-FAD05C0BB75D}" dt="2018-05-27T09:50:25.332" v="32" actId="478"/>
          <ac:grpSpMkLst>
            <pc:docMk/>
            <pc:sldMk cId="2828471371" sldId="257"/>
            <ac:grpSpMk id="8" creationId="{A85BE140-0EE9-44DF-B619-0E61E4630013}"/>
          </ac:grpSpMkLst>
        </pc:grpChg>
        <pc:grpChg chg="add del mod">
          <ac:chgData name="Jeong SangWoo" userId="8b3882065fa5c9e6" providerId="LiveId" clId="{CBAE06D3-3B81-449F-A7F3-FAD05C0BB75D}" dt="2018-05-27T09:50:25.332" v="32" actId="478"/>
          <ac:grpSpMkLst>
            <pc:docMk/>
            <pc:sldMk cId="2828471371" sldId="257"/>
            <ac:grpSpMk id="9" creationId="{60EF4181-1834-4E09-B6A0-C6E29400622B}"/>
          </ac:grpSpMkLst>
        </pc:grpChg>
      </pc:sldChg>
      <pc:sldChg chg="modSp add">
        <pc:chgData name="Jeong SangWoo" userId="8b3882065fa5c9e6" providerId="LiveId" clId="{CBAE06D3-3B81-449F-A7F3-FAD05C0BB75D}" dt="2018-05-27T10:09:50.992" v="294" actId="2696"/>
        <pc:sldMkLst>
          <pc:docMk/>
          <pc:sldMk cId="2794658932" sldId="382"/>
        </pc:sldMkLst>
        <pc:spChg chg="mod">
          <ac:chgData name="Jeong SangWoo" userId="8b3882065fa5c9e6" providerId="LiveId" clId="{CBAE06D3-3B81-449F-A7F3-FAD05C0BB75D}" dt="2018-05-27T10:09:50.992" v="294" actId="2696"/>
          <ac:spMkLst>
            <pc:docMk/>
            <pc:sldMk cId="2794658932" sldId="382"/>
            <ac:spMk id="4" creationId="{EB0EBC6B-012A-4ACA-8760-6CC34C9635E0}"/>
          </ac:spMkLst>
        </pc:spChg>
      </pc:sldChg>
      <pc:sldChg chg="addSp add">
        <pc:chgData name="Jeong SangWoo" userId="8b3882065fa5c9e6" providerId="LiveId" clId="{CBAE06D3-3B81-449F-A7F3-FAD05C0BB75D}" dt="2018-05-27T10:10:05.382" v="295" actId="2696"/>
        <pc:sldMkLst>
          <pc:docMk/>
          <pc:sldMk cId="3647005457" sldId="383"/>
        </pc:sldMkLst>
        <pc:picChg chg="add">
          <ac:chgData name="Jeong SangWoo" userId="8b3882065fa5c9e6" providerId="LiveId" clId="{CBAE06D3-3B81-449F-A7F3-FAD05C0BB75D}" dt="2018-05-27T10:10:05.382" v="295" actId="2696"/>
          <ac:picMkLst>
            <pc:docMk/>
            <pc:sldMk cId="3647005457" sldId="383"/>
            <ac:picMk id="2" creationId="{94A30234-8284-40C9-BEC4-92DAA7D97796}"/>
          </ac:picMkLst>
        </pc:picChg>
      </pc:sldChg>
    </pc:docChg>
  </pc:docChgLst>
  <pc:docChgLst>
    <pc:chgData name="Jeong SangWoo" userId="8b3882065fa5c9e6" providerId="LiveId" clId="{C1AC0F52-5356-4E5E-A33B-7BBA7A5173E9}"/>
    <pc:docChg chg="undo custSel addSld delSld modSld">
      <pc:chgData name="Jeong SangWoo" userId="8b3882065fa5c9e6" providerId="LiveId" clId="{C1AC0F52-5356-4E5E-A33B-7BBA7A5173E9}" dt="2018-05-21T04:31:10.286" v="4457" actId="207"/>
      <pc:docMkLst>
        <pc:docMk/>
      </pc:docMkLst>
      <pc:sldChg chg="modSp">
        <pc:chgData name="Jeong SangWoo" userId="8b3882065fa5c9e6" providerId="LiveId" clId="{C1AC0F52-5356-4E5E-A33B-7BBA7A5173E9}" dt="2018-05-21T03:57:32.491" v="1557" actId="20577"/>
        <pc:sldMkLst>
          <pc:docMk/>
          <pc:sldMk cId="3655051314" sldId="256"/>
        </pc:sldMkLst>
        <pc:spChg chg="mod">
          <ac:chgData name="Jeong SangWoo" userId="8b3882065fa5c9e6" providerId="LiveId" clId="{C1AC0F52-5356-4E5E-A33B-7BBA7A5173E9}" dt="2018-05-21T03:57:32.491" v="1557" actId="20577"/>
          <ac:spMkLst>
            <pc:docMk/>
            <pc:sldMk cId="3655051314" sldId="256"/>
            <ac:spMk id="3" creationId="{DE6C901A-D1F1-4F84-82A0-6259DA1FA2B3}"/>
          </ac:spMkLst>
        </pc:spChg>
      </pc:sldChg>
    </pc:docChg>
  </pc:docChgLst>
  <pc:docChgLst>
    <pc:chgData name="Jeong SangWoo" userId="8b3882065fa5c9e6" providerId="LiveId" clId="{011F9E2D-D950-44AA-B44F-C45AD29B05C9}"/>
    <pc:docChg chg="undo custSel addSld delSld modSld sldOrd">
      <pc:chgData name="Jeong SangWoo" userId="8b3882065fa5c9e6" providerId="LiveId" clId="{011F9E2D-D950-44AA-B44F-C45AD29B05C9}" dt="2018-05-03T05:41:11.944" v="5105"/>
      <pc:docMkLst>
        <pc:docMk/>
      </pc:docMkLst>
      <pc:sldChg chg="modSp">
        <pc:chgData name="Jeong SangWoo" userId="8b3882065fa5c9e6" providerId="LiveId" clId="{011F9E2D-D950-44AA-B44F-C45AD29B05C9}" dt="2018-05-02T00:57:55.506" v="2284" actId="1036"/>
        <pc:sldMkLst>
          <pc:docMk/>
          <pc:sldMk cId="3655051314" sldId="256"/>
        </pc:sldMkLst>
        <pc:spChg chg="mod">
          <ac:chgData name="Jeong SangWoo" userId="8b3882065fa5c9e6" providerId="LiveId" clId="{011F9E2D-D950-44AA-B44F-C45AD29B05C9}" dt="2018-04-30T10:42:22.952" v="3" actId="20577"/>
          <ac:spMkLst>
            <pc:docMk/>
            <pc:sldMk cId="3655051314" sldId="256"/>
            <ac:spMk id="3" creationId="{DE6C901A-D1F1-4F84-82A0-6259DA1FA2B3}"/>
          </ac:spMkLst>
        </pc:spChg>
        <pc:spChg chg="mod">
          <ac:chgData name="Jeong SangWoo" userId="8b3882065fa5c9e6" providerId="LiveId" clId="{011F9E2D-D950-44AA-B44F-C45AD29B05C9}" dt="2018-05-02T00:57:55.506" v="2284" actId="1036"/>
          <ac:spMkLst>
            <pc:docMk/>
            <pc:sldMk cId="3655051314" sldId="256"/>
            <ac:spMk id="4" creationId="{826D4A64-0108-4B3E-8EEB-9BB7C2B8247B}"/>
          </ac:spMkLst>
        </pc:spChg>
      </pc:sldChg>
      <pc:sldChg chg="add del">
        <pc:chgData name="Jeong SangWoo" userId="8b3882065fa5c9e6" providerId="LiveId" clId="{011F9E2D-D950-44AA-B44F-C45AD29B05C9}" dt="2018-05-03T05:40:57.185" v="5100" actId="2696"/>
        <pc:sldMkLst>
          <pc:docMk/>
          <pc:sldMk cId="1746186059" sldId="260"/>
        </pc:sldMkLst>
      </pc:sldChg>
    </pc:docChg>
  </pc:docChgLst>
  <pc:docChgLst>
    <pc:chgData name="Jeong SangWoo" userId="8b3882065fa5c9e6" providerId="LiveId" clId="{94582AD8-7735-4CD4-8789-FE454AD23BBB}"/>
    <pc:docChg chg="undo custSel addSld delSld modSld">
      <pc:chgData name="Jeong SangWoo" userId="8b3882065fa5c9e6" providerId="LiveId" clId="{94582AD8-7735-4CD4-8789-FE454AD23BBB}" dt="2018-05-31T06:17:07.031" v="1207" actId="20577"/>
      <pc:docMkLst>
        <pc:docMk/>
      </pc:docMkLst>
      <pc:sldChg chg="modSp">
        <pc:chgData name="Jeong SangWoo" userId="8b3882065fa5c9e6" providerId="LiveId" clId="{94582AD8-7735-4CD4-8789-FE454AD23BBB}" dt="2018-05-31T05:15:31.765" v="11"/>
        <pc:sldMkLst>
          <pc:docMk/>
          <pc:sldMk cId="3655051314" sldId="256"/>
        </pc:sldMkLst>
        <pc:spChg chg="mod">
          <ac:chgData name="Jeong SangWoo" userId="8b3882065fa5c9e6" providerId="LiveId" clId="{94582AD8-7735-4CD4-8789-FE454AD23BBB}" dt="2018-05-31T05:15:31.765" v="11"/>
          <ac:spMkLst>
            <pc:docMk/>
            <pc:sldMk cId="3655051314" sldId="256"/>
            <ac:spMk id="3" creationId="{DE6C901A-D1F1-4F84-82A0-6259DA1FA2B3}"/>
          </ac:spMkLst>
        </pc:spChg>
      </pc:sldChg>
      <pc:sldChg chg="modSp">
        <pc:chgData name="Jeong SangWoo" userId="8b3882065fa5c9e6" providerId="LiveId" clId="{94582AD8-7735-4CD4-8789-FE454AD23BBB}" dt="2018-05-31T05:38:04.457" v="160" actId="408"/>
        <pc:sldMkLst>
          <pc:docMk/>
          <pc:sldMk cId="2828471371" sldId="257"/>
        </pc:sldMkLst>
        <pc:spChg chg="mod">
          <ac:chgData name="Jeong SangWoo" userId="8b3882065fa5c9e6" providerId="LiveId" clId="{94582AD8-7735-4CD4-8789-FE454AD23BBB}" dt="2018-05-31T05:37:49.622" v="158" actId="1076"/>
          <ac:spMkLst>
            <pc:docMk/>
            <pc:sldMk cId="2828471371" sldId="257"/>
            <ac:spMk id="3" creationId="{0FC59F62-5599-4C06-BB86-0FBA150BAF20}"/>
          </ac:spMkLst>
        </pc:spChg>
        <pc:spChg chg="mod">
          <ac:chgData name="Jeong SangWoo" userId="8b3882065fa5c9e6" providerId="LiveId" clId="{94582AD8-7735-4CD4-8789-FE454AD23BBB}" dt="2018-05-31T05:38:04.457" v="160" actId="408"/>
          <ac:spMkLst>
            <pc:docMk/>
            <pc:sldMk cId="2828471371" sldId="257"/>
            <ac:spMk id="10" creationId="{8DCD2215-47E7-488C-B60E-EDC10E9EF5B2}"/>
          </ac:spMkLst>
        </pc:spChg>
        <pc:spChg chg="mod">
          <ac:chgData name="Jeong SangWoo" userId="8b3882065fa5c9e6" providerId="LiveId" clId="{94582AD8-7735-4CD4-8789-FE454AD23BBB}" dt="2018-05-31T05:38:04.457" v="160" actId="408"/>
          <ac:spMkLst>
            <pc:docMk/>
            <pc:sldMk cId="2828471371" sldId="257"/>
            <ac:spMk id="12" creationId="{76B24904-93BA-4FC7-8982-4F1A7AF6D7EC}"/>
          </ac:spMkLst>
        </pc:spChg>
        <pc:spChg chg="mod">
          <ac:chgData name="Jeong SangWoo" userId="8b3882065fa5c9e6" providerId="LiveId" clId="{94582AD8-7735-4CD4-8789-FE454AD23BBB}" dt="2018-05-31T05:38:04.457" v="160" actId="408"/>
          <ac:spMkLst>
            <pc:docMk/>
            <pc:sldMk cId="2828471371" sldId="257"/>
            <ac:spMk id="15" creationId="{D948DB64-856F-4F59-AA89-995CCD12A3ED}"/>
          </ac:spMkLst>
        </pc:spChg>
      </pc:sldChg>
      <pc:sldChg chg="modSp add del">
        <pc:chgData name="Jeong SangWoo" userId="8b3882065fa5c9e6" providerId="LiveId" clId="{94582AD8-7735-4CD4-8789-FE454AD23BBB}" dt="2018-05-31T05:38:12.028" v="168"/>
        <pc:sldMkLst>
          <pc:docMk/>
          <pc:sldMk cId="2794658932" sldId="382"/>
        </pc:sldMkLst>
        <pc:spChg chg="mod">
          <ac:chgData name="Jeong SangWoo" userId="8b3882065fa5c9e6" providerId="LiveId" clId="{94582AD8-7735-4CD4-8789-FE454AD23BBB}" dt="2018-05-31T05:38:12.028" v="168"/>
          <ac:spMkLst>
            <pc:docMk/>
            <pc:sldMk cId="2794658932" sldId="382"/>
            <ac:spMk id="4" creationId="{EB0EBC6B-012A-4ACA-8760-6CC34C9635E0}"/>
          </ac:spMkLst>
        </pc:spChg>
      </pc:sldChg>
      <pc:sldChg chg="addSp delSp modSp add del">
        <pc:chgData name="Jeong SangWoo" userId="8b3882065fa5c9e6" providerId="LiveId" clId="{94582AD8-7735-4CD4-8789-FE454AD23BBB}" dt="2018-05-31T05:59:00.708" v="640" actId="20577"/>
        <pc:sldMkLst>
          <pc:docMk/>
          <pc:sldMk cId="3647005457" sldId="383"/>
        </pc:sldMkLst>
        <pc:spChg chg="add mod">
          <ac:chgData name="Jeong SangWoo" userId="8b3882065fa5c9e6" providerId="LiveId" clId="{94582AD8-7735-4CD4-8789-FE454AD23BBB}" dt="2018-05-31T05:57:31.783" v="608" actId="14100"/>
          <ac:spMkLst>
            <pc:docMk/>
            <pc:sldMk cId="3647005457" sldId="383"/>
            <ac:spMk id="6" creationId="{0FCB8650-EE33-4CF5-A306-A5FCDE1B9EA1}"/>
          </ac:spMkLst>
        </pc:spChg>
        <pc:spChg chg="add mod">
          <ac:chgData name="Jeong SangWoo" userId="8b3882065fa5c9e6" providerId="LiveId" clId="{94582AD8-7735-4CD4-8789-FE454AD23BBB}" dt="2018-05-31T05:58:25.663" v="621" actId="1076"/>
          <ac:spMkLst>
            <pc:docMk/>
            <pc:sldMk cId="3647005457" sldId="383"/>
            <ac:spMk id="7" creationId="{FD6CCCA4-FD6C-4463-B0E0-5E727C7BF9B1}"/>
          </ac:spMkLst>
        </pc:spChg>
        <pc:spChg chg="add mod">
          <ac:chgData name="Jeong SangWoo" userId="8b3882065fa5c9e6" providerId="LiveId" clId="{94582AD8-7735-4CD4-8789-FE454AD23BBB}" dt="2018-05-31T05:58:49.167" v="635" actId="1076"/>
          <ac:spMkLst>
            <pc:docMk/>
            <pc:sldMk cId="3647005457" sldId="383"/>
            <ac:spMk id="8" creationId="{7B0BC5CB-EEE0-456C-9004-BF0CD7BDFBC5}"/>
          </ac:spMkLst>
        </pc:spChg>
        <pc:spChg chg="add mod">
          <ac:chgData name="Jeong SangWoo" userId="8b3882065fa5c9e6" providerId="LiveId" clId="{94582AD8-7735-4CD4-8789-FE454AD23BBB}" dt="2018-05-31T05:59:00.708" v="640" actId="20577"/>
          <ac:spMkLst>
            <pc:docMk/>
            <pc:sldMk cId="3647005457" sldId="383"/>
            <ac:spMk id="9" creationId="{699F14D5-BCB3-419E-9401-5FE7EDD8D97E}"/>
          </ac:spMkLst>
        </pc:spChg>
        <pc:picChg chg="del">
          <ac:chgData name="Jeong SangWoo" userId="8b3882065fa5c9e6" providerId="LiveId" clId="{94582AD8-7735-4CD4-8789-FE454AD23BBB}" dt="2018-05-31T05:37:15.541" v="154" actId="478"/>
          <ac:picMkLst>
            <pc:docMk/>
            <pc:sldMk cId="3647005457" sldId="383"/>
            <ac:picMk id="2" creationId="{94A30234-8284-40C9-BEC4-92DAA7D97796}"/>
          </ac:picMkLst>
        </pc:picChg>
        <pc:picChg chg="add mod">
          <ac:chgData name="Jeong SangWoo" userId="8b3882065fa5c9e6" providerId="LiveId" clId="{94582AD8-7735-4CD4-8789-FE454AD23BBB}" dt="2018-05-31T05:40:31.164" v="171" actId="27614"/>
          <ac:picMkLst>
            <pc:docMk/>
            <pc:sldMk cId="3647005457" sldId="383"/>
            <ac:picMk id="5" creationId="{6F6262A2-1372-4015-ADFE-6F17BF7B4D70}"/>
          </ac:picMkLst>
        </pc:picChg>
      </pc:sldChg>
      <pc:sldChg chg="add del">
        <pc:chgData name="Jeong SangWoo" userId="8b3882065fa5c9e6" providerId="LiveId" clId="{94582AD8-7735-4CD4-8789-FE454AD23BBB}" dt="2018-05-31T06:04:30.455" v="641" actId="2696"/>
        <pc:sldMkLst>
          <pc:docMk/>
          <pc:sldMk cId="1921309914" sldId="384"/>
        </pc:sldMkLst>
      </pc:sldChg>
      <pc:sldChg chg="addSp modSp add">
        <pc:chgData name="Jeong SangWoo" userId="8b3882065fa5c9e6" providerId="LiveId" clId="{94582AD8-7735-4CD4-8789-FE454AD23BBB}" dt="2018-05-31T05:55:51.798" v="524" actId="20577"/>
        <pc:sldMkLst>
          <pc:docMk/>
          <pc:sldMk cId="2449577094" sldId="385"/>
        </pc:sldMkLst>
        <pc:spChg chg="add mod">
          <ac:chgData name="Jeong SangWoo" userId="8b3882065fa5c9e6" providerId="LiveId" clId="{94582AD8-7735-4CD4-8789-FE454AD23BBB}" dt="2018-05-31T05:55:51.798" v="524" actId="20577"/>
          <ac:spMkLst>
            <pc:docMk/>
            <pc:sldMk cId="2449577094" sldId="385"/>
            <ac:spMk id="3" creationId="{D3B94E6B-AA20-4481-B6DD-12920D5342FA}"/>
          </ac:spMkLst>
        </pc:spChg>
        <pc:spChg chg="mod">
          <ac:chgData name="Jeong SangWoo" userId="8b3882065fa5c9e6" providerId="LiveId" clId="{94582AD8-7735-4CD4-8789-FE454AD23BBB}" dt="2018-05-31T05:54:32.760" v="182" actId="120"/>
          <ac:spMkLst>
            <pc:docMk/>
            <pc:sldMk cId="2449577094" sldId="385"/>
            <ac:spMk id="4" creationId="{EB0EBC6B-012A-4ACA-8760-6CC34C9635E0}"/>
          </ac:spMkLst>
        </pc:spChg>
      </pc:sldChg>
      <pc:sldChg chg="add del">
        <pc:chgData name="Jeong SangWoo" userId="8b3882065fa5c9e6" providerId="LiveId" clId="{94582AD8-7735-4CD4-8789-FE454AD23BBB}" dt="2018-05-31T05:16:38.477" v="111" actId="2696"/>
        <pc:sldMkLst>
          <pc:docMk/>
          <pc:sldMk cId="3572536769" sldId="385"/>
        </pc:sldMkLst>
      </pc:sldChg>
      <pc:sldChg chg="add del">
        <pc:chgData name="Jeong SangWoo" userId="8b3882065fa5c9e6" providerId="LiveId" clId="{94582AD8-7735-4CD4-8789-FE454AD23BBB}" dt="2018-05-31T05:16:38.489" v="112" actId="2696"/>
        <pc:sldMkLst>
          <pc:docMk/>
          <pc:sldMk cId="3524049955" sldId="386"/>
        </pc:sldMkLst>
      </pc:sldChg>
      <pc:sldChg chg="addSp add">
        <pc:chgData name="Jeong SangWoo" userId="8b3882065fa5c9e6" providerId="LiveId" clId="{94582AD8-7735-4CD4-8789-FE454AD23BBB}" dt="2018-05-31T05:54:08.378" v="172"/>
        <pc:sldMkLst>
          <pc:docMk/>
          <pc:sldMk cId="3542178144" sldId="386"/>
        </pc:sldMkLst>
        <pc:picChg chg="add">
          <ac:chgData name="Jeong SangWoo" userId="8b3882065fa5c9e6" providerId="LiveId" clId="{94582AD8-7735-4CD4-8789-FE454AD23BBB}" dt="2018-05-31T05:54:08.378" v="172"/>
          <ac:picMkLst>
            <pc:docMk/>
            <pc:sldMk cId="3542178144" sldId="386"/>
            <ac:picMk id="2" creationId="{CBD1FF41-A530-4A05-9D1F-2F7E8EB05098}"/>
          </ac:picMkLst>
        </pc:picChg>
      </pc:sldChg>
      <pc:sldChg chg="add del">
        <pc:chgData name="Jeong SangWoo" userId="8b3882065fa5c9e6" providerId="LiveId" clId="{94582AD8-7735-4CD4-8789-FE454AD23BBB}" dt="2018-05-31T05:16:38.525" v="114" actId="2696"/>
        <pc:sldMkLst>
          <pc:docMk/>
          <pc:sldMk cId="618458695" sldId="387"/>
        </pc:sldMkLst>
      </pc:sldChg>
      <pc:sldChg chg="add">
        <pc:chgData name="Jeong SangWoo" userId="8b3882065fa5c9e6" providerId="LiveId" clId="{94582AD8-7735-4CD4-8789-FE454AD23BBB}" dt="2018-05-31T05:54:26.347" v="173"/>
        <pc:sldMkLst>
          <pc:docMk/>
          <pc:sldMk cId="1918709329" sldId="387"/>
        </pc:sldMkLst>
      </pc:sldChg>
      <pc:sldChg chg="modSp add">
        <pc:chgData name="Jeong SangWoo" userId="8b3882065fa5c9e6" providerId="LiveId" clId="{94582AD8-7735-4CD4-8789-FE454AD23BBB}" dt="2018-05-31T06:04:41.463" v="679"/>
        <pc:sldMkLst>
          <pc:docMk/>
          <pc:sldMk cId="1942640322" sldId="388"/>
        </pc:sldMkLst>
        <pc:spChg chg="mod">
          <ac:chgData name="Jeong SangWoo" userId="8b3882065fa5c9e6" providerId="LiveId" clId="{94582AD8-7735-4CD4-8789-FE454AD23BBB}" dt="2018-05-31T06:04:41.463" v="679"/>
          <ac:spMkLst>
            <pc:docMk/>
            <pc:sldMk cId="1942640322" sldId="388"/>
            <ac:spMk id="4" creationId="{EB0EBC6B-012A-4ACA-8760-6CC34C9635E0}"/>
          </ac:spMkLst>
        </pc:spChg>
      </pc:sldChg>
      <pc:sldChg chg="add del">
        <pc:chgData name="Jeong SangWoo" userId="8b3882065fa5c9e6" providerId="LiveId" clId="{94582AD8-7735-4CD4-8789-FE454AD23BBB}" dt="2018-05-31T05:16:38.543" v="115" actId="2696"/>
        <pc:sldMkLst>
          <pc:docMk/>
          <pc:sldMk cId="1949660028" sldId="388"/>
        </pc:sldMkLst>
      </pc:sldChg>
      <pc:sldChg chg="add del">
        <pc:chgData name="Jeong SangWoo" userId="8b3882065fa5c9e6" providerId="LiveId" clId="{94582AD8-7735-4CD4-8789-FE454AD23BBB}" dt="2018-05-31T05:16:38.568" v="116" actId="2696"/>
        <pc:sldMkLst>
          <pc:docMk/>
          <pc:sldMk cId="2732440462" sldId="389"/>
        </pc:sldMkLst>
      </pc:sldChg>
      <pc:sldChg chg="addSp delSp modSp add">
        <pc:chgData name="Jeong SangWoo" userId="8b3882065fa5c9e6" providerId="LiveId" clId="{94582AD8-7735-4CD4-8789-FE454AD23BBB}" dt="2018-05-31T06:13:49.532" v="832" actId="5793"/>
        <pc:sldMkLst>
          <pc:docMk/>
          <pc:sldMk cId="3571399871" sldId="389"/>
        </pc:sldMkLst>
        <pc:spChg chg="mod">
          <ac:chgData name="Jeong SangWoo" userId="8b3882065fa5c9e6" providerId="LiveId" clId="{94582AD8-7735-4CD4-8789-FE454AD23BBB}" dt="2018-05-31T06:12:59.151" v="808" actId="1076"/>
          <ac:spMkLst>
            <pc:docMk/>
            <pc:sldMk cId="3571399871" sldId="389"/>
            <ac:spMk id="6" creationId="{0FCB8650-EE33-4CF5-A306-A5FCDE1B9EA1}"/>
          </ac:spMkLst>
        </pc:spChg>
        <pc:spChg chg="mod">
          <ac:chgData name="Jeong SangWoo" userId="8b3882065fa5c9e6" providerId="LiveId" clId="{94582AD8-7735-4CD4-8789-FE454AD23BBB}" dt="2018-05-31T06:13:34.853" v="815" actId="1076"/>
          <ac:spMkLst>
            <pc:docMk/>
            <pc:sldMk cId="3571399871" sldId="389"/>
            <ac:spMk id="7" creationId="{FD6CCCA4-FD6C-4463-B0E0-5E727C7BF9B1}"/>
          </ac:spMkLst>
        </pc:spChg>
        <pc:spChg chg="del mod">
          <ac:chgData name="Jeong SangWoo" userId="8b3882065fa5c9e6" providerId="LiveId" clId="{94582AD8-7735-4CD4-8789-FE454AD23BBB}" dt="2018-05-31T06:08:23.098" v="718" actId="478"/>
          <ac:spMkLst>
            <pc:docMk/>
            <pc:sldMk cId="3571399871" sldId="389"/>
            <ac:spMk id="8" creationId="{7B0BC5CB-EEE0-456C-9004-BF0CD7BDFBC5}"/>
          </ac:spMkLst>
        </pc:spChg>
        <pc:spChg chg="mod">
          <ac:chgData name="Jeong SangWoo" userId="8b3882065fa5c9e6" providerId="LiveId" clId="{94582AD8-7735-4CD4-8789-FE454AD23BBB}" dt="2018-05-31T06:13:13.277" v="810" actId="1076"/>
          <ac:spMkLst>
            <pc:docMk/>
            <pc:sldMk cId="3571399871" sldId="389"/>
            <ac:spMk id="9" creationId="{699F14D5-BCB3-419E-9401-5FE7EDD8D97E}"/>
          </ac:spMkLst>
        </pc:spChg>
        <pc:spChg chg="add del mod">
          <ac:chgData name="Jeong SangWoo" userId="8b3882065fa5c9e6" providerId="LiveId" clId="{94582AD8-7735-4CD4-8789-FE454AD23BBB}" dt="2018-05-31T06:10:56.773" v="770" actId="478"/>
          <ac:spMkLst>
            <pc:docMk/>
            <pc:sldMk cId="3571399871" sldId="389"/>
            <ac:spMk id="12" creationId="{40929884-C6C3-44C4-905F-894B64376F1A}"/>
          </ac:spMkLst>
        </pc:spChg>
        <pc:spChg chg="add mod">
          <ac:chgData name="Jeong SangWoo" userId="8b3882065fa5c9e6" providerId="LiveId" clId="{94582AD8-7735-4CD4-8789-FE454AD23BBB}" dt="2018-05-31T06:13:49.532" v="832" actId="5793"/>
          <ac:spMkLst>
            <pc:docMk/>
            <pc:sldMk cId="3571399871" sldId="389"/>
            <ac:spMk id="15" creationId="{4AF92E43-43DA-4CD5-A538-AB1CBEB72266}"/>
          </ac:spMkLst>
        </pc:spChg>
        <pc:picChg chg="add del mod ord">
          <ac:chgData name="Jeong SangWoo" userId="8b3882065fa5c9e6" providerId="LiveId" clId="{94582AD8-7735-4CD4-8789-FE454AD23BBB}" dt="2018-05-31T06:08:36.994" v="729" actId="478"/>
          <ac:picMkLst>
            <pc:docMk/>
            <pc:sldMk cId="3571399871" sldId="389"/>
            <ac:picMk id="3" creationId="{73EDB03B-AD1D-4D54-9B16-7DA41C320887}"/>
          </ac:picMkLst>
        </pc:picChg>
        <pc:picChg chg="del">
          <ac:chgData name="Jeong SangWoo" userId="8b3882065fa5c9e6" providerId="LiveId" clId="{94582AD8-7735-4CD4-8789-FE454AD23BBB}" dt="2018-05-31T06:04:46.230" v="680" actId="478"/>
          <ac:picMkLst>
            <pc:docMk/>
            <pc:sldMk cId="3571399871" sldId="389"/>
            <ac:picMk id="5" creationId="{6F6262A2-1372-4015-ADFE-6F17BF7B4D70}"/>
          </ac:picMkLst>
        </pc:picChg>
        <pc:picChg chg="add del mod ord">
          <ac:chgData name="Jeong SangWoo" userId="8b3882065fa5c9e6" providerId="LiveId" clId="{94582AD8-7735-4CD4-8789-FE454AD23BBB}" dt="2018-05-31T06:11:30.707" v="797" actId="478"/>
          <ac:picMkLst>
            <pc:docMk/>
            <pc:sldMk cId="3571399871" sldId="389"/>
            <ac:picMk id="11" creationId="{EA2EB6D1-BBF0-4C17-BFC6-BFD6E393E44D}"/>
          </ac:picMkLst>
        </pc:picChg>
        <pc:picChg chg="add mod ord">
          <ac:chgData name="Jeong SangWoo" userId="8b3882065fa5c9e6" providerId="LiveId" clId="{94582AD8-7735-4CD4-8789-FE454AD23BBB}" dt="2018-05-31T06:12:47.653" v="802" actId="167"/>
          <ac:picMkLst>
            <pc:docMk/>
            <pc:sldMk cId="3571399871" sldId="389"/>
            <ac:picMk id="14" creationId="{217B432C-596A-4C62-AA66-1E16361DC4FD}"/>
          </ac:picMkLst>
        </pc:picChg>
      </pc:sldChg>
      <pc:sldChg chg="add del">
        <pc:chgData name="Jeong SangWoo" userId="8b3882065fa5c9e6" providerId="LiveId" clId="{94582AD8-7735-4CD4-8789-FE454AD23BBB}" dt="2018-05-31T05:16:38.589" v="117" actId="2696"/>
        <pc:sldMkLst>
          <pc:docMk/>
          <pc:sldMk cId="2057087774" sldId="390"/>
        </pc:sldMkLst>
      </pc:sldChg>
      <pc:sldChg chg="addSp modSp add">
        <pc:chgData name="Jeong SangWoo" userId="8b3882065fa5c9e6" providerId="LiveId" clId="{94582AD8-7735-4CD4-8789-FE454AD23BBB}" dt="2018-05-31T06:17:07.031" v="1207" actId="20577"/>
        <pc:sldMkLst>
          <pc:docMk/>
          <pc:sldMk cId="2217526157" sldId="390"/>
        </pc:sldMkLst>
        <pc:spChg chg="mod">
          <ac:chgData name="Jeong SangWoo" userId="8b3882065fa5c9e6" providerId="LiveId" clId="{94582AD8-7735-4CD4-8789-FE454AD23BBB}" dt="2018-05-31T06:15:58.464" v="1054" actId="20577"/>
          <ac:spMkLst>
            <pc:docMk/>
            <pc:sldMk cId="2217526157" sldId="390"/>
            <ac:spMk id="3" creationId="{D3B94E6B-AA20-4481-B6DD-12920D5342FA}"/>
          </ac:spMkLst>
        </pc:spChg>
        <pc:spChg chg="mod">
          <ac:chgData name="Jeong SangWoo" userId="8b3882065fa5c9e6" providerId="LiveId" clId="{94582AD8-7735-4CD4-8789-FE454AD23BBB}" dt="2018-05-31T06:14:40.457" v="883"/>
          <ac:spMkLst>
            <pc:docMk/>
            <pc:sldMk cId="2217526157" sldId="390"/>
            <ac:spMk id="4" creationId="{EB0EBC6B-012A-4ACA-8760-6CC34C9635E0}"/>
          </ac:spMkLst>
        </pc:spChg>
        <pc:spChg chg="add mod">
          <ac:chgData name="Jeong SangWoo" userId="8b3882065fa5c9e6" providerId="LiveId" clId="{94582AD8-7735-4CD4-8789-FE454AD23BBB}" dt="2018-05-31T06:17:07.031" v="1207" actId="20577"/>
          <ac:spMkLst>
            <pc:docMk/>
            <pc:sldMk cId="2217526157" sldId="390"/>
            <ac:spMk id="5" creationId="{B62AD145-C791-4E48-8BC5-5C3EB67363B3}"/>
          </ac:spMkLst>
        </pc:spChg>
      </pc:sldChg>
      <pc:sldChg chg="modSp add del">
        <pc:chgData name="Jeong SangWoo" userId="8b3882065fa5c9e6" providerId="LiveId" clId="{94582AD8-7735-4CD4-8789-FE454AD23BBB}" dt="2018-05-31T06:14:32.420" v="869" actId="2696"/>
        <pc:sldMkLst>
          <pc:docMk/>
          <pc:sldMk cId="3978332651" sldId="390"/>
        </pc:sldMkLst>
        <pc:spChg chg="mod">
          <ac:chgData name="Jeong SangWoo" userId="8b3882065fa5c9e6" providerId="LiveId" clId="{94582AD8-7735-4CD4-8789-FE454AD23BBB}" dt="2018-05-31T06:14:11.706" v="868" actId="20577"/>
          <ac:spMkLst>
            <pc:docMk/>
            <pc:sldMk cId="3978332651" sldId="390"/>
            <ac:spMk id="4" creationId="{EB0EBC6B-012A-4ACA-8760-6CC34C9635E0}"/>
          </ac:spMkLst>
        </pc:spChg>
      </pc:sldChg>
      <pc:sldChg chg="add del">
        <pc:chgData name="Jeong SangWoo" userId="8b3882065fa5c9e6" providerId="LiveId" clId="{94582AD8-7735-4CD4-8789-FE454AD23BBB}" dt="2018-05-31T05:16:38.508" v="113" actId="2696"/>
        <pc:sldMkLst>
          <pc:docMk/>
          <pc:sldMk cId="439579981" sldId="391"/>
        </pc:sldMkLst>
      </pc:sldChg>
    </pc:docChg>
  </pc:docChgLst>
  <pc:docChgLst>
    <pc:chgData name="Jeong SangWoo" userId="8b3882065fa5c9e6" providerId="LiveId" clId="{F984A344-9FF2-4F8E-9F43-7D6F6BF7C2C7}"/>
    <pc:docChg chg="undo custSel addSld delSld modSld sldOrd modMainMaster">
      <pc:chgData name="Jeong SangWoo" userId="8b3882065fa5c9e6" providerId="LiveId" clId="{F984A344-9FF2-4F8E-9F43-7D6F6BF7C2C7}" dt="2018-04-25T14:15:03.530" v="5818"/>
      <pc:docMkLst>
        <pc:docMk/>
      </pc:docMkLst>
      <pc:sldChg chg="addSp delSp modSp modTransition">
        <pc:chgData name="Jeong SangWoo" userId="8b3882065fa5c9e6" providerId="LiveId" clId="{F984A344-9FF2-4F8E-9F43-7D6F6BF7C2C7}" dt="2018-04-22T07:40:07.617" v="5371" actId="20577"/>
        <pc:sldMkLst>
          <pc:docMk/>
          <pc:sldMk cId="3655051314" sldId="256"/>
        </pc:sldMkLst>
        <pc:spChg chg="mod">
          <ac:chgData name="Jeong SangWoo" userId="8b3882065fa5c9e6" providerId="LiveId" clId="{F984A344-9FF2-4F8E-9F43-7D6F6BF7C2C7}" dt="2018-04-22T07:40:07.617" v="5371" actId="20577"/>
          <ac:spMkLst>
            <pc:docMk/>
            <pc:sldMk cId="3655051314" sldId="256"/>
            <ac:spMk id="3" creationId="{DE6C901A-D1F1-4F84-82A0-6259DA1FA2B3}"/>
          </ac:spMkLst>
        </pc:spChg>
        <pc:picChg chg="add del">
          <ac:chgData name="Jeong SangWoo" userId="8b3882065fa5c9e6" providerId="LiveId" clId="{F984A344-9FF2-4F8E-9F43-7D6F6BF7C2C7}" dt="2018-04-22T05:21:45.236" v="1154" actId="20577"/>
          <ac:picMkLst>
            <pc:docMk/>
            <pc:sldMk cId="3655051314" sldId="256"/>
            <ac:picMk id="5" creationId="{15FB8EDB-A683-4BB8-A620-4D687D2A8982}"/>
          </ac:picMkLst>
        </pc:picChg>
        <pc:picChg chg="add del">
          <ac:chgData name="Jeong SangWoo" userId="8b3882065fa5c9e6" providerId="LiveId" clId="{F984A344-9FF2-4F8E-9F43-7D6F6BF7C2C7}" dt="2018-04-22T06:42:48.885" v="3199" actId="478"/>
          <ac:picMkLst>
            <pc:docMk/>
            <pc:sldMk cId="3655051314" sldId="256"/>
            <ac:picMk id="6" creationId="{3DD3109C-8245-4AF1-A8CC-0B4C1F62A7CE}"/>
          </ac:picMkLst>
        </pc:picChg>
        <pc:picChg chg="add del">
          <ac:chgData name="Jeong SangWoo" userId="8b3882065fa5c9e6" providerId="LiveId" clId="{F984A344-9FF2-4F8E-9F43-7D6F6BF7C2C7}" dt="2018-04-22T06:15:31.312" v="2242" actId="20577"/>
          <ac:picMkLst>
            <pc:docMk/>
            <pc:sldMk cId="3655051314" sldId="256"/>
            <ac:picMk id="7" creationId="{FB095575-C22A-47F7-9B6D-E1782BF7E7F2}"/>
          </ac:picMkLst>
        </pc:picChg>
        <pc:picChg chg="add del">
          <ac:chgData name="Jeong SangWoo" userId="8b3882065fa5c9e6" providerId="LiveId" clId="{F984A344-9FF2-4F8E-9F43-7D6F6BF7C2C7}" dt="2018-04-22T05:44:57.129" v="1475" actId="20577"/>
          <ac:picMkLst>
            <pc:docMk/>
            <pc:sldMk cId="3655051314" sldId="256"/>
            <ac:picMk id="8" creationId="{712E2150-CD2E-4857-9AB9-8F10FE78AB4E}"/>
          </ac:picMkLst>
        </pc:picChg>
        <pc:picChg chg="add del">
          <ac:chgData name="Jeong SangWoo" userId="8b3882065fa5c9e6" providerId="LiveId" clId="{F984A344-9FF2-4F8E-9F43-7D6F6BF7C2C7}" dt="2018-04-22T05:23:49.674" v="1210" actId="20577"/>
          <ac:picMkLst>
            <pc:docMk/>
            <pc:sldMk cId="3655051314" sldId="256"/>
            <ac:picMk id="9" creationId="{77239142-D9F8-4189-9C7E-83279B438C28}"/>
          </ac:picMkLst>
        </pc:picChg>
        <pc:picChg chg="add del mod">
          <ac:chgData name="Jeong SangWoo" userId="8b3882065fa5c9e6" providerId="LiveId" clId="{F984A344-9FF2-4F8E-9F43-7D6F6BF7C2C7}" dt="2018-04-22T06:42:45.799" v="3198" actId="20577"/>
          <ac:picMkLst>
            <pc:docMk/>
            <pc:sldMk cId="3655051314" sldId="256"/>
            <ac:picMk id="10" creationId="{95FE95E3-375B-4852-BB0E-3AE18B3C834D}"/>
          </ac:picMkLst>
        </pc:picChg>
        <pc:picChg chg="add del">
          <ac:chgData name="Jeong SangWoo" userId="8b3882065fa5c9e6" providerId="LiveId" clId="{F984A344-9FF2-4F8E-9F43-7D6F6BF7C2C7}" dt="2018-04-22T07:29:10.109" v="5115" actId="20577"/>
          <ac:picMkLst>
            <pc:docMk/>
            <pc:sldMk cId="3655051314" sldId="256"/>
            <ac:picMk id="11" creationId="{C7D59A15-031A-4742-A56D-05D944E39EE5}"/>
          </ac:picMkLst>
        </pc:picChg>
      </pc:sldChg>
      <pc:sldChg chg="modTransition">
        <pc:chgData name="Jeong SangWoo" userId="8b3882065fa5c9e6" providerId="LiveId" clId="{F984A344-9FF2-4F8E-9F43-7D6F6BF7C2C7}" dt="2018-04-22T04:53:01.947" v="156" actId="20577"/>
        <pc:sldMkLst>
          <pc:docMk/>
          <pc:sldMk cId="1746186059" sldId="260"/>
        </pc:sldMkLst>
      </pc:sldChg>
      <pc:sldMasterChg chg="modSldLayout">
        <pc:chgData name="Jeong SangWoo" userId="8b3882065fa5c9e6" providerId="LiveId" clId="{F984A344-9FF2-4F8E-9F43-7D6F6BF7C2C7}" dt="2018-04-22T07:37:21.470" v="5331" actId="14100"/>
        <pc:sldMasterMkLst>
          <pc:docMk/>
          <pc:sldMasterMk cId="2055134626" sldId="2147483676"/>
        </pc:sldMasterMkLst>
        <pc:sldLayoutChg chg="modSp">
          <pc:chgData name="Jeong SangWoo" userId="8b3882065fa5c9e6" providerId="LiveId" clId="{F984A344-9FF2-4F8E-9F43-7D6F6BF7C2C7}" dt="2018-04-22T07:37:21.470" v="5331" actId="14100"/>
          <pc:sldLayoutMkLst>
            <pc:docMk/>
            <pc:sldMasterMk cId="2055134626" sldId="2147483676"/>
            <pc:sldLayoutMk cId="251237391" sldId="2147483693"/>
          </pc:sldLayoutMkLst>
          <pc:spChg chg="mod">
            <ac:chgData name="Jeong SangWoo" userId="8b3882065fa5c9e6" providerId="LiveId" clId="{F984A344-9FF2-4F8E-9F43-7D6F6BF7C2C7}" dt="2018-04-22T07:37:21.470" v="5331" actId="14100"/>
            <ac:spMkLst>
              <pc:docMk/>
              <pc:sldMasterMk cId="2055134626" sldId="2147483676"/>
              <pc:sldLayoutMk cId="251237391" sldId="2147483693"/>
              <ac:spMk id="3" creationId="{C98E057A-AEE1-4C1C-BFE3-17126FA4FE0B}"/>
            </ac:spMkLst>
          </pc:spChg>
        </pc:sldLayoutChg>
      </pc:sldMasterChg>
    </pc:docChg>
  </pc:docChgLst>
  <pc:docChgLst>
    <pc:chgData name="Jeong SangWoo" userId="8b3882065fa5c9e6" providerId="LiveId" clId="{30F86056-4561-4F85-80D8-2B9537299174}"/>
    <pc:docChg chg="undo custSel addSld delSld modSld">
      <pc:chgData name="Jeong SangWoo" userId="8b3882065fa5c9e6" providerId="LiveId" clId="{30F86056-4561-4F85-80D8-2B9537299174}" dt="2018-05-12T08:00:07.890" v="1445"/>
      <pc:docMkLst>
        <pc:docMk/>
      </pc:docMkLst>
      <pc:sldChg chg="modSp">
        <pc:chgData name="Jeong SangWoo" userId="8b3882065fa5c9e6" providerId="LiveId" clId="{30F86056-4561-4F85-80D8-2B9537299174}" dt="2018-05-12T05:42:48.390" v="207" actId="20577"/>
        <pc:sldMkLst>
          <pc:docMk/>
          <pc:sldMk cId="3655051314" sldId="256"/>
        </pc:sldMkLst>
        <pc:spChg chg="mod">
          <ac:chgData name="Jeong SangWoo" userId="8b3882065fa5c9e6" providerId="LiveId" clId="{30F86056-4561-4F85-80D8-2B9537299174}" dt="2018-05-12T05:42:48.390" v="207" actId="20577"/>
          <ac:spMkLst>
            <pc:docMk/>
            <pc:sldMk cId="3655051314" sldId="256"/>
            <ac:spMk id="3" creationId="{DE6C901A-D1F1-4F84-82A0-6259DA1FA2B3}"/>
          </ac:spMkLst>
        </pc:spChg>
      </pc:sldChg>
    </pc:docChg>
  </pc:docChgLst>
  <pc:docChgLst>
    <pc:chgData name="SangWoo Jeong" userId="8b3882065fa5c9e6" providerId="LiveId" clId="{14CFD2A0-69CA-4966-9D0D-364737176734}"/>
    <pc:docChg chg="custSel modSld">
      <pc:chgData name="SangWoo Jeong" userId="8b3882065fa5c9e6" providerId="LiveId" clId="{14CFD2A0-69CA-4966-9D0D-364737176734}" dt="2018-04-05T05:53:57.977" v="3" actId="1076"/>
      <pc:docMkLst>
        <pc:docMk/>
      </pc:docMkLst>
    </pc:docChg>
  </pc:docChgLst>
  <pc:docChgLst>
    <pc:chgData name="Jeong SangWoo" userId="8b3882065fa5c9e6" providerId="LiveId" clId="{0E483734-3ECC-475D-BC3C-3922CEBCACE7}"/>
    <pc:docChg chg="undo custSel addSld delSld modSld sldOrd">
      <pc:chgData name="Jeong SangWoo" userId="8b3882065fa5c9e6" providerId="LiveId" clId="{0E483734-3ECC-475D-BC3C-3922CEBCACE7}" dt="2018-04-30T10:00:26.146" v="3661" actId="20577"/>
      <pc:docMkLst>
        <pc:docMk/>
      </pc:docMkLst>
      <pc:sldChg chg="modSp modTransition">
        <pc:chgData name="Jeong SangWoo" userId="8b3882065fa5c9e6" providerId="LiveId" clId="{0E483734-3ECC-475D-BC3C-3922CEBCACE7}" dt="2018-04-30T10:00:26.146" v="3661" actId="20577"/>
        <pc:sldMkLst>
          <pc:docMk/>
          <pc:sldMk cId="3655051314" sldId="256"/>
        </pc:sldMkLst>
        <pc:spChg chg="mod">
          <ac:chgData name="Jeong SangWoo" userId="8b3882065fa5c9e6" providerId="LiveId" clId="{0E483734-3ECC-475D-BC3C-3922CEBCACE7}" dt="2018-04-30T10:00:26.146" v="3661" actId="20577"/>
          <ac:spMkLst>
            <pc:docMk/>
            <pc:sldMk cId="3655051314" sldId="256"/>
            <ac:spMk id="3" creationId="{DE6C901A-D1F1-4F84-82A0-6259DA1FA2B3}"/>
          </ac:spMkLst>
        </pc:spChg>
      </pc:sldChg>
      <pc:sldChg chg="modTransition">
        <pc:chgData name="Jeong SangWoo" userId="8b3882065fa5c9e6" providerId="LiveId" clId="{0E483734-3ECC-475D-BC3C-3922CEBCACE7}" dt="2018-04-30T07:25:40.543" v="3631" actId="20577"/>
        <pc:sldMkLst>
          <pc:docMk/>
          <pc:sldMk cId="1746186059" sldId="260"/>
        </pc:sldMkLst>
      </pc:sldChg>
    </pc:docChg>
  </pc:docChgLst>
  <pc:docChgLst>
    <pc:chgData name="SangWoo Jeong" userId="8b3882065fa5c9e6" providerId="LiveId" clId="{6D9152CA-BC63-43D8-ACE4-DDF67A81814F}"/>
    <pc:docChg chg="undo custSel addSld delSld modSld sldOrd delMainMaster modMainMaster">
      <pc:chgData name="SangWoo Jeong" userId="8b3882065fa5c9e6" providerId="LiveId" clId="{6D9152CA-BC63-43D8-ACE4-DDF67A81814F}" dt="2018-04-01T11:37:43.217" v="3912"/>
      <pc:docMkLst>
        <pc:docMk/>
      </pc:docMkLst>
      <pc:sldChg chg="addSp modSp add">
        <pc:chgData name="SangWoo Jeong" userId="8b3882065fa5c9e6" providerId="LiveId" clId="{6D9152CA-BC63-43D8-ACE4-DDF67A81814F}" dt="2018-04-01T11:37:43.217" v="3912"/>
        <pc:sldMkLst>
          <pc:docMk/>
          <pc:sldMk cId="3655051314" sldId="256"/>
        </pc:sldMkLst>
        <pc:spChg chg="mod">
          <ac:chgData name="SangWoo Jeong" userId="8b3882065fa5c9e6" providerId="LiveId" clId="{6D9152CA-BC63-43D8-ACE4-DDF67A81814F}" dt="2018-04-01T07:45:04.694" v="1818" actId="167"/>
          <ac:spMkLst>
            <pc:docMk/>
            <pc:sldMk cId="3655051314" sldId="256"/>
            <ac:spMk id="2" creationId="{87F2F9A8-35A7-4878-8B78-89685E5866F5}"/>
          </ac:spMkLst>
        </pc:spChg>
        <pc:spChg chg="mod">
          <ac:chgData name="SangWoo Jeong" userId="8b3882065fa5c9e6" providerId="LiveId" clId="{6D9152CA-BC63-43D8-ACE4-DDF67A81814F}" dt="2018-04-01T11:37:43.217" v="3912"/>
          <ac:spMkLst>
            <pc:docMk/>
            <pc:sldMk cId="3655051314" sldId="256"/>
            <ac:spMk id="3" creationId="{DE6C901A-D1F1-4F84-82A0-6259DA1FA2B3}"/>
          </ac:spMkLst>
        </pc:spChg>
        <pc:spChg chg="add ord">
          <ac:chgData name="SangWoo Jeong" userId="8b3882065fa5c9e6" providerId="LiveId" clId="{6D9152CA-BC63-43D8-ACE4-DDF67A81814F}" dt="2018-04-01T09:08:08.620" v="3855" actId="167"/>
          <ac:spMkLst>
            <pc:docMk/>
            <pc:sldMk cId="3655051314" sldId="256"/>
            <ac:spMk id="4" creationId="{826D4A64-0108-4B3E-8EEB-9BB7C2B8247B}"/>
          </ac:spMkLst>
        </pc:spChg>
      </pc:sldChg>
      <pc:sldChg chg="addSp delSp modSp add modTransition">
        <pc:chgData name="SangWoo Jeong" userId="8b3882065fa5c9e6" providerId="LiveId" clId="{6D9152CA-BC63-43D8-ACE4-DDF67A81814F}" dt="2018-04-01T09:04:36.281" v="3816" actId="1076"/>
        <pc:sldMkLst>
          <pc:docMk/>
          <pc:sldMk cId="1746186059" sldId="260"/>
        </pc:sldMkLst>
        <pc:spChg chg="del">
          <ac:chgData name="SangWoo Jeong" userId="8b3882065fa5c9e6" providerId="LiveId" clId="{6D9152CA-BC63-43D8-ACE4-DDF67A81814F}" dt="2018-04-01T07:17:15.978" v="1032" actId="1076"/>
          <ac:spMkLst>
            <pc:docMk/>
            <pc:sldMk cId="1746186059" sldId="260"/>
            <ac:spMk id="2" creationId="{22AD8CE0-35CD-4EEE-B941-F6773EE2949E}"/>
          </ac:spMkLst>
        </pc:spChg>
        <pc:spChg chg="add del mod">
          <ac:chgData name="SangWoo Jeong" userId="8b3882065fa5c9e6" providerId="LiveId" clId="{6D9152CA-BC63-43D8-ACE4-DDF67A81814F}" dt="2018-04-01T07:38:08.633" v="1775" actId="478"/>
          <ac:spMkLst>
            <pc:docMk/>
            <pc:sldMk cId="1746186059" sldId="260"/>
            <ac:spMk id="3" creationId="{476CB0DC-9FBE-4AD6-BE85-A3F399FCE4D0}"/>
          </ac:spMkLst>
        </pc:spChg>
        <pc:spChg chg="add del mod">
          <ac:chgData name="SangWoo Jeong" userId="8b3882065fa5c9e6" providerId="LiveId" clId="{6D9152CA-BC63-43D8-ACE4-DDF67A81814F}" dt="2018-04-01T07:38:09.880" v="1776" actId="478"/>
          <ac:spMkLst>
            <pc:docMk/>
            <pc:sldMk cId="1746186059" sldId="260"/>
            <ac:spMk id="4" creationId="{10FDBFE0-F649-4A78-8CC8-4EF245FD0D26}"/>
          </ac:spMkLst>
        </pc:spChg>
      </pc:sldChg>
      <pc:sldMasterChg chg="addSp delSp modSp delSldLayout modSldLayout">
        <pc:chgData name="SangWoo Jeong" userId="8b3882065fa5c9e6" providerId="LiveId" clId="{6D9152CA-BC63-43D8-ACE4-DDF67A81814F}" dt="2018-04-01T09:07:56.287" v="3853" actId="1076"/>
        <pc:sldMasterMkLst>
          <pc:docMk/>
          <pc:sldMasterMk cId="2055134626" sldId="2147483676"/>
        </pc:sldMasterMkLst>
        <pc:spChg chg="add mod">
          <ac:chgData name="SangWoo Jeong" userId="8b3882065fa5c9e6" providerId="LiveId" clId="{6D9152CA-BC63-43D8-ACE4-DDF67A81814F}" dt="2018-04-01T07:07:52.380" v="779" actId="14100"/>
          <ac:spMkLst>
            <pc:docMk/>
            <pc:sldMasterMk cId="2055134626" sldId="2147483676"/>
            <ac:spMk id="4" creationId="{E2013E45-156D-4144-BD4C-ED25588AD91D}"/>
          </ac:spMkLst>
        </pc:spChg>
        <pc:spChg chg="del mod">
          <ac:chgData name="SangWoo Jeong" userId="8b3882065fa5c9e6" providerId="LiveId" clId="{6D9152CA-BC63-43D8-ACE4-DDF67A81814F}" dt="2018-04-01T05:55:21.053" v="21" actId="478"/>
          <ac:spMkLst>
            <pc:docMk/>
            <pc:sldMasterMk cId="2055134626" sldId="2147483676"/>
            <ac:spMk id="9" creationId="{00000000-0000-0000-0000-000000000000}"/>
          </ac:spMkLst>
        </pc:spChg>
        <pc:spChg chg="add del">
          <ac:chgData name="SangWoo Jeong" userId="8b3882065fa5c9e6" providerId="LiveId" clId="{6D9152CA-BC63-43D8-ACE4-DDF67A81814F}" dt="2018-04-01T06:15:16.483" v="520" actId="478"/>
          <ac:spMkLst>
            <pc:docMk/>
            <pc:sldMasterMk cId="2055134626" sldId="2147483676"/>
            <ac:spMk id="13" creationId="{23139028-E7FF-4122-A8CB-507A98AF8F1F}"/>
          </ac:spMkLst>
        </pc:spChg>
        <pc:spChg chg="add del mod">
          <ac:chgData name="SangWoo Jeong" userId="8b3882065fa5c9e6" providerId="LiveId" clId="{6D9152CA-BC63-43D8-ACE4-DDF67A81814F}" dt="2018-04-01T07:15:42.685" v="888" actId="478"/>
          <ac:spMkLst>
            <pc:docMk/>
            <pc:sldMasterMk cId="2055134626" sldId="2147483676"/>
            <ac:spMk id="15" creationId="{DCAD0900-4A75-414F-A291-49A3EF5F38E1}"/>
          </ac:spMkLst>
        </pc:spChg>
        <pc:spChg chg="del">
          <ac:chgData name="SangWoo Jeong" userId="8b3882065fa5c9e6" providerId="LiveId" clId="{6D9152CA-BC63-43D8-ACE4-DDF67A81814F}" dt="2018-04-01T05:52:33.102" v="8" actId="478"/>
          <ac:spMkLst>
            <pc:docMk/>
            <pc:sldMasterMk cId="2055134626" sldId="2147483676"/>
            <ac:spMk id="23" creationId="{00000000-0000-0000-0000-000000000000}"/>
          </ac:spMkLst>
        </pc:spChg>
        <pc:grpChg chg="del">
          <ac:chgData name="SangWoo Jeong" userId="8b3882065fa5c9e6" providerId="LiveId" clId="{6D9152CA-BC63-43D8-ACE4-DDF67A81814F}" dt="2018-04-01T06:38:26.991" v="690" actId="478"/>
          <ac:grpSpMkLst>
            <pc:docMk/>
            <pc:sldMasterMk cId="2055134626" sldId="2147483676"/>
            <ac:grpSpMk id="8" creationId="{00000000-0000-0000-0000-000000000000}"/>
          </ac:grpSpMkLst>
        </pc:grpChg>
        <pc:picChg chg="add">
          <ac:chgData name="SangWoo Jeong" userId="8b3882065fa5c9e6" providerId="LiveId" clId="{6D9152CA-BC63-43D8-ACE4-DDF67A81814F}" dt="2018-04-01T07:03:47.190" v="696" actId="1076"/>
          <ac:picMkLst>
            <pc:docMk/>
            <pc:sldMasterMk cId="2055134626" sldId="2147483676"/>
            <ac:picMk id="14" creationId="{280913A3-F788-4DBE-8277-99B8ECC0DBB6}"/>
          </ac:picMkLst>
        </pc:picChg>
        <pc:sldLayoutChg chg="addSp delSp modSp setBg">
          <pc:chgData name="SangWoo Jeong" userId="8b3882065fa5c9e6" providerId="LiveId" clId="{6D9152CA-BC63-43D8-ACE4-DDF67A81814F}" dt="2018-04-01T09:07:56.287" v="3853" actId="1076"/>
          <pc:sldLayoutMkLst>
            <pc:docMk/>
            <pc:sldMasterMk cId="2055134626" sldId="2147483676"/>
            <pc:sldLayoutMk cId="2888695832" sldId="2147483688"/>
          </pc:sldLayoutMkLst>
          <pc:spChg chg="mod">
            <ac:chgData name="SangWoo Jeong" userId="8b3882065fa5c9e6" providerId="LiveId" clId="{6D9152CA-BC63-43D8-ACE4-DDF67A81814F}" dt="2018-04-01T07:20:54.226" v="1071" actId="6559"/>
            <ac:spMkLst>
              <pc:docMk/>
              <pc:sldMasterMk cId="2055134626" sldId="2147483676"/>
              <pc:sldLayoutMk cId="2888695832" sldId="2147483688"/>
              <ac:spMk id="2" creationId="{00000000-0000-0000-0000-000000000000}"/>
            </ac:spMkLst>
          </pc:spChg>
          <pc:spChg chg="add 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3" creationId="{2552EF9E-567F-4726-BDDC-246FB4E75EBB}"/>
            </ac:spMkLst>
          </pc:spChg>
          <pc:spChg chg="add 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4" creationId="{359CDBE8-D39E-48D0-9B5A-FDF705A94173}"/>
            </ac:spMkLst>
          </pc:spChg>
          <pc:spChg chg="add 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5" creationId="{99F58774-FF0E-4442-BC80-463A2FA40579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17" creationId="{9931E057-A6B6-4575-B429-710133558398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18" creationId="{8ABB5050-1049-411A-ABCF-202B1DE46953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19" creationId="{CFC2F741-2E24-4D87-B8FB-FD0C8DBF3C2C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24" creationId="{10A9A08C-7054-43B8-96E3-2C331B6CD095}"/>
            </ac:spMkLst>
          </pc:spChg>
          <pc:spChg chg="del mod topLvl">
            <ac:chgData name="SangWoo Jeong" userId="8b3882065fa5c9e6" providerId="LiveId" clId="{6D9152CA-BC63-43D8-ACE4-DDF67A81814F}" dt="2018-04-01T06:08:19.219" v="283" actId="478"/>
            <ac:spMkLst>
              <pc:docMk/>
              <pc:sldMasterMk cId="2055134626" sldId="2147483676"/>
              <pc:sldLayoutMk cId="2888695832" sldId="2147483688"/>
              <ac:spMk id="25" creationId="{D8D541C1-007B-4311-968C-208D755A4A10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26" creationId="{E0E54B26-1678-4440-A5EB-D3552669B65C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27" creationId="{72150BC1-6602-4387-A918-3990B37A79FF}"/>
            </ac:spMkLst>
          </pc:spChg>
          <pc:spChg chg="del mod topLvl">
            <ac:chgData name="SangWoo Jeong" userId="8b3882065fa5c9e6" providerId="LiveId" clId="{6D9152CA-BC63-43D8-ACE4-DDF67A81814F}" dt="2018-04-01T06:08:20.685" v="284" actId="478"/>
            <ac:spMkLst>
              <pc:docMk/>
              <pc:sldMasterMk cId="2055134626" sldId="2147483676"/>
              <pc:sldLayoutMk cId="2888695832" sldId="2147483688"/>
              <ac:spMk id="28" creationId="{F7F1276C-11F9-4556-854B-E12BD545089D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29" creationId="{0DA5DD66-2DAE-4349-9F1F-44F417684A64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33" creationId="{7183346A-C45B-43AB-8033-7A09BD198881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34" creationId="{987F6706-04B7-418E-A56F-13CDE115CAFD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35" creationId="{A1B38EEE-BF3C-4101-B89F-9C96DFEDD06C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36" creationId="{BDB49083-80D1-4C7E-A9F1-8D75A5A29284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37" creationId="{ECC82D0E-D42C-4E86-B9E3-FE0441C28E0C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38" creationId="{55010D80-EBFC-438D-848F-162B31216653}"/>
            </ac:spMkLst>
          </pc:spChg>
          <pc:spChg chg="del mod topLvl">
            <ac:chgData name="SangWoo Jeong" userId="8b3882065fa5c9e6" providerId="LiveId" clId="{6D9152CA-BC63-43D8-ACE4-DDF67A81814F}" dt="2018-04-01T06:08:15.467" v="281" actId="478"/>
            <ac:spMkLst>
              <pc:docMk/>
              <pc:sldMasterMk cId="2055134626" sldId="2147483676"/>
              <pc:sldLayoutMk cId="2888695832" sldId="2147483688"/>
              <ac:spMk id="42" creationId="{3D643144-B0E0-49AE-9A9F-CB831114817D}"/>
            </ac:spMkLst>
          </pc:spChg>
          <pc:spChg chg="del mod topLvl">
            <ac:chgData name="SangWoo Jeong" userId="8b3882065fa5c9e6" providerId="LiveId" clId="{6D9152CA-BC63-43D8-ACE4-DDF67A81814F}" dt="2018-04-01T06:08:15.467" v="281" actId="478"/>
            <ac:spMkLst>
              <pc:docMk/>
              <pc:sldMasterMk cId="2055134626" sldId="2147483676"/>
              <pc:sldLayoutMk cId="2888695832" sldId="2147483688"/>
              <ac:spMk id="43" creationId="{2316B1F7-D5EC-4BA8-B873-247E7B6380BF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44" creationId="{599FE63A-C6EF-4B64-8F3D-24F834A66F2C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45" creationId="{D2AE9A02-182A-42AA-BFFE-1A29E86A0B73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46" creationId="{6B1BFEA9-62C4-42AE-8303-7FF3A5788890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47" creationId="{52FD36AE-9843-44B3-ADAE-8FD0BA691A4F}"/>
            </ac:spMkLst>
          </pc:spChg>
          <pc:spChg chg="del mod topLvl">
            <ac:chgData name="SangWoo Jeong" userId="8b3882065fa5c9e6" providerId="LiveId" clId="{6D9152CA-BC63-43D8-ACE4-DDF67A81814F}" dt="2018-04-01T06:08:15.467" v="281" actId="478"/>
            <ac:spMkLst>
              <pc:docMk/>
              <pc:sldMasterMk cId="2055134626" sldId="2147483676"/>
              <pc:sldLayoutMk cId="2888695832" sldId="2147483688"/>
              <ac:spMk id="51" creationId="{EFB656A5-0D17-4B99-AE07-AD9C9A13E6BA}"/>
            </ac:spMkLst>
          </pc:spChg>
          <pc:spChg chg="del mod topLvl">
            <ac:chgData name="SangWoo Jeong" userId="8b3882065fa5c9e6" providerId="LiveId" clId="{6D9152CA-BC63-43D8-ACE4-DDF67A81814F}" dt="2018-04-01T06:08:15.467" v="281" actId="478"/>
            <ac:spMkLst>
              <pc:docMk/>
              <pc:sldMasterMk cId="2055134626" sldId="2147483676"/>
              <pc:sldLayoutMk cId="2888695832" sldId="2147483688"/>
              <ac:spMk id="52" creationId="{9D3C458D-AE36-4629-98FC-CAC09B267D36}"/>
            </ac:spMkLst>
          </pc:spChg>
          <pc:spChg chg="del mod topLvl">
            <ac:chgData name="SangWoo Jeong" userId="8b3882065fa5c9e6" providerId="LiveId" clId="{6D9152CA-BC63-43D8-ACE4-DDF67A81814F}" dt="2018-04-01T06:08:15.467" v="281" actId="478"/>
            <ac:spMkLst>
              <pc:docMk/>
              <pc:sldMasterMk cId="2055134626" sldId="2147483676"/>
              <pc:sldLayoutMk cId="2888695832" sldId="2147483688"/>
              <ac:spMk id="53" creationId="{737A118F-0A69-462C-B342-1230B194438A}"/>
            </ac:spMkLst>
          </pc:spChg>
          <pc:spChg chg="del mod topLvl">
            <ac:chgData name="SangWoo Jeong" userId="8b3882065fa5c9e6" providerId="LiveId" clId="{6D9152CA-BC63-43D8-ACE4-DDF67A81814F}" dt="2018-04-01T06:08:15.467" v="281" actId="478"/>
            <ac:spMkLst>
              <pc:docMk/>
              <pc:sldMasterMk cId="2055134626" sldId="2147483676"/>
              <pc:sldLayoutMk cId="2888695832" sldId="2147483688"/>
              <ac:spMk id="54" creationId="{C313CDED-C3E9-4082-B258-26266F6EEB74}"/>
            </ac:spMkLst>
          </pc:spChg>
          <pc:spChg chg="del mod topLvl">
            <ac:chgData name="SangWoo Jeong" userId="8b3882065fa5c9e6" providerId="LiveId" clId="{6D9152CA-BC63-43D8-ACE4-DDF67A81814F}" dt="2018-04-01T06:08:17.620" v="282" actId="478"/>
            <ac:spMkLst>
              <pc:docMk/>
              <pc:sldMasterMk cId="2055134626" sldId="2147483676"/>
              <pc:sldLayoutMk cId="2888695832" sldId="2147483688"/>
              <ac:spMk id="55" creationId="{A14BF443-4347-441C-99D9-92F14B210496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56" creationId="{DA76A789-4D7B-48FC-9D9D-5276C8A9AFDD}"/>
            </ac:spMkLst>
          </pc:spChg>
          <pc:spChg chg="add del mod">
            <ac:chgData name="SangWoo Jeong" userId="8b3882065fa5c9e6" providerId="LiveId" clId="{6D9152CA-BC63-43D8-ACE4-DDF67A81814F}" dt="2018-04-01T06:12:56.138" v="408" actId="478"/>
            <ac:spMkLst>
              <pc:docMk/>
              <pc:sldMasterMk cId="2055134626" sldId="2147483676"/>
              <pc:sldLayoutMk cId="2888695832" sldId="2147483688"/>
              <ac:spMk id="58" creationId="{202076CE-E18A-4A3E-9647-36E83A638731}"/>
            </ac:spMkLst>
          </pc:spChg>
          <pc:spChg chg="add del">
            <ac:chgData name="SangWoo Jeong" userId="8b3882065fa5c9e6" providerId="LiveId" clId="{6D9152CA-BC63-43D8-ACE4-DDF67A81814F}" dt="2018-04-01T06:12:15.244" v="404" actId="11529"/>
            <ac:spMkLst>
              <pc:docMk/>
              <pc:sldMasterMk cId="2055134626" sldId="2147483676"/>
              <pc:sldLayoutMk cId="2888695832" sldId="2147483688"/>
              <ac:spMk id="59" creationId="{648E88FF-0A64-4819-8139-C66CA4AB81C1}"/>
            </ac:spMkLst>
          </pc:spChg>
          <pc:spChg chg="add mod">
            <ac:chgData name="SangWoo Jeong" userId="8b3882065fa5c9e6" providerId="LiveId" clId="{6D9152CA-BC63-43D8-ACE4-DDF67A81814F}" dt="2018-04-01T07:16:17.802" v="922" actId="1035"/>
            <ac:spMkLst>
              <pc:docMk/>
              <pc:sldMasterMk cId="2055134626" sldId="2147483676"/>
              <pc:sldLayoutMk cId="2888695832" sldId="2147483688"/>
              <ac:spMk id="60" creationId="{AC183A81-CDB7-455F-9C3A-8055B91A9579}"/>
            </ac:spMkLst>
          </pc:spChg>
          <pc:spChg chg="add del">
            <ac:chgData name="SangWoo Jeong" userId="8b3882065fa5c9e6" providerId="LiveId" clId="{6D9152CA-BC63-43D8-ACE4-DDF67A81814F}" dt="2018-04-01T06:12:27.637" v="406" actId="1076"/>
            <ac:spMkLst>
              <pc:docMk/>
              <pc:sldMasterMk cId="2055134626" sldId="2147483676"/>
              <pc:sldLayoutMk cId="2888695832" sldId="2147483688"/>
              <ac:spMk id="61" creationId="{C0A35D21-83D8-4C36-9AB0-332B9180CEC9}"/>
            </ac:spMkLst>
          </pc:spChg>
          <pc:spChg chg="add del">
            <ac:chgData name="SangWoo Jeong" userId="8b3882065fa5c9e6" providerId="LiveId" clId="{6D9152CA-BC63-43D8-ACE4-DDF67A81814F}" dt="2018-04-01T06:31:50.672" v="601" actId="478"/>
            <ac:spMkLst>
              <pc:docMk/>
              <pc:sldMasterMk cId="2055134626" sldId="2147483676"/>
              <pc:sldLayoutMk cId="2888695832" sldId="2147483688"/>
              <ac:spMk id="62" creationId="{53BDAE3D-86C4-4FD1-9663-9A3A9020A63E}"/>
            </ac:spMkLst>
          </pc:spChg>
          <pc:spChg chg="add del mod ord">
            <ac:chgData name="SangWoo Jeong" userId="8b3882065fa5c9e6" providerId="LiveId" clId="{6D9152CA-BC63-43D8-ACE4-DDF67A81814F}" dt="2018-04-01T09:07:56.287" v="3853" actId="1076"/>
            <ac:spMkLst>
              <pc:docMk/>
              <pc:sldMasterMk cId="2055134626" sldId="2147483676"/>
              <pc:sldLayoutMk cId="2888695832" sldId="2147483688"/>
              <ac:spMk id="63" creationId="{F405F8F3-B4F6-4208-A5C2-3C96B3FA155D}"/>
            </ac:spMkLst>
          </pc:spChg>
          <pc:grpChg chg="add del mod">
            <ac:chgData name="SangWoo Jeong" userId="8b3882065fa5c9e6" providerId="LiveId" clId="{6D9152CA-BC63-43D8-ACE4-DDF67A81814F}" dt="2018-04-01T06:05:57.965" v="156" actId="165"/>
            <ac:grpSpMkLst>
              <pc:docMk/>
              <pc:sldMasterMk cId="2055134626" sldId="2147483676"/>
              <pc:sldLayoutMk cId="2888695832" sldId="2147483688"/>
              <ac:grpSpMk id="6" creationId="{FDA1578E-61C2-4800-87B6-F4C7E4B6D9C6}"/>
            </ac:grpSpMkLst>
          </pc:grpChg>
          <pc:grpChg chg="add del mod">
            <ac:chgData name="SangWoo Jeong" userId="8b3882065fa5c9e6" providerId="LiveId" clId="{6D9152CA-BC63-43D8-ACE4-DDF67A81814F}" dt="2018-04-01T06:05:47.524" v="154" actId="478"/>
            <ac:grpSpMkLst>
              <pc:docMk/>
              <pc:sldMasterMk cId="2055134626" sldId="2147483676"/>
              <pc:sldLayoutMk cId="2888695832" sldId="2147483688"/>
              <ac:grpSpMk id="7" creationId="{A7CEAB89-ABF5-4DE5-BD5F-4C79F616A35B}"/>
            </ac:grpSpMkLst>
          </pc:grpChg>
          <pc:grpChg chg="add 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11" creationId="{8E1453BE-7A0C-4D21-914A-1C8BC4FAFD29}"/>
            </ac:grpSpMkLst>
          </pc:grpChg>
          <pc:grpChg chg="add del mod">
            <ac:chgData name="SangWoo Jeong" userId="8b3882065fa5c9e6" providerId="LiveId" clId="{6D9152CA-BC63-43D8-ACE4-DDF67A81814F}" dt="2018-04-01T06:06:25.043" v="182" actId="478"/>
            <ac:grpSpMkLst>
              <pc:docMk/>
              <pc:sldMasterMk cId="2055134626" sldId="2147483676"/>
              <pc:sldLayoutMk cId="2888695832" sldId="2147483688"/>
              <ac:grpSpMk id="12" creationId="{25C9A777-715B-469B-9171-6A7C839828AA}"/>
            </ac:grpSpMkLst>
          </pc:grpChg>
          <pc:grpChg chg="add 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16" creationId="{0D0C1565-A506-4DE7-8265-D18B5B106AEB}"/>
            </ac:grpSpMkLst>
          </pc:grpChg>
          <pc:grpChg chg="add del mod">
            <ac:chgData name="SangWoo Jeong" userId="8b3882065fa5c9e6" providerId="LiveId" clId="{6D9152CA-BC63-43D8-ACE4-DDF67A81814F}" dt="2018-04-01T06:07:50.066" v="278" actId="165"/>
            <ac:grpSpMkLst>
              <pc:docMk/>
              <pc:sldMasterMk cId="2055134626" sldId="2147483676"/>
              <pc:sldLayoutMk cId="2888695832" sldId="2147483688"/>
              <ac:grpSpMk id="20" creationId="{226D2359-FD0C-479E-9A8D-D10CC4F4E189}"/>
            </ac:grpSpMkLst>
          </pc:grpChg>
          <pc:grpChg chg="add del mod">
            <ac:chgData name="SangWoo Jeong" userId="8b3882065fa5c9e6" providerId="LiveId" clId="{6D9152CA-BC63-43D8-ACE4-DDF67A81814F}" dt="2018-04-01T06:07:50.066" v="278" actId="165"/>
            <ac:grpSpMkLst>
              <pc:docMk/>
              <pc:sldMasterMk cId="2055134626" sldId="2147483676"/>
              <pc:sldLayoutMk cId="2888695832" sldId="2147483688"/>
              <ac:grpSpMk id="21" creationId="{C5979F03-E206-4A84-99AB-A5772D45A215}"/>
            </ac:grpSpMkLst>
          </pc:grpChg>
          <pc:grpChg chg="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22" creationId="{EEA30635-96DA-473E-BBCD-6D0B2C15265C}"/>
            </ac:grpSpMkLst>
          </pc:grpChg>
          <pc:grpChg chg="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23" creationId="{589DC8E7-A481-4C39-B8D0-F523FA3F74DF}"/>
            </ac:grpSpMkLst>
          </pc:grpChg>
          <pc:grpChg chg="add del mod">
            <ac:chgData name="SangWoo Jeong" userId="8b3882065fa5c9e6" providerId="LiveId" clId="{6D9152CA-BC63-43D8-ACE4-DDF67A81814F}" dt="2018-04-01T06:07:50.066" v="278" actId="165"/>
            <ac:grpSpMkLst>
              <pc:docMk/>
              <pc:sldMasterMk cId="2055134626" sldId="2147483676"/>
              <pc:sldLayoutMk cId="2888695832" sldId="2147483688"/>
              <ac:grpSpMk id="30" creationId="{2516FDE2-CC48-42F0-BA61-FCB7451DC7A0}"/>
            </ac:grpSpMkLst>
          </pc:grpChg>
          <pc:grpChg chg="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31" creationId="{D500F22B-D706-4779-9C7B-61A8B3E228D7}"/>
            </ac:grpSpMkLst>
          </pc:grpChg>
          <pc:grpChg chg="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32" creationId="{E41B8576-75B1-4A2B-AED4-A436146AF648}"/>
            </ac:grpSpMkLst>
          </pc:grpChg>
          <pc:grpChg chg="add del mod">
            <ac:chgData name="SangWoo Jeong" userId="8b3882065fa5c9e6" providerId="LiveId" clId="{6D9152CA-BC63-43D8-ACE4-DDF67A81814F}" dt="2018-04-01T06:07:50.066" v="278" actId="165"/>
            <ac:grpSpMkLst>
              <pc:docMk/>
              <pc:sldMasterMk cId="2055134626" sldId="2147483676"/>
              <pc:sldLayoutMk cId="2888695832" sldId="2147483688"/>
              <ac:grpSpMk id="39" creationId="{5A713394-50E6-408C-9BEA-F2A67AFB4364}"/>
            </ac:grpSpMkLst>
          </pc:grpChg>
          <pc:grpChg chg="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40" creationId="{1714DA25-2C75-406D-A6EB-32A7E04F6B8B}"/>
            </ac:grpSpMkLst>
          </pc:grpChg>
          <pc:grpChg chg="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41" creationId="{DC0E7F33-40FD-4496-953A-29E1F705374E}"/>
            </ac:grpSpMkLst>
          </pc:grpChg>
          <pc:grpChg chg="add del mod">
            <ac:chgData name="SangWoo Jeong" userId="8b3882065fa5c9e6" providerId="LiveId" clId="{6D9152CA-BC63-43D8-ACE4-DDF67A81814F}" dt="2018-04-01T06:07:50.066" v="278" actId="165"/>
            <ac:grpSpMkLst>
              <pc:docMk/>
              <pc:sldMasterMk cId="2055134626" sldId="2147483676"/>
              <pc:sldLayoutMk cId="2888695832" sldId="2147483688"/>
              <ac:grpSpMk id="48" creationId="{AD9760C9-40E7-42BF-BA47-517F71DF7020}"/>
            </ac:grpSpMkLst>
          </pc:grpChg>
          <pc:grpChg chg="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49" creationId="{715E93A4-D2FF-48E6-977C-DF7BF65C5B54}"/>
            </ac:grpSpMkLst>
          </pc:grpChg>
          <pc:grpChg chg="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50" creationId="{8C4E4EF1-B974-4CE5-920D-DD29CB4CAA06}"/>
            </ac:grpSpMkLst>
          </pc:grpChg>
          <pc:grpChg chg="add del mod ord">
            <ac:chgData name="SangWoo Jeong" userId="8b3882065fa5c9e6" providerId="LiveId" clId="{6D9152CA-BC63-43D8-ACE4-DDF67A81814F}" dt="2018-04-01T06:33:45.664" v="667" actId="478"/>
            <ac:grpSpMkLst>
              <pc:docMk/>
              <pc:sldMasterMk cId="2055134626" sldId="2147483676"/>
              <pc:sldLayoutMk cId="2888695832" sldId="2147483688"/>
              <ac:grpSpMk id="57" creationId="{99CA927A-B0BB-45D6-8A98-9EF4D00561F1}"/>
            </ac:grpSpMkLst>
          </pc:grpChg>
          <pc:picChg chg="add del mod ord">
            <ac:chgData name="SangWoo Jeong" userId="8b3882065fa5c9e6" providerId="LiveId" clId="{6D9152CA-BC63-43D8-ACE4-DDF67A81814F}" dt="2018-04-01T06:36:33.223" v="683" actId="478"/>
            <ac:picMkLst>
              <pc:docMk/>
              <pc:sldMasterMk cId="2055134626" sldId="2147483676"/>
              <pc:sldLayoutMk cId="2888695832" sldId="2147483688"/>
              <ac:picMk id="1026" creationId="{71237378-D33C-40B2-A525-68DAB3697A4B}"/>
            </ac:picMkLst>
          </pc:picChg>
          <pc:picChg chg="add del mod ord">
            <ac:chgData name="SangWoo Jeong" userId="8b3882065fa5c9e6" providerId="LiveId" clId="{6D9152CA-BC63-43D8-ACE4-DDF67A81814F}" dt="2018-04-01T07:03:45.301" v="695" actId="1076"/>
            <ac:picMkLst>
              <pc:docMk/>
              <pc:sldMasterMk cId="2055134626" sldId="2147483676"/>
              <pc:sldLayoutMk cId="2888695832" sldId="2147483688"/>
              <ac:picMk id="1028" creationId="{47D74235-A185-446E-AF35-48C9533C2687}"/>
            </ac:picMkLst>
          </pc:picChg>
        </pc:sldLayoutChg>
        <pc:sldLayoutChg chg="addSp delSp modSp modTransition setBg">
          <pc:chgData name="SangWoo Jeong" userId="8b3882065fa5c9e6" providerId="LiveId" clId="{6D9152CA-BC63-43D8-ACE4-DDF67A81814F}" dt="2018-04-01T09:07:53.602" v="3852" actId="478"/>
          <pc:sldLayoutMkLst>
            <pc:docMk/>
            <pc:sldMasterMk cId="2055134626" sldId="2147483676"/>
            <pc:sldLayoutMk cId="1776190662" sldId="2147483689"/>
          </pc:sldLayoutMkLst>
          <pc:spChg chg="mod">
            <ac:chgData name="SangWoo Jeong" userId="8b3882065fa5c9e6" providerId="LiveId" clId="{6D9152CA-BC63-43D8-ACE4-DDF67A81814F}" dt="2018-04-01T07:21:01.570" v="1073" actId="6549"/>
            <ac:spMkLst>
              <pc:docMk/>
              <pc:sldMasterMk cId="2055134626" sldId="2147483676"/>
              <pc:sldLayoutMk cId="1776190662" sldId="2147483689"/>
              <ac:spMk id="2" creationId="{00000000-0000-0000-0000-000000000000}"/>
            </ac:spMkLst>
          </pc:spChg>
          <pc:spChg chg="add del">
            <ac:chgData name="SangWoo Jeong" userId="8b3882065fa5c9e6" providerId="LiveId" clId="{6D9152CA-BC63-43D8-ACE4-DDF67A81814F}" dt="2018-04-01T06:38:33.550" v="691" actId="11529"/>
            <ac:spMkLst>
              <pc:docMk/>
              <pc:sldMasterMk cId="2055134626" sldId="2147483676"/>
              <pc:sldLayoutMk cId="1776190662" sldId="2147483689"/>
              <ac:spMk id="3" creationId="{71EC3BC8-1D98-4ADE-BF0F-A5F106BA6623}"/>
            </ac:spMkLst>
          </pc:spChg>
          <pc:spChg chg="add mod">
            <ac:chgData name="SangWoo Jeong" userId="8b3882065fa5c9e6" providerId="LiveId" clId="{6D9152CA-BC63-43D8-ACE4-DDF67A81814F}" dt="2018-04-01T07:08:12.359" v="782" actId="1076"/>
            <ac:spMkLst>
              <pc:docMk/>
              <pc:sldMasterMk cId="2055134626" sldId="2147483676"/>
              <pc:sldLayoutMk cId="1776190662" sldId="2147483689"/>
              <ac:spMk id="4" creationId="{A1EE11C5-11C6-429B-8FE8-24CBB0634DFA}"/>
            </ac:spMkLst>
          </pc:spChg>
          <pc:spChg chg="add del mod ord">
            <ac:chgData name="SangWoo Jeong" userId="8b3882065fa5c9e6" providerId="LiveId" clId="{6D9152CA-BC63-43D8-ACE4-DDF67A81814F}" dt="2018-04-01T09:07:53.602" v="3852" actId="478"/>
            <ac:spMkLst>
              <pc:docMk/>
              <pc:sldMasterMk cId="2055134626" sldId="2147483676"/>
              <pc:sldLayoutMk cId="1776190662" sldId="2147483689"/>
              <ac:spMk id="5" creationId="{B40C6FEB-E421-443F-BCFA-33DB8BE81C0A}"/>
            </ac:spMkLst>
          </pc:spChg>
        </pc:sldLayoutChg>
        <pc:sldLayoutChg chg="addSp delSp modSp setBg">
          <pc:chgData name="SangWoo Jeong" userId="8b3882065fa5c9e6" providerId="LiveId" clId="{6D9152CA-BC63-43D8-ACE4-DDF67A81814F}" dt="2018-04-01T07:33:48.897" v="1574" actId="3064"/>
          <pc:sldLayoutMkLst>
            <pc:docMk/>
            <pc:sldMasterMk cId="2055134626" sldId="2147483676"/>
            <pc:sldLayoutMk cId="551083580" sldId="2147483690"/>
          </pc:sldLayoutMkLst>
          <pc:spChg chg="mod">
            <ac:chgData name="SangWoo Jeong" userId="8b3882065fa5c9e6" providerId="LiveId" clId="{6D9152CA-BC63-43D8-ACE4-DDF67A81814F}" dt="2018-04-01T07:33:48.897" v="1574" actId="3064"/>
            <ac:spMkLst>
              <pc:docMk/>
              <pc:sldMasterMk cId="2055134626" sldId="2147483676"/>
              <pc:sldLayoutMk cId="551083580" sldId="2147483690"/>
              <ac:spMk id="2" creationId="{00000000-0000-0000-0000-000000000000}"/>
            </ac:spMkLst>
          </pc:spChg>
          <pc:spChg chg="add del mod">
            <ac:chgData name="SangWoo Jeong" userId="8b3882065fa5c9e6" providerId="LiveId" clId="{6D9152CA-BC63-43D8-ACE4-DDF67A81814F}" dt="2018-04-01T07:11:01.611" v="798" actId="478"/>
            <ac:spMkLst>
              <pc:docMk/>
              <pc:sldMasterMk cId="2055134626" sldId="2147483676"/>
              <pc:sldLayoutMk cId="551083580" sldId="2147483690"/>
              <ac:spMk id="3" creationId="{05B4A481-830B-4BD0-8273-F389F601682D}"/>
            </ac:spMkLst>
          </pc:spChg>
        </pc:sldLayoutChg>
        <pc:sldLayoutChg chg="addSp delSp modSp setBg">
          <pc:chgData name="SangWoo Jeong" userId="8b3882065fa5c9e6" providerId="LiveId" clId="{6D9152CA-BC63-43D8-ACE4-DDF67A81814F}" dt="2018-04-01T07:18:45.762" v="1063" actId="255"/>
          <pc:sldLayoutMkLst>
            <pc:docMk/>
            <pc:sldMasterMk cId="2055134626" sldId="2147483676"/>
            <pc:sldLayoutMk cId="3518445230" sldId="2147483691"/>
          </pc:sldLayoutMkLst>
          <pc:spChg chg="del">
            <ac:chgData name="SangWoo Jeong" userId="8b3882065fa5c9e6" providerId="LiveId" clId="{6D9152CA-BC63-43D8-ACE4-DDF67A81814F}" dt="2018-04-01T07:11:24.187" v="802" actId="478"/>
            <ac:spMkLst>
              <pc:docMk/>
              <pc:sldMasterMk cId="2055134626" sldId="2147483676"/>
              <pc:sldLayoutMk cId="3518445230" sldId="2147483691"/>
              <ac:spMk id="2" creationId="{00000000-0000-0000-0000-000000000000}"/>
            </ac:spMkLst>
          </pc:spChg>
          <pc:spChg chg="add del">
            <ac:chgData name="SangWoo Jeong" userId="8b3882065fa5c9e6" providerId="LiveId" clId="{6D9152CA-BC63-43D8-ACE4-DDF67A81814F}" dt="2018-04-01T07:11:46.291" v="803" actId="11529"/>
            <ac:spMkLst>
              <pc:docMk/>
              <pc:sldMasterMk cId="2055134626" sldId="2147483676"/>
              <pc:sldLayoutMk cId="3518445230" sldId="2147483691"/>
              <ac:spMk id="3" creationId="{49269FDB-D3B3-4701-B0EA-9BEB1B844C66}"/>
            </ac:spMkLst>
          </pc:spChg>
          <pc:spChg chg="del mod">
            <ac:chgData name="SangWoo Jeong" userId="8b3882065fa5c9e6" providerId="LiveId" clId="{6D9152CA-BC63-43D8-ACE4-DDF67A81814F}" dt="2018-04-01T06:36:05.338" v="680" actId="478"/>
            <ac:spMkLst>
              <pc:docMk/>
              <pc:sldMasterMk cId="2055134626" sldId="2147483676"/>
              <pc:sldLayoutMk cId="3518445230" sldId="2147483691"/>
              <ac:spMk id="4" creationId="{00000000-0000-0000-0000-000000000000}"/>
            </ac:spMkLst>
          </pc:spChg>
          <pc:spChg chg="add del">
            <ac:chgData name="SangWoo Jeong" userId="8b3882065fa5c9e6" providerId="LiveId" clId="{6D9152CA-BC63-43D8-ACE4-DDF67A81814F}" dt="2018-04-01T07:11:22.795" v="801" actId="478"/>
            <ac:spMkLst>
              <pc:docMk/>
              <pc:sldMasterMk cId="2055134626" sldId="2147483676"/>
              <pc:sldLayoutMk cId="3518445230" sldId="2147483691"/>
              <ac:spMk id="10" creationId="{94BFD16E-1A41-49D5-B8AF-D673CF31AF34}"/>
            </ac:spMkLst>
          </pc:spChg>
          <pc:spChg chg="add del mod">
            <ac:chgData name="SangWoo Jeong" userId="8b3882065fa5c9e6" providerId="LiveId" clId="{6D9152CA-BC63-43D8-ACE4-DDF67A81814F}" dt="2018-04-01T07:11:58.091" v="807" actId="478"/>
            <ac:spMkLst>
              <pc:docMk/>
              <pc:sldMasterMk cId="2055134626" sldId="2147483676"/>
              <pc:sldLayoutMk cId="3518445230" sldId="2147483691"/>
              <ac:spMk id="11" creationId="{A8911E01-AA79-41AD-ADCE-B85EBAE2B12B}"/>
            </ac:spMkLst>
          </pc:spChg>
          <pc:spChg chg="add">
            <ac:chgData name="SangWoo Jeong" userId="8b3882065fa5c9e6" providerId="LiveId" clId="{6D9152CA-BC63-43D8-ACE4-DDF67A81814F}" dt="2018-04-01T07:12:03.773" v="808" actId="255"/>
            <ac:spMkLst>
              <pc:docMk/>
              <pc:sldMasterMk cId="2055134626" sldId="2147483676"/>
              <pc:sldLayoutMk cId="3518445230" sldId="2147483691"/>
              <ac:spMk id="12" creationId="{957C213A-2CB9-41E5-A3B6-913ECC0AAFB6}"/>
            </ac:spMkLst>
          </pc:spChg>
          <pc:spChg chg="add del mod">
            <ac:chgData name="SangWoo Jeong" userId="8b3882065fa5c9e6" providerId="LiveId" clId="{6D9152CA-BC63-43D8-ACE4-DDF67A81814F}" dt="2018-04-01T07:17:43.457" v="1033" actId="478"/>
            <ac:spMkLst>
              <pc:docMk/>
              <pc:sldMasterMk cId="2055134626" sldId="2147483676"/>
              <pc:sldLayoutMk cId="3518445230" sldId="2147483691"/>
              <ac:spMk id="13" creationId="{5656D56A-D22F-4A83-9F00-C876ABF61CC4}"/>
            </ac:spMkLst>
          </pc:spChg>
          <pc:spChg chg="add del mod">
            <ac:chgData name="SangWoo Jeong" userId="8b3882065fa5c9e6" providerId="LiveId" clId="{6D9152CA-BC63-43D8-ACE4-DDF67A81814F}" dt="2018-04-01T07:18:26.610" v="1041" actId="478"/>
            <ac:spMkLst>
              <pc:docMk/>
              <pc:sldMasterMk cId="2055134626" sldId="2147483676"/>
              <pc:sldLayoutMk cId="3518445230" sldId="2147483691"/>
              <ac:spMk id="14" creationId="{644FEF0A-EBF9-4C90-9A2A-57791948B855}"/>
            </ac:spMkLst>
          </pc:spChg>
          <pc:spChg chg="add mod">
            <ac:chgData name="SangWoo Jeong" userId="8b3882065fa5c9e6" providerId="LiveId" clId="{6D9152CA-BC63-43D8-ACE4-DDF67A81814F}" dt="2018-04-01T07:18:21.340" v="1040" actId="1076"/>
            <ac:spMkLst>
              <pc:docMk/>
              <pc:sldMasterMk cId="2055134626" sldId="2147483676"/>
              <pc:sldLayoutMk cId="3518445230" sldId="2147483691"/>
              <ac:spMk id="15" creationId="{4BE971A4-4DB9-4659-BBFF-97DDAD1B6034}"/>
            </ac:spMkLst>
          </pc:spChg>
          <pc:spChg chg="add mod">
            <ac:chgData name="SangWoo Jeong" userId="8b3882065fa5c9e6" providerId="LiveId" clId="{6D9152CA-BC63-43D8-ACE4-DDF67A81814F}" dt="2018-04-01T07:18:45.762" v="1063" actId="255"/>
            <ac:spMkLst>
              <pc:docMk/>
              <pc:sldMasterMk cId="2055134626" sldId="2147483676"/>
              <pc:sldLayoutMk cId="3518445230" sldId="2147483691"/>
              <ac:spMk id="16" creationId="{0C0C1350-73FE-43F4-958A-4506E4AFB57C}"/>
            </ac:spMkLst>
          </pc:spChg>
          <pc:grpChg chg="del">
            <ac:chgData name="SangWoo Jeong" userId="8b3882065fa5c9e6" providerId="LiveId" clId="{6D9152CA-BC63-43D8-ACE4-DDF67A81814F}" dt="2018-04-01T05:49:47.968" v="0" actId="478"/>
            <ac:grpSpMkLst>
              <pc:docMk/>
              <pc:sldMasterMk cId="2055134626" sldId="2147483676"/>
              <pc:sldLayoutMk cId="3518445230" sldId="2147483691"/>
              <ac:grpSpMk id="5" creationId="{00000000-0000-0000-0000-000000000000}"/>
            </ac:grpSpMkLst>
          </pc:grpChg>
        </pc:sldLayoutChg>
        <pc:sldLayoutChg chg="delSp modSp">
          <pc:chgData name="SangWoo Jeong" userId="8b3882065fa5c9e6" providerId="LiveId" clId="{6D9152CA-BC63-43D8-ACE4-DDF67A81814F}" dt="2018-04-01T07:14:50.730" v="880" actId="120"/>
          <pc:sldLayoutMkLst>
            <pc:docMk/>
            <pc:sldMasterMk cId="2055134626" sldId="2147483676"/>
            <pc:sldLayoutMk cId="3959210692" sldId="2147483692"/>
          </pc:sldLayoutMkLst>
          <pc:spChg chg="mod">
            <ac:chgData name="SangWoo Jeong" userId="8b3882065fa5c9e6" providerId="LiveId" clId="{6D9152CA-BC63-43D8-ACE4-DDF67A81814F}" dt="2018-04-01T07:14:50.730" v="880" actId="120"/>
            <ac:spMkLst>
              <pc:docMk/>
              <pc:sldMasterMk cId="2055134626" sldId="2147483676"/>
              <pc:sldLayoutMk cId="3959210692" sldId="2147483692"/>
              <ac:spMk id="2" creationId="{00000000-0000-0000-0000-000000000000}"/>
            </ac:spMkLst>
          </pc:spChg>
          <pc:spChg chg="del">
            <ac:chgData name="SangWoo Jeong" userId="8b3882065fa5c9e6" providerId="LiveId" clId="{6D9152CA-BC63-43D8-ACE4-DDF67A81814F}" dt="2018-04-01T07:14:18.514" v="875" actId="478"/>
            <ac:spMkLst>
              <pc:docMk/>
              <pc:sldMasterMk cId="2055134626" sldId="2147483676"/>
              <pc:sldLayoutMk cId="3959210692" sldId="2147483692"/>
              <ac:spMk id="60" creationId="{AC183A81-CDB7-455F-9C3A-8055B91A9579}"/>
            </ac:spMkLst>
          </pc:spChg>
          <pc:spChg chg="mod">
            <ac:chgData name="SangWoo Jeong" userId="8b3882065fa5c9e6" providerId="LiveId" clId="{6D9152CA-BC63-43D8-ACE4-DDF67A81814F}" dt="2018-04-01T07:14:28.778" v="877" actId="14100"/>
            <ac:spMkLst>
              <pc:docMk/>
              <pc:sldMasterMk cId="2055134626" sldId="2147483676"/>
              <pc:sldLayoutMk cId="3959210692" sldId="2147483692"/>
              <ac:spMk id="63" creationId="{F405F8F3-B4F6-4208-A5C2-3C96B3FA155D}"/>
            </ac:spMkLst>
          </pc:spChg>
        </pc:sldLayoutChg>
      </pc:sldMasterChg>
    </pc:docChg>
  </pc:docChgLst>
  <pc:docChgLst>
    <pc:chgData name="Jeong SangWoo" userId="8b3882065fa5c9e6" providerId="LiveId" clId="{3A39EEAF-673A-4F0F-9A74-0C6B9AF50125}"/>
    <pc:docChg chg="undo custSel addSld delSld modSld sldOrd">
      <pc:chgData name="Jeong SangWoo" userId="8b3882065fa5c9e6" providerId="LiveId" clId="{3A39EEAF-673A-4F0F-9A74-0C6B9AF50125}" dt="2018-04-29T06:44:25.995" v="2661"/>
      <pc:docMkLst>
        <pc:docMk/>
      </pc:docMkLst>
      <pc:sldChg chg="modTransition">
        <pc:chgData name="Jeong SangWoo" userId="8b3882065fa5c9e6" providerId="LiveId" clId="{3A39EEAF-673A-4F0F-9A74-0C6B9AF50125}" dt="2018-04-29T05:55:53.975" v="1677"/>
        <pc:sldMkLst>
          <pc:docMk/>
          <pc:sldMk cId="3655051314" sldId="256"/>
        </pc:sldMkLst>
      </pc:sldChg>
      <pc:sldChg chg="modTransition">
        <pc:chgData name="Jeong SangWoo" userId="8b3882065fa5c9e6" providerId="LiveId" clId="{3A39EEAF-673A-4F0F-9A74-0C6B9AF50125}" dt="2018-04-29T05:55:53.975" v="1677"/>
        <pc:sldMkLst>
          <pc:docMk/>
          <pc:sldMk cId="1746186059" sldId="260"/>
        </pc:sldMkLst>
      </pc:sldChg>
    </pc:docChg>
  </pc:docChgLst>
  <pc:docChgLst>
    <pc:chgData name="Jeong SangWoo" userId="8b3882065fa5c9e6" providerId="LiveId" clId="{C6948998-872D-4478-91A8-92141DC3D95E}"/>
    <pc:docChg chg="undo custSel delSld modSld modMainMaster">
      <pc:chgData name="Jeong SangWoo" userId="8b3882065fa5c9e6" providerId="LiveId" clId="{C6948998-872D-4478-91A8-92141DC3D95E}" dt="2018-04-26T07:31:53.689" v="521" actId="20577"/>
      <pc:docMkLst>
        <pc:docMk/>
      </pc:docMkLst>
      <pc:sldChg chg="addSp delSp">
        <pc:chgData name="Jeong SangWoo" userId="8b3882065fa5c9e6" providerId="LiveId" clId="{C6948998-872D-4478-91A8-92141DC3D95E}" dt="2018-04-21T04:58:17.137" v="28" actId="20577"/>
        <pc:sldMkLst>
          <pc:docMk/>
          <pc:sldMk cId="3655051314" sldId="256"/>
        </pc:sldMkLst>
        <pc:spChg chg="add del">
          <ac:chgData name="Jeong SangWoo" userId="8b3882065fa5c9e6" providerId="LiveId" clId="{C6948998-872D-4478-91A8-92141DC3D95E}" dt="2018-04-21T04:58:17.137" v="28" actId="20577"/>
          <ac:spMkLst>
            <pc:docMk/>
            <pc:sldMk cId="3655051314" sldId="256"/>
            <ac:spMk id="4" creationId="{826D4A64-0108-4B3E-8EEB-9BB7C2B8247B}"/>
          </ac:spMkLst>
        </pc:spChg>
        <pc:spChg chg="add del">
          <ac:chgData name="Jeong SangWoo" userId="8b3882065fa5c9e6" providerId="LiveId" clId="{C6948998-872D-4478-91A8-92141DC3D95E}" dt="2018-04-21T04:58:16.755" v="27" actId="20577"/>
          <ac:spMkLst>
            <pc:docMk/>
            <pc:sldMk cId="3655051314" sldId="256"/>
            <ac:spMk id="5" creationId="{6AC4B7A6-1303-47BF-904B-DC5B460069CB}"/>
          </ac:spMkLst>
        </pc:spChg>
      </pc:sldChg>
      <pc:sldMasterChg chg="modSldLayout">
        <pc:chgData name="Jeong SangWoo" userId="8b3882065fa5c9e6" providerId="LiveId" clId="{C6948998-872D-4478-91A8-92141DC3D95E}" dt="2018-04-21T05:02:36.268" v="110" actId="478"/>
        <pc:sldMasterMkLst>
          <pc:docMk/>
          <pc:sldMasterMk cId="2055134626" sldId="2147483676"/>
        </pc:sldMasterMkLst>
        <pc:sldLayoutChg chg="addSp modSp">
          <pc:chgData name="Jeong SangWoo" userId="8b3882065fa5c9e6" providerId="LiveId" clId="{C6948998-872D-4478-91A8-92141DC3D95E}" dt="2018-04-21T04:58:54.841" v="30" actId="167"/>
          <pc:sldLayoutMkLst>
            <pc:docMk/>
            <pc:sldMasterMk cId="2055134626" sldId="2147483676"/>
            <pc:sldLayoutMk cId="2888695832" sldId="2147483688"/>
          </pc:sldLayoutMkLst>
          <pc:spChg chg="add ord">
            <ac:chgData name="Jeong SangWoo" userId="8b3882065fa5c9e6" providerId="LiveId" clId="{C6948998-872D-4478-91A8-92141DC3D95E}" dt="2018-04-21T04:58:54.841" v="30" actId="167"/>
            <ac:spMkLst>
              <pc:docMk/>
              <pc:sldMasterMk cId="2055134626" sldId="2147483676"/>
              <pc:sldLayoutMk cId="2888695832" sldId="2147483688"/>
              <ac:spMk id="4" creationId="{468BB1C5-36C9-4DE9-B6ED-4174A55FE657}"/>
            </ac:spMkLst>
          </pc:spChg>
        </pc:sldLayoutChg>
        <pc:sldLayoutChg chg="addSp delSp modSp">
          <pc:chgData name="Jeong SangWoo" userId="8b3882065fa5c9e6" providerId="LiveId" clId="{C6948998-872D-4478-91A8-92141DC3D95E}" dt="2018-04-21T05:02:36.268" v="110" actId="478"/>
          <pc:sldLayoutMkLst>
            <pc:docMk/>
            <pc:sldMasterMk cId="2055134626" sldId="2147483676"/>
            <pc:sldLayoutMk cId="251237391" sldId="2147483693"/>
          </pc:sldLayoutMkLst>
          <pc:spChg chg="del">
            <ac:chgData name="Jeong SangWoo" userId="8b3882065fa5c9e6" providerId="LiveId" clId="{C6948998-872D-4478-91A8-92141DC3D95E}" dt="2018-04-21T04:59:33.869" v="32" actId="478"/>
            <ac:spMkLst>
              <pc:docMk/>
              <pc:sldMasterMk cId="2055134626" sldId="2147483676"/>
              <pc:sldLayoutMk cId="251237391" sldId="2147483693"/>
              <ac:spMk id="2" creationId="{5F97810C-4C17-4BE0-8726-B25C42F8CB64}"/>
            </ac:spMkLst>
          </pc:spChg>
          <pc:spChg chg="add mod">
            <ac:chgData name="Jeong SangWoo" userId="8b3882065fa5c9e6" providerId="LiveId" clId="{C6948998-872D-4478-91A8-92141DC3D95E}" dt="2018-04-21T05:01:35.147" v="84" actId="1036"/>
            <ac:spMkLst>
              <pc:docMk/>
              <pc:sldMasterMk cId="2055134626" sldId="2147483676"/>
              <pc:sldLayoutMk cId="251237391" sldId="2147483693"/>
              <ac:spMk id="3" creationId="{C98E057A-AEE1-4C1C-BFE3-17126FA4FE0B}"/>
            </ac:spMkLst>
          </pc:spChg>
          <pc:spChg chg="add del mod">
            <ac:chgData name="Jeong SangWoo" userId="8b3882065fa5c9e6" providerId="LiveId" clId="{C6948998-872D-4478-91A8-92141DC3D95E}" dt="2018-04-21T04:59:41.610" v="43" actId="478"/>
            <ac:spMkLst>
              <pc:docMk/>
              <pc:sldMasterMk cId="2055134626" sldId="2147483676"/>
              <pc:sldLayoutMk cId="251237391" sldId="2147483693"/>
              <ac:spMk id="4" creationId="{5C60DAD3-BFF8-4E12-A226-4DAFBEB0CC43}"/>
            </ac:spMkLst>
          </pc:spChg>
          <pc:spChg chg="add del">
            <ac:chgData name="Jeong SangWoo" userId="8b3882065fa5c9e6" providerId="LiveId" clId="{C6948998-872D-4478-91A8-92141DC3D95E}" dt="2018-04-21T05:00:19.885" v="44" actId="11529"/>
            <ac:spMkLst>
              <pc:docMk/>
              <pc:sldMasterMk cId="2055134626" sldId="2147483676"/>
              <pc:sldLayoutMk cId="251237391" sldId="2147483693"/>
              <ac:spMk id="5" creationId="{CC37E7FB-7D07-4574-A666-81F1EA3A8E8B}"/>
            </ac:spMkLst>
          </pc:spChg>
          <pc:spChg chg="add mod">
            <ac:chgData name="Jeong SangWoo" userId="8b3882065fa5c9e6" providerId="LiveId" clId="{C6948998-872D-4478-91A8-92141DC3D95E}" dt="2018-04-21T05:02:07.188" v="86" actId="207"/>
            <ac:spMkLst>
              <pc:docMk/>
              <pc:sldMasterMk cId="2055134626" sldId="2147483676"/>
              <pc:sldLayoutMk cId="251237391" sldId="2147483693"/>
              <ac:spMk id="6" creationId="{18578E54-A616-43ED-8A3C-845AB70F0129}"/>
            </ac:spMkLst>
          </pc:spChg>
          <pc:spChg chg="add del">
            <ac:chgData name="Jeong SangWoo" userId="8b3882065fa5c9e6" providerId="LiveId" clId="{C6948998-872D-4478-91A8-92141DC3D95E}" dt="2018-04-21T05:01:22.520" v="52" actId="478"/>
            <ac:spMkLst>
              <pc:docMk/>
              <pc:sldMasterMk cId="2055134626" sldId="2147483676"/>
              <pc:sldLayoutMk cId="251237391" sldId="2147483693"/>
              <ac:spMk id="7" creationId="{BC18FCE7-69B9-4D08-9707-66C9D60AB495}"/>
            </ac:spMkLst>
          </pc:spChg>
          <pc:spChg chg="add del mod">
            <ac:chgData name="Jeong SangWoo" userId="8b3882065fa5c9e6" providerId="LiveId" clId="{C6948998-872D-4478-91A8-92141DC3D95E}" dt="2018-04-21T05:02:36.268" v="110" actId="478"/>
            <ac:spMkLst>
              <pc:docMk/>
              <pc:sldMasterMk cId="2055134626" sldId="2147483676"/>
              <pc:sldLayoutMk cId="251237391" sldId="2147483693"/>
              <ac:spMk id="8" creationId="{3115D617-9B8F-420F-8C4A-434005D73927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2E7ECF3-B0B4-47F2-89EF-4A08F053D7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8A874B-09C3-40B4-8A86-0D661C048B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17925-1D2E-4024-850D-D1371936956D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733338-CCAE-4164-83CA-496E55B100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CD4856-FAF3-429E-91F3-C12F8F2972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F3CCE-70D9-41BD-98AE-17DEA11B7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3624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88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8BB1C5-36C9-4DE9-B6ED-4174A55FE657}"/>
              </a:ext>
            </a:extLst>
          </p:cNvPr>
          <p:cNvSpPr/>
          <p:nvPr userDrawn="1"/>
        </p:nvSpPr>
        <p:spPr>
          <a:xfrm>
            <a:off x="1679504" y="-498645"/>
            <a:ext cx="5791414" cy="7766219"/>
          </a:xfrm>
          <a:prstGeom prst="rect">
            <a:avLst/>
          </a:prstGeom>
          <a:solidFill>
            <a:schemeClr val="bg2">
              <a:lumMod val="25000"/>
              <a:alpha val="88000"/>
            </a:schemeClr>
          </a:solidFill>
          <a:ln w="635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8175" y="2295287"/>
            <a:ext cx="7886700" cy="1208246"/>
          </a:xfrm>
        </p:spPr>
        <p:txBody>
          <a:bodyPr anchor="ctr" anchorCtr="0">
            <a:noAutofit/>
          </a:bodyPr>
          <a:lstStyle>
            <a:lvl1pPr algn="ctr">
              <a:defRPr sz="6600" b="1" spc="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0" name="텍스트 개체 틀 59">
            <a:extLst>
              <a:ext uri="{FF2B5EF4-FFF2-40B4-BE49-F238E27FC236}">
                <a16:creationId xmlns:a16="http://schemas.microsoft.com/office/drawing/2014/main" id="{AC183A81-CDB7-455F-9C3A-8055B91A957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8225" y="4054074"/>
            <a:ext cx="7086600" cy="1880340"/>
          </a:xfrm>
        </p:spPr>
        <p:txBody>
          <a:bodyPr/>
          <a:lstStyle>
            <a:lvl1pPr marL="0" indent="0" algn="ctr">
              <a:buNone/>
              <a:defRPr b="1" spc="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 altLang="ko-KR" sz="240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1" y="537294"/>
            <a:ext cx="7886700" cy="739056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style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EE11C5-11C6-429B-8FE8-24CBB0634D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1" y="1447800"/>
            <a:ext cx="7886699" cy="42767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776190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98E057A-AEE1-4C1C-BFE3-17126FA4FE0B}"/>
              </a:ext>
            </a:extLst>
          </p:cNvPr>
          <p:cNvSpPr/>
          <p:nvPr userDrawn="1"/>
        </p:nvSpPr>
        <p:spPr>
          <a:xfrm>
            <a:off x="-1295400" y="920664"/>
            <a:ext cx="11741222" cy="5727786"/>
          </a:xfrm>
          <a:prstGeom prst="rect">
            <a:avLst/>
          </a:prstGeom>
          <a:solidFill>
            <a:schemeClr val="bg2">
              <a:lumMod val="25000"/>
              <a:alpha val="88000"/>
            </a:schemeClr>
          </a:solidFill>
          <a:ln w="635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8578E54-A616-43ED-8A3C-845AB70F01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752" y="1166743"/>
            <a:ext cx="8414647" cy="847587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237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Index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>
            <a:extLst>
              <a:ext uri="{FF2B5EF4-FFF2-40B4-BE49-F238E27FC236}">
                <a16:creationId xmlns:a16="http://schemas.microsoft.com/office/drawing/2014/main" id="{F405F8F3-B4F6-4208-A5C2-3C96B3FA155D}"/>
              </a:ext>
            </a:extLst>
          </p:cNvPr>
          <p:cNvSpPr/>
          <p:nvPr userDrawn="1"/>
        </p:nvSpPr>
        <p:spPr>
          <a:xfrm>
            <a:off x="0" y="-498645"/>
            <a:ext cx="4572000" cy="7766219"/>
          </a:xfrm>
          <a:prstGeom prst="rect">
            <a:avLst/>
          </a:prstGeom>
          <a:solidFill>
            <a:schemeClr val="bg2">
              <a:lumMod val="25000"/>
              <a:alpha val="88000"/>
            </a:schemeClr>
          </a:solidFill>
          <a:ln w="635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599962"/>
            <a:ext cx="4352925" cy="1152763"/>
          </a:xfrm>
        </p:spPr>
        <p:txBody>
          <a:bodyPr anchor="ctr" anchorCtr="0">
            <a:noAutofit/>
          </a:bodyPr>
          <a:lstStyle>
            <a:lvl1pPr algn="l">
              <a:defRPr sz="6600" b="1" spc="3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95921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2529"/>
            <a:ext cx="9144000" cy="1260000"/>
          </a:xfrm>
          <a:solidFill>
            <a:schemeClr val="bg2">
              <a:lumMod val="25000"/>
              <a:alpha val="88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anchor="b" anchorCtr="0"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108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957C213A-2CB9-41E5-A3B6-913ECC0AAFB6}"/>
              </a:ext>
            </a:extLst>
          </p:cNvPr>
          <p:cNvSpPr/>
          <p:nvPr userDrawn="1"/>
        </p:nvSpPr>
        <p:spPr>
          <a:xfrm>
            <a:off x="1679504" y="-498645"/>
            <a:ext cx="5791414" cy="7766219"/>
          </a:xfrm>
          <a:prstGeom prst="rect">
            <a:avLst/>
          </a:prstGeom>
          <a:solidFill>
            <a:schemeClr val="bg2">
              <a:lumMod val="25000"/>
              <a:alpha val="88000"/>
            </a:schemeClr>
          </a:solidFill>
          <a:ln w="635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E971A4-4DB9-4659-BBFF-97DDAD1B6034}"/>
              </a:ext>
            </a:extLst>
          </p:cNvPr>
          <p:cNvSpPr txBox="1"/>
          <p:nvPr userDrawn="1"/>
        </p:nvSpPr>
        <p:spPr>
          <a:xfrm>
            <a:off x="2101814" y="2368801"/>
            <a:ext cx="49403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</a:rPr>
              <a:t>Q&amp;A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0C1350-73FE-43F4-958A-4506E4AFB57C}"/>
              </a:ext>
            </a:extLst>
          </p:cNvPr>
          <p:cNvSpPr txBox="1"/>
          <p:nvPr userDrawn="1"/>
        </p:nvSpPr>
        <p:spPr>
          <a:xfrm>
            <a:off x="2101814" y="3549901"/>
            <a:ext cx="4940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감사합니다</a:t>
            </a:r>
            <a:r>
              <a:rPr lang="en-US" altLang="ko-KR" sz="3200" b="1" dirty="0">
                <a:solidFill>
                  <a:schemeClr val="bg1"/>
                </a:solidFill>
              </a:rPr>
              <a:t>.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44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resentationgo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6332"/>
            <a:ext cx="7886700" cy="739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9200"/>
            <a:ext cx="78867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88899" y="6959601"/>
            <a:ext cx="16257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8" tooltip="PresentationGo!"/>
              </a:rPr>
              <a:t>presentationgo.com</a:t>
            </a:r>
            <a:endParaRPr lang="en-US" sz="1100" dirty="0"/>
          </a:p>
        </p:txBody>
      </p:sp>
      <p:pic>
        <p:nvPicPr>
          <p:cNvPr id="14" name="Picture 4" descr="https://i.pinimg.com/originals/fd/b0/3f/fdb03fb70152eee6ccbcb9d43d616974.jpg">
            <a:extLst>
              <a:ext uri="{FF2B5EF4-FFF2-40B4-BE49-F238E27FC236}">
                <a16:creationId xmlns:a16="http://schemas.microsoft.com/office/drawing/2014/main" id="{280913A3-F788-4DBE-8277-99B8ECC0DB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87536"/>
            <a:ext cx="91440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2013E45-156D-4144-BD4C-ED25588AD91D}"/>
              </a:ext>
            </a:extLst>
          </p:cNvPr>
          <p:cNvSpPr/>
          <p:nvPr userDrawn="1"/>
        </p:nvSpPr>
        <p:spPr>
          <a:xfrm>
            <a:off x="-66675" y="-104775"/>
            <a:ext cx="9277350" cy="7064375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3" r:id="rId3"/>
    <p:sldLayoutId id="2147483692" r:id="rId4"/>
    <p:sldLayoutId id="2147483690" r:id="rId5"/>
    <p:sldLayoutId id="214748369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26D4A64-0108-4B3E-8EEB-9BB7C2B8247B}"/>
              </a:ext>
            </a:extLst>
          </p:cNvPr>
          <p:cNvSpPr/>
          <p:nvPr/>
        </p:nvSpPr>
        <p:spPr>
          <a:xfrm>
            <a:off x="1679504" y="-481867"/>
            <a:ext cx="5791414" cy="7766219"/>
          </a:xfrm>
          <a:prstGeom prst="rect">
            <a:avLst/>
          </a:prstGeom>
          <a:solidFill>
            <a:schemeClr val="bg2">
              <a:lumMod val="25000"/>
              <a:alpha val="88000"/>
            </a:schemeClr>
          </a:solidFill>
          <a:ln w="635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7F2F9A8-35A7-4878-8B78-89685E586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복습 세미나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6C901A-D1F1-4F84-82A0-6259DA1FA2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WAP 18</a:t>
            </a:r>
            <a:r>
              <a:rPr lang="ko-KR" altLang="en-US" dirty="0"/>
              <a:t>기 정상우</a:t>
            </a:r>
            <a:endParaRPr lang="en-US" altLang="ko-KR" dirty="0"/>
          </a:p>
          <a:p>
            <a:r>
              <a:rPr lang="ko-KR" altLang="en-US" dirty="0"/>
              <a:t>마지막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55051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EBC6B-012A-4ACA-8760-6CC34C9635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676" y="1235129"/>
            <a:ext cx="8414647" cy="847587"/>
          </a:xfrm>
        </p:spPr>
        <p:txBody>
          <a:bodyPr/>
          <a:lstStyle/>
          <a:p>
            <a:r>
              <a:rPr lang="ko-KR" altLang="en-US" dirty="0"/>
              <a:t>장단점</a:t>
            </a:r>
          </a:p>
        </p:txBody>
      </p:sp>
      <p:sp>
        <p:nvSpPr>
          <p:cNvPr id="3" name="텍스트 개체 틀 3">
            <a:extLst>
              <a:ext uri="{FF2B5EF4-FFF2-40B4-BE49-F238E27FC236}">
                <a16:creationId xmlns:a16="http://schemas.microsoft.com/office/drawing/2014/main" id="{D3B94E6B-AA20-4481-B6DD-12920D5342FA}"/>
              </a:ext>
            </a:extLst>
          </p:cNvPr>
          <p:cNvSpPr txBox="1">
            <a:spLocks/>
          </p:cNvSpPr>
          <p:nvPr/>
        </p:nvSpPr>
        <p:spPr>
          <a:xfrm>
            <a:off x="364675" y="1957980"/>
            <a:ext cx="4207325" cy="435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dirty="0"/>
              <a:t>객체지향 장점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en-US" altLang="ko-KR" sz="2500" dirty="0"/>
              <a:t>+</a:t>
            </a:r>
            <a:r>
              <a:rPr lang="ko-KR" altLang="en-US" sz="2500" dirty="0"/>
              <a:t>확장이 유용함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en-US" altLang="ko-KR" sz="2500" dirty="0"/>
              <a:t>+</a:t>
            </a:r>
            <a:r>
              <a:rPr lang="ko-KR" altLang="en-US" sz="2500" dirty="0"/>
              <a:t>정리하기가 쉬움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en-US" altLang="ko-KR" sz="2500" dirty="0"/>
              <a:t>+</a:t>
            </a:r>
            <a:r>
              <a:rPr lang="ko-KR" altLang="en-US" sz="2500" dirty="0"/>
              <a:t>정리가 쉽기에 디버깅도 쉬움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en-US" altLang="ko-KR" sz="2500" dirty="0"/>
              <a:t>+</a:t>
            </a:r>
            <a:r>
              <a:rPr lang="ko-KR" altLang="en-US" sz="2500" dirty="0"/>
              <a:t>생산성 증가</a:t>
            </a:r>
            <a:endParaRPr lang="en-US" altLang="ko-KR" sz="2500" dirty="0"/>
          </a:p>
        </p:txBody>
      </p:sp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B62AD145-C791-4E48-8BC5-5C3EB67363B3}"/>
              </a:ext>
            </a:extLst>
          </p:cNvPr>
          <p:cNvSpPr txBox="1">
            <a:spLocks/>
          </p:cNvSpPr>
          <p:nvPr/>
        </p:nvSpPr>
        <p:spPr>
          <a:xfrm>
            <a:off x="4571998" y="1957980"/>
            <a:ext cx="4207325" cy="435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2500" dirty="0"/>
              <a:t>객체지향 단점</a:t>
            </a:r>
            <a:endParaRPr lang="en-US" altLang="ko-KR" sz="2500" dirty="0"/>
          </a:p>
          <a:p>
            <a:pPr algn="r"/>
            <a:endParaRPr lang="en-US" altLang="ko-KR" sz="2500" dirty="0"/>
          </a:p>
          <a:p>
            <a:pPr algn="r"/>
            <a:r>
              <a:rPr lang="en-US" altLang="ko-KR" sz="2500" dirty="0"/>
              <a:t>-</a:t>
            </a:r>
            <a:r>
              <a:rPr lang="ko-KR" altLang="en-US" sz="2500" dirty="0"/>
              <a:t>분류를 위한 구문의 증가</a:t>
            </a:r>
            <a:endParaRPr lang="en-US" altLang="ko-KR" sz="2500" dirty="0"/>
          </a:p>
          <a:p>
            <a:pPr algn="r"/>
            <a:endParaRPr lang="en-US" altLang="ko-KR" sz="2500" dirty="0"/>
          </a:p>
          <a:p>
            <a:pPr algn="r"/>
            <a:r>
              <a:rPr lang="en-US" altLang="ko-KR" sz="2500" dirty="0"/>
              <a:t>-</a:t>
            </a:r>
            <a:r>
              <a:rPr lang="ko-KR" altLang="en-US" sz="2500" dirty="0"/>
              <a:t>길어서 지저분해 </a:t>
            </a:r>
            <a:r>
              <a:rPr lang="ko-KR" altLang="en-US" sz="2500" dirty="0" err="1"/>
              <a:t>보일수</a:t>
            </a:r>
            <a:r>
              <a:rPr lang="ko-KR" altLang="en-US" sz="2500" dirty="0"/>
              <a:t> 있음</a:t>
            </a:r>
            <a:endParaRPr lang="en-US" altLang="ko-KR" sz="2500" dirty="0"/>
          </a:p>
          <a:p>
            <a:pPr algn="r"/>
            <a:endParaRPr lang="en-US" altLang="ko-KR" sz="2500" dirty="0"/>
          </a:p>
          <a:p>
            <a:pPr algn="r"/>
            <a:r>
              <a:rPr lang="en-US" altLang="ko-KR" sz="2500" dirty="0"/>
              <a:t>-</a:t>
            </a:r>
            <a:r>
              <a:rPr lang="ko-KR" altLang="en-US" sz="2500" dirty="0"/>
              <a:t>단순 용량 증가</a:t>
            </a: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2217526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6186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C59F62-5599-4C06-BB86-0FBA150BAF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752" y="1166743"/>
            <a:ext cx="8414647" cy="8475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dirty="0"/>
              <a:t>목차</a:t>
            </a: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8DCD2215-47E7-488C-B60E-EDC10E9EF5B2}"/>
              </a:ext>
            </a:extLst>
          </p:cNvPr>
          <p:cNvSpPr txBox="1">
            <a:spLocks/>
          </p:cNvSpPr>
          <p:nvPr/>
        </p:nvSpPr>
        <p:spPr>
          <a:xfrm>
            <a:off x="2938787" y="4488612"/>
            <a:ext cx="3943349" cy="476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삽입정렬</a:t>
            </a:r>
            <a:r>
              <a:rPr lang="en-US" altLang="ko-KR" dirty="0"/>
              <a:t>-</a:t>
            </a:r>
            <a:r>
              <a:rPr lang="ko-KR" altLang="en-US" dirty="0"/>
              <a:t>객체지향적</a:t>
            </a:r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76B24904-93BA-4FC7-8982-4F1A7AF6D7EC}"/>
              </a:ext>
            </a:extLst>
          </p:cNvPr>
          <p:cNvSpPr txBox="1">
            <a:spLocks/>
          </p:cNvSpPr>
          <p:nvPr/>
        </p:nvSpPr>
        <p:spPr>
          <a:xfrm>
            <a:off x="2091499" y="3631917"/>
            <a:ext cx="3943349" cy="476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삽입정렬</a:t>
            </a:r>
            <a:r>
              <a:rPr lang="en-US" altLang="ko-KR" dirty="0"/>
              <a:t>-</a:t>
            </a:r>
            <a:r>
              <a:rPr lang="ko-KR" altLang="en-US" dirty="0"/>
              <a:t>절차지향적</a:t>
            </a:r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D948DB64-856F-4F59-AA89-995CCD12A3ED}"/>
              </a:ext>
            </a:extLst>
          </p:cNvPr>
          <p:cNvSpPr txBox="1">
            <a:spLocks/>
          </p:cNvSpPr>
          <p:nvPr/>
        </p:nvSpPr>
        <p:spPr>
          <a:xfrm>
            <a:off x="1244211" y="2775221"/>
            <a:ext cx="3943349" cy="476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과제</a:t>
            </a:r>
          </a:p>
        </p:txBody>
      </p:sp>
    </p:spTree>
    <p:extLst>
      <p:ext uri="{BB962C8B-B14F-4D97-AF65-F5344CB8AC3E}">
        <p14:creationId xmlns:p14="http://schemas.microsoft.com/office/powerpoint/2010/main" val="282847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EBC6B-012A-4ACA-8760-6CC34C9635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676" y="3005206"/>
            <a:ext cx="8414647" cy="847587"/>
          </a:xfrm>
        </p:spPr>
        <p:txBody>
          <a:bodyPr/>
          <a:lstStyle/>
          <a:p>
            <a:pPr algn="ctr"/>
            <a:r>
              <a:rPr lang="ko-KR" altLang="en-US" dirty="0"/>
              <a:t>과제</a:t>
            </a:r>
          </a:p>
        </p:txBody>
      </p:sp>
    </p:spTree>
    <p:extLst>
      <p:ext uri="{BB962C8B-B14F-4D97-AF65-F5344CB8AC3E}">
        <p14:creationId xmlns:p14="http://schemas.microsoft.com/office/powerpoint/2010/main" val="2794658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EBC6B-012A-4ACA-8760-6CC34C9635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BD1FF41-A530-4A05-9D1F-2F7E8EB05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59" y="0"/>
            <a:ext cx="80260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178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EBC6B-012A-4ACA-8760-6CC34C9635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676" y="1235129"/>
            <a:ext cx="8414647" cy="847587"/>
          </a:xfrm>
        </p:spPr>
        <p:txBody>
          <a:bodyPr/>
          <a:lstStyle/>
          <a:p>
            <a:r>
              <a:rPr lang="ko-KR" altLang="en-US" dirty="0"/>
              <a:t>조건</a:t>
            </a:r>
          </a:p>
        </p:txBody>
      </p:sp>
      <p:sp>
        <p:nvSpPr>
          <p:cNvPr id="3" name="텍스트 개체 틀 3">
            <a:extLst>
              <a:ext uri="{FF2B5EF4-FFF2-40B4-BE49-F238E27FC236}">
                <a16:creationId xmlns:a16="http://schemas.microsoft.com/office/drawing/2014/main" id="{D3B94E6B-AA20-4481-B6DD-12920D5342FA}"/>
              </a:ext>
            </a:extLst>
          </p:cNvPr>
          <p:cNvSpPr txBox="1">
            <a:spLocks/>
          </p:cNvSpPr>
          <p:nvPr/>
        </p:nvSpPr>
        <p:spPr>
          <a:xfrm>
            <a:off x="364675" y="1957980"/>
            <a:ext cx="8414647" cy="435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dirty="0"/>
              <a:t>입출력 양식은 자유로우나 다음과 같은 기능이 있어야 함</a:t>
            </a:r>
            <a:r>
              <a:rPr lang="en-US" altLang="ko-KR" sz="2500" dirty="0"/>
              <a:t>.</a:t>
            </a:r>
          </a:p>
          <a:p>
            <a:r>
              <a:rPr lang="en-US" altLang="ko-KR" sz="2500" dirty="0"/>
              <a:t>- </a:t>
            </a:r>
            <a:r>
              <a:rPr lang="ko-KR" altLang="en-US" sz="2500" dirty="0"/>
              <a:t>프로그램을 추가</a:t>
            </a:r>
            <a:r>
              <a:rPr lang="en-US" altLang="ko-KR" sz="2500" dirty="0"/>
              <a:t>/</a:t>
            </a:r>
            <a:r>
              <a:rPr lang="ko-KR" altLang="en-US" sz="2500" dirty="0"/>
              <a:t>제거</a:t>
            </a:r>
            <a:endParaRPr lang="en-US" altLang="ko-KR" sz="2500" dirty="0"/>
          </a:p>
          <a:p>
            <a:pPr marL="342900" indent="-342900">
              <a:buFontTx/>
              <a:buChar char="-"/>
            </a:pPr>
            <a:r>
              <a:rPr lang="ko-KR" altLang="en-US" sz="2500" dirty="0"/>
              <a:t>프로그램을 사용 메모리 크기순으로 정렬 후 표시</a:t>
            </a:r>
            <a:endParaRPr lang="en-US" altLang="ko-KR" sz="2500" dirty="0"/>
          </a:p>
          <a:p>
            <a:pPr marL="342900" indent="-342900">
              <a:buFontTx/>
              <a:buChar char="-"/>
            </a:pPr>
            <a:r>
              <a:rPr lang="ko-KR" altLang="en-US" sz="2500" dirty="0"/>
              <a:t>표시 할 시 시각적인 요소도 표현</a:t>
            </a:r>
            <a:endParaRPr lang="en-US" altLang="ko-KR" sz="2500" dirty="0"/>
          </a:p>
          <a:p>
            <a:pPr marL="342900" indent="-342900">
              <a:buFontTx/>
              <a:buChar char="-"/>
            </a:pPr>
            <a:r>
              <a:rPr lang="ko-KR" altLang="en-US" sz="2500" dirty="0"/>
              <a:t>총 메모리 변경 기능</a:t>
            </a:r>
            <a:endParaRPr lang="en-US" altLang="ko-KR" sz="2500" dirty="0"/>
          </a:p>
          <a:p>
            <a:pPr marL="342900" indent="-342900">
              <a:buFontTx/>
              <a:buChar char="-"/>
            </a:pP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2449577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EBC6B-012A-4ACA-8760-6CC34C9635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676" y="3005206"/>
            <a:ext cx="8414647" cy="847587"/>
          </a:xfrm>
        </p:spPr>
        <p:txBody>
          <a:bodyPr/>
          <a:lstStyle/>
          <a:p>
            <a:pPr algn="ctr"/>
            <a:r>
              <a:rPr lang="ko-KR" altLang="en-US" dirty="0" err="1"/>
              <a:t>삽입정렬</a:t>
            </a:r>
            <a:r>
              <a:rPr lang="en-US" altLang="ko-KR" dirty="0"/>
              <a:t>-</a:t>
            </a:r>
            <a:r>
              <a:rPr lang="ko-KR" altLang="en-US" dirty="0"/>
              <a:t>절차지향적</a:t>
            </a:r>
          </a:p>
        </p:txBody>
      </p:sp>
    </p:spTree>
    <p:extLst>
      <p:ext uri="{BB962C8B-B14F-4D97-AF65-F5344CB8AC3E}">
        <p14:creationId xmlns:p14="http://schemas.microsoft.com/office/powerpoint/2010/main" val="1918709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EBC6B-012A-4ACA-8760-6CC34C9635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 descr="남자, 음악이(가) 표시된 사진&#10;&#10;높은 신뢰도로 생성된 설명">
            <a:extLst>
              <a:ext uri="{FF2B5EF4-FFF2-40B4-BE49-F238E27FC236}">
                <a16:creationId xmlns:a16="http://schemas.microsoft.com/office/drawing/2014/main" id="{6F6262A2-1372-4015-ADFE-6F17BF7B4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1104900"/>
            <a:ext cx="8286750" cy="46482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FCB8650-EE33-4CF5-A306-A5FCDE1B9EA1}"/>
              </a:ext>
            </a:extLst>
          </p:cNvPr>
          <p:cNvSpPr/>
          <p:nvPr/>
        </p:nvSpPr>
        <p:spPr>
          <a:xfrm rot="709639">
            <a:off x="3681415" y="1460451"/>
            <a:ext cx="3691358" cy="9421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Void main(String[] </a:t>
            </a:r>
            <a:r>
              <a:rPr lang="en-US" altLang="ko-KR" dirty="0" err="1">
                <a:solidFill>
                  <a:schemeClr val="bg1"/>
                </a:solidFill>
              </a:rPr>
              <a:t>args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6CCCA4-FD6C-4463-B0E0-5E727C7BF9B1}"/>
              </a:ext>
            </a:extLst>
          </p:cNvPr>
          <p:cNvSpPr/>
          <p:nvPr/>
        </p:nvSpPr>
        <p:spPr>
          <a:xfrm rot="19330593">
            <a:off x="3955913" y="3934671"/>
            <a:ext cx="1099514" cy="4285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Ages[]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0BC5CB-EEE0-456C-9004-BF0CD7BDFBC5}"/>
              </a:ext>
            </a:extLst>
          </p:cNvPr>
          <p:cNvSpPr/>
          <p:nvPr/>
        </p:nvSpPr>
        <p:spPr>
          <a:xfrm rot="19278024">
            <a:off x="4267419" y="4254850"/>
            <a:ext cx="1099514" cy="4285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names[]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99F14D5-BCB3-419E-9401-5FE7EDD8D97E}"/>
              </a:ext>
            </a:extLst>
          </p:cNvPr>
          <p:cNvSpPr/>
          <p:nvPr/>
        </p:nvSpPr>
        <p:spPr>
          <a:xfrm rot="2810691">
            <a:off x="4695628" y="3732360"/>
            <a:ext cx="1099514" cy="4285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N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005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EBC6B-012A-4ACA-8760-6CC34C9635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676" y="3005206"/>
            <a:ext cx="8414647" cy="847587"/>
          </a:xfrm>
        </p:spPr>
        <p:txBody>
          <a:bodyPr/>
          <a:lstStyle/>
          <a:p>
            <a:pPr algn="ctr"/>
            <a:r>
              <a:rPr lang="ko-KR" altLang="en-US" dirty="0" err="1"/>
              <a:t>삽입정렬</a:t>
            </a:r>
            <a:r>
              <a:rPr lang="en-US" altLang="ko-KR" dirty="0"/>
              <a:t>-</a:t>
            </a:r>
            <a:r>
              <a:rPr lang="ko-KR" altLang="en-US" dirty="0"/>
              <a:t>객체지향적</a:t>
            </a:r>
          </a:p>
        </p:txBody>
      </p:sp>
    </p:spTree>
    <p:extLst>
      <p:ext uri="{BB962C8B-B14F-4D97-AF65-F5344CB8AC3E}">
        <p14:creationId xmlns:p14="http://schemas.microsoft.com/office/powerpoint/2010/main" val="1942640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사람, 남자, 건물, 쥐고있는이(가) 표시된 사진&#10;&#10;높은 신뢰도로 생성된 설명">
            <a:extLst>
              <a:ext uri="{FF2B5EF4-FFF2-40B4-BE49-F238E27FC236}">
                <a16:creationId xmlns:a16="http://schemas.microsoft.com/office/drawing/2014/main" id="{217B432C-596A-4C62-AA66-1E16361DC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25" y="2014330"/>
            <a:ext cx="8020050" cy="4171950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EBC6B-012A-4ACA-8760-6CC34C9635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CB8650-EE33-4CF5-A306-A5FCDE1B9EA1}"/>
              </a:ext>
            </a:extLst>
          </p:cNvPr>
          <p:cNvSpPr/>
          <p:nvPr/>
        </p:nvSpPr>
        <p:spPr>
          <a:xfrm>
            <a:off x="2480570" y="2558244"/>
            <a:ext cx="2298772" cy="6922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Void main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(String[] </a:t>
            </a:r>
            <a:r>
              <a:rPr lang="en-US" altLang="ko-KR" dirty="0" err="1">
                <a:solidFill>
                  <a:schemeClr val="bg1"/>
                </a:solidFill>
              </a:rPr>
              <a:t>args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6CCCA4-FD6C-4463-B0E0-5E727C7BF9B1}"/>
              </a:ext>
            </a:extLst>
          </p:cNvPr>
          <p:cNvSpPr/>
          <p:nvPr/>
        </p:nvSpPr>
        <p:spPr>
          <a:xfrm rot="20855629">
            <a:off x="2767412" y="4510249"/>
            <a:ext cx="2355659" cy="4890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InsertionSort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99F14D5-BCB3-419E-9401-5FE7EDD8D97E}"/>
              </a:ext>
            </a:extLst>
          </p:cNvPr>
          <p:cNvSpPr/>
          <p:nvPr/>
        </p:nvSpPr>
        <p:spPr>
          <a:xfrm>
            <a:off x="6828426" y="4273425"/>
            <a:ext cx="1188447" cy="5331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Person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F92E43-43DA-4CD5-A538-AB1CBEB72266}"/>
              </a:ext>
            </a:extLst>
          </p:cNvPr>
          <p:cNvSpPr/>
          <p:nvPr/>
        </p:nvSpPr>
        <p:spPr>
          <a:xfrm>
            <a:off x="5561061" y="3316492"/>
            <a:ext cx="2973338" cy="5331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In 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399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Template Presentation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Consolas"/>
        <a:ea typeface="휴먼모음T"/>
        <a:cs typeface=""/>
      </a:majorFont>
      <a:minorFont>
        <a:latin typeface="Consolas"/>
        <a:ea typeface="휴먼모음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7346</TotalTime>
  <Words>110</Words>
  <Application>Microsoft Office PowerPoint</Application>
  <PresentationFormat>화면 슬라이드 쇼(4:3)</PresentationFormat>
  <Paragraphs>43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Open Sans</vt:lpstr>
      <vt:lpstr>맑은 고딕</vt:lpstr>
      <vt:lpstr>휴먼모음T</vt:lpstr>
      <vt:lpstr>Arial</vt:lpstr>
      <vt:lpstr>Calibri</vt:lpstr>
      <vt:lpstr>Consolas</vt:lpstr>
      <vt:lpstr>Template PresentationGo</vt:lpstr>
      <vt:lpstr>복습 세미나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6-Step Hexagons Puzzle Diagram for PowerPoint</dc:title>
  <dc:creator>PresentationGo.com</dc:creator>
  <dc:description>© Copyright PresentationGo.com</dc:description>
  <cp:lastModifiedBy>Jeong SangWoo</cp:lastModifiedBy>
  <cp:revision>18</cp:revision>
  <dcterms:created xsi:type="dcterms:W3CDTF">2014-11-26T05:14:11Z</dcterms:created>
  <dcterms:modified xsi:type="dcterms:W3CDTF">2018-05-31T06:17:11Z</dcterms:modified>
</cp:coreProperties>
</file>