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7" r:id="rId3"/>
    <p:sldId id="284" r:id="rId4"/>
    <p:sldId id="271" r:id="rId5"/>
    <p:sldId id="285" r:id="rId6"/>
    <p:sldId id="279" r:id="rId7"/>
    <p:sldId id="282" r:id="rId8"/>
    <p:sldId id="281" r:id="rId9"/>
    <p:sldId id="286" r:id="rId10"/>
    <p:sldId id="266" r:id="rId11"/>
    <p:sldId id="283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60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스타일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6E5-A66A-44EC-8AD9-ADB258CFD0A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4707-BBEB-47D7-8F1E-32F199A418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직선 연결선 34"/>
          <p:cNvCxnSpPr/>
          <p:nvPr userDrawn="1"/>
        </p:nvCxnSpPr>
        <p:spPr>
          <a:xfrm flipH="1">
            <a:off x="7731925" y="5445926"/>
            <a:ext cx="1412075" cy="14120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4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스타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209675" y="0"/>
            <a:ext cx="6724650" cy="6858000"/>
            <a:chOff x="1362075" y="0"/>
            <a:chExt cx="6724650" cy="6858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36207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70700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05193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39686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74179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08672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6E5-A66A-44EC-8AD9-ADB258CFD0A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4707-BBEB-47D7-8F1E-32F199A41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3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스타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6E5-A66A-44EC-8AD9-ADB258CFD0A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4707-BBEB-47D7-8F1E-32F199A418E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그룹 13"/>
          <p:cNvGrpSpPr/>
          <p:nvPr userDrawn="1"/>
        </p:nvGrpSpPr>
        <p:grpSpPr>
          <a:xfrm rot="5400000">
            <a:off x="2554605" y="-1143000"/>
            <a:ext cx="4034790" cy="9144000"/>
            <a:chOff x="1362075" y="0"/>
            <a:chExt cx="4034790" cy="685800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36207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70700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5193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396865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728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스타일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 userDrawn="1"/>
        </p:nvGrpSpPr>
        <p:grpSpPr>
          <a:xfrm>
            <a:off x="-35862" y="-31007"/>
            <a:ext cx="9177340" cy="6926362"/>
            <a:chOff x="-35862" y="-31007"/>
            <a:chExt cx="9177340" cy="6926362"/>
          </a:xfrm>
        </p:grpSpPr>
        <p:cxnSp>
          <p:nvCxnSpPr>
            <p:cNvPr id="15" name="직선 연결선 14"/>
            <p:cNvCxnSpPr/>
            <p:nvPr/>
          </p:nvCxnSpPr>
          <p:spPr>
            <a:xfrm flipH="1">
              <a:off x="-35862" y="-31007"/>
              <a:ext cx="5214842" cy="521484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91991" y="-31006"/>
              <a:ext cx="6889006" cy="688900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056655" y="0"/>
              <a:ext cx="6895355" cy="689535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3996029" y="1717025"/>
              <a:ext cx="5140975" cy="51409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 flipH="1">
              <a:off x="0" y="0"/>
              <a:ext cx="3052666" cy="305266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 flipH="1">
              <a:off x="6007102" y="3714750"/>
              <a:ext cx="3134376" cy="313437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0" y="0"/>
              <a:ext cx="967158" cy="96715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6E5-A66A-44EC-8AD9-ADB258CFD0A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4707-BBEB-47D7-8F1E-32F199A418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직선 연결선 34"/>
          <p:cNvCxnSpPr/>
          <p:nvPr userDrawn="1"/>
        </p:nvCxnSpPr>
        <p:spPr>
          <a:xfrm flipH="1">
            <a:off x="7731925" y="5480475"/>
            <a:ext cx="1377526" cy="137752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974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스타일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 userDrawn="1"/>
        </p:nvGrpSpPr>
        <p:grpSpPr>
          <a:xfrm flipH="1">
            <a:off x="-35862" y="-31007"/>
            <a:ext cx="9186769" cy="6926362"/>
            <a:chOff x="-49765" y="-31007"/>
            <a:chExt cx="9186769" cy="6926362"/>
          </a:xfrm>
        </p:grpSpPr>
        <p:cxnSp>
          <p:nvCxnSpPr>
            <p:cNvPr id="15" name="직선 연결선 14"/>
            <p:cNvCxnSpPr/>
            <p:nvPr/>
          </p:nvCxnSpPr>
          <p:spPr>
            <a:xfrm flipH="1">
              <a:off x="-35862" y="-31007"/>
              <a:ext cx="5214842" cy="521484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91991" y="-31006"/>
              <a:ext cx="6889006" cy="688900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056655" y="0"/>
              <a:ext cx="6895355" cy="689535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3996029" y="1717025"/>
              <a:ext cx="5140975" cy="51409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 flipH="1">
              <a:off x="-49765" y="0"/>
              <a:ext cx="3102431" cy="310242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 flipH="1">
              <a:off x="6007101" y="3771900"/>
              <a:ext cx="3077227" cy="307722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0" y="0"/>
              <a:ext cx="967158" cy="96715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6E5-A66A-44EC-8AD9-ADB258CFD0A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4707-BBEB-47D7-8F1E-32F199A41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84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06E5-A66A-44EC-8AD9-ADB258CFD0A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4707-BBEB-47D7-8F1E-32F199A41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4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6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r="7849"/>
          <a:stretch/>
        </p:blipFill>
        <p:spPr>
          <a:xfrm>
            <a:off x="0" y="-760"/>
            <a:ext cx="9144000" cy="685876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29740" y="2492244"/>
            <a:ext cx="592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PLANET  BREAKER</a:t>
            </a:r>
            <a:endParaRPr lang="ko-KR" altLang="en-US" sz="4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052653" y="1129351"/>
            <a:ext cx="932009" cy="1072449"/>
          </a:xfrm>
          <a:custGeom>
            <a:avLst/>
            <a:gdLst>
              <a:gd name="connsiteX0" fmla="*/ 284731 w 566180"/>
              <a:gd name="connsiteY0" fmla="*/ 187995 h 651495"/>
              <a:gd name="connsiteX1" fmla="*/ 244825 w 566180"/>
              <a:gd name="connsiteY1" fmla="*/ 256870 h 651495"/>
              <a:gd name="connsiteX2" fmla="*/ 165017 w 566180"/>
              <a:gd name="connsiteY2" fmla="*/ 256871 h 651495"/>
              <a:gd name="connsiteX3" fmla="*/ 204920 w 566180"/>
              <a:gd name="connsiteY3" fmla="*/ 325748 h 651495"/>
              <a:gd name="connsiteX4" fmla="*/ 165017 w 566180"/>
              <a:gd name="connsiteY4" fmla="*/ 394624 h 651495"/>
              <a:gd name="connsiteX5" fmla="*/ 244825 w 566180"/>
              <a:gd name="connsiteY5" fmla="*/ 394625 h 651495"/>
              <a:gd name="connsiteX6" fmla="*/ 284731 w 566180"/>
              <a:gd name="connsiteY6" fmla="*/ 463500 h 651495"/>
              <a:gd name="connsiteX7" fmla="*/ 324636 w 566180"/>
              <a:gd name="connsiteY7" fmla="*/ 394625 h 651495"/>
              <a:gd name="connsiteX8" fmla="*/ 404444 w 566180"/>
              <a:gd name="connsiteY8" fmla="*/ 394624 h 651495"/>
              <a:gd name="connsiteX9" fmla="*/ 364541 w 566180"/>
              <a:gd name="connsiteY9" fmla="*/ 325748 h 651495"/>
              <a:gd name="connsiteX10" fmla="*/ 404444 w 566180"/>
              <a:gd name="connsiteY10" fmla="*/ 256871 h 651495"/>
              <a:gd name="connsiteX11" fmla="*/ 324636 w 566180"/>
              <a:gd name="connsiteY11" fmla="*/ 256870 h 651495"/>
              <a:gd name="connsiteX12" fmla="*/ 283090 w 566180"/>
              <a:gd name="connsiteY12" fmla="*/ 0 h 651495"/>
              <a:gd name="connsiteX13" fmla="*/ 377455 w 566180"/>
              <a:gd name="connsiteY13" fmla="*/ 162871 h 651495"/>
              <a:gd name="connsiteX14" fmla="*/ 566180 w 566180"/>
              <a:gd name="connsiteY14" fmla="*/ 162874 h 651495"/>
              <a:gd name="connsiteX15" fmla="*/ 471820 w 566180"/>
              <a:gd name="connsiteY15" fmla="*/ 325748 h 651495"/>
              <a:gd name="connsiteX16" fmla="*/ 566180 w 566180"/>
              <a:gd name="connsiteY16" fmla="*/ 488621 h 651495"/>
              <a:gd name="connsiteX17" fmla="*/ 377455 w 566180"/>
              <a:gd name="connsiteY17" fmla="*/ 488624 h 651495"/>
              <a:gd name="connsiteX18" fmla="*/ 283090 w 566180"/>
              <a:gd name="connsiteY18" fmla="*/ 651495 h 651495"/>
              <a:gd name="connsiteX19" fmla="*/ 188725 w 566180"/>
              <a:gd name="connsiteY19" fmla="*/ 488624 h 651495"/>
              <a:gd name="connsiteX20" fmla="*/ 0 w 566180"/>
              <a:gd name="connsiteY20" fmla="*/ 488621 h 651495"/>
              <a:gd name="connsiteX21" fmla="*/ 94360 w 566180"/>
              <a:gd name="connsiteY21" fmla="*/ 325748 h 651495"/>
              <a:gd name="connsiteX22" fmla="*/ 0 w 566180"/>
              <a:gd name="connsiteY22" fmla="*/ 162874 h 651495"/>
              <a:gd name="connsiteX23" fmla="*/ 188725 w 566180"/>
              <a:gd name="connsiteY23" fmla="*/ 162871 h 6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66180" h="651495">
                <a:moveTo>
                  <a:pt x="284731" y="187995"/>
                </a:moveTo>
                <a:lnTo>
                  <a:pt x="244825" y="256870"/>
                </a:lnTo>
                <a:lnTo>
                  <a:pt x="165017" y="256871"/>
                </a:lnTo>
                <a:lnTo>
                  <a:pt x="204920" y="325748"/>
                </a:lnTo>
                <a:lnTo>
                  <a:pt x="165017" y="394624"/>
                </a:lnTo>
                <a:lnTo>
                  <a:pt x="244825" y="394625"/>
                </a:lnTo>
                <a:lnTo>
                  <a:pt x="284731" y="463500"/>
                </a:lnTo>
                <a:lnTo>
                  <a:pt x="324636" y="394625"/>
                </a:lnTo>
                <a:lnTo>
                  <a:pt x="404444" y="394624"/>
                </a:lnTo>
                <a:lnTo>
                  <a:pt x="364541" y="325748"/>
                </a:lnTo>
                <a:lnTo>
                  <a:pt x="404444" y="256871"/>
                </a:lnTo>
                <a:lnTo>
                  <a:pt x="324636" y="256870"/>
                </a:lnTo>
                <a:close/>
                <a:moveTo>
                  <a:pt x="283090" y="0"/>
                </a:moveTo>
                <a:lnTo>
                  <a:pt x="377455" y="162871"/>
                </a:lnTo>
                <a:lnTo>
                  <a:pt x="566180" y="162874"/>
                </a:lnTo>
                <a:lnTo>
                  <a:pt x="471820" y="325748"/>
                </a:lnTo>
                <a:lnTo>
                  <a:pt x="566180" y="488621"/>
                </a:lnTo>
                <a:lnTo>
                  <a:pt x="377455" y="488624"/>
                </a:lnTo>
                <a:lnTo>
                  <a:pt x="283090" y="651495"/>
                </a:lnTo>
                <a:lnTo>
                  <a:pt x="188725" y="488624"/>
                </a:lnTo>
                <a:lnTo>
                  <a:pt x="0" y="488621"/>
                </a:lnTo>
                <a:lnTo>
                  <a:pt x="94360" y="325748"/>
                </a:lnTo>
                <a:lnTo>
                  <a:pt x="0" y="162874"/>
                </a:lnTo>
                <a:lnTo>
                  <a:pt x="188725" y="1628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77014" y="4292970"/>
            <a:ext cx="59283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MENTOR - 20</a:t>
            </a:r>
            <a:r>
              <a:rPr lang="ko-KR" altLang="en-US" sz="2000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  <a:endParaRPr lang="en-US" altLang="ko-KR" sz="2000" spc="-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이 정 민</a:t>
            </a:r>
            <a:endParaRPr lang="en-US" altLang="ko-KR" sz="2000" spc="-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endParaRPr lang="en-US" altLang="ko-KR" sz="2000" spc="-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MENTEE - 21</a:t>
            </a:r>
            <a:r>
              <a:rPr lang="ko-KR" altLang="en-US" sz="2000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  <a:endParaRPr lang="en-US" altLang="ko-KR" sz="2000" spc="-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     진</a:t>
            </a:r>
            <a:endParaRPr lang="en-US" altLang="ko-KR" sz="2000" spc="-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 하 늘</a:t>
            </a:r>
            <a:endParaRPr lang="en-US" altLang="ko-KR" sz="2000" spc="-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황 주 은 </a:t>
            </a:r>
            <a:endParaRPr lang="en-US" altLang="ko-KR" sz="2000" spc="-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4800" spc="-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4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8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04765" y="3157866"/>
            <a:ext cx="525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Pleanet</a:t>
            </a:r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Breaker </a:t>
            </a:r>
            <a:r>
              <a:rPr lang="ko-KR" altLang="en-US" sz="2800" b="1" spc="-100" dirty="0" smtClean="0">
                <a:solidFill>
                  <a:schemeClr val="bg1"/>
                </a:solidFill>
                <a:latin typeface="+mj-ea"/>
                <a:ea typeface="+mj-ea"/>
              </a:rPr>
              <a:t>게임 시연</a:t>
            </a:r>
            <a:endParaRPr lang="ko-KR" altLang="en-US" sz="2800" b="1" spc="-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4142716" y="898411"/>
            <a:ext cx="932009" cy="1072449"/>
          </a:xfrm>
          <a:custGeom>
            <a:avLst/>
            <a:gdLst>
              <a:gd name="connsiteX0" fmla="*/ 284731 w 566180"/>
              <a:gd name="connsiteY0" fmla="*/ 187995 h 651495"/>
              <a:gd name="connsiteX1" fmla="*/ 244825 w 566180"/>
              <a:gd name="connsiteY1" fmla="*/ 256870 h 651495"/>
              <a:gd name="connsiteX2" fmla="*/ 165017 w 566180"/>
              <a:gd name="connsiteY2" fmla="*/ 256871 h 651495"/>
              <a:gd name="connsiteX3" fmla="*/ 204920 w 566180"/>
              <a:gd name="connsiteY3" fmla="*/ 325748 h 651495"/>
              <a:gd name="connsiteX4" fmla="*/ 165017 w 566180"/>
              <a:gd name="connsiteY4" fmla="*/ 394624 h 651495"/>
              <a:gd name="connsiteX5" fmla="*/ 244825 w 566180"/>
              <a:gd name="connsiteY5" fmla="*/ 394625 h 651495"/>
              <a:gd name="connsiteX6" fmla="*/ 284731 w 566180"/>
              <a:gd name="connsiteY6" fmla="*/ 463500 h 651495"/>
              <a:gd name="connsiteX7" fmla="*/ 324636 w 566180"/>
              <a:gd name="connsiteY7" fmla="*/ 394625 h 651495"/>
              <a:gd name="connsiteX8" fmla="*/ 404444 w 566180"/>
              <a:gd name="connsiteY8" fmla="*/ 394624 h 651495"/>
              <a:gd name="connsiteX9" fmla="*/ 364541 w 566180"/>
              <a:gd name="connsiteY9" fmla="*/ 325748 h 651495"/>
              <a:gd name="connsiteX10" fmla="*/ 404444 w 566180"/>
              <a:gd name="connsiteY10" fmla="*/ 256871 h 651495"/>
              <a:gd name="connsiteX11" fmla="*/ 324636 w 566180"/>
              <a:gd name="connsiteY11" fmla="*/ 256870 h 651495"/>
              <a:gd name="connsiteX12" fmla="*/ 283090 w 566180"/>
              <a:gd name="connsiteY12" fmla="*/ 0 h 651495"/>
              <a:gd name="connsiteX13" fmla="*/ 377455 w 566180"/>
              <a:gd name="connsiteY13" fmla="*/ 162871 h 651495"/>
              <a:gd name="connsiteX14" fmla="*/ 566180 w 566180"/>
              <a:gd name="connsiteY14" fmla="*/ 162874 h 651495"/>
              <a:gd name="connsiteX15" fmla="*/ 471820 w 566180"/>
              <a:gd name="connsiteY15" fmla="*/ 325748 h 651495"/>
              <a:gd name="connsiteX16" fmla="*/ 566180 w 566180"/>
              <a:gd name="connsiteY16" fmla="*/ 488621 h 651495"/>
              <a:gd name="connsiteX17" fmla="*/ 377455 w 566180"/>
              <a:gd name="connsiteY17" fmla="*/ 488624 h 651495"/>
              <a:gd name="connsiteX18" fmla="*/ 283090 w 566180"/>
              <a:gd name="connsiteY18" fmla="*/ 651495 h 651495"/>
              <a:gd name="connsiteX19" fmla="*/ 188725 w 566180"/>
              <a:gd name="connsiteY19" fmla="*/ 488624 h 651495"/>
              <a:gd name="connsiteX20" fmla="*/ 0 w 566180"/>
              <a:gd name="connsiteY20" fmla="*/ 488621 h 651495"/>
              <a:gd name="connsiteX21" fmla="*/ 94360 w 566180"/>
              <a:gd name="connsiteY21" fmla="*/ 325748 h 651495"/>
              <a:gd name="connsiteX22" fmla="*/ 0 w 566180"/>
              <a:gd name="connsiteY22" fmla="*/ 162874 h 651495"/>
              <a:gd name="connsiteX23" fmla="*/ 188725 w 566180"/>
              <a:gd name="connsiteY23" fmla="*/ 162871 h 6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66180" h="651495">
                <a:moveTo>
                  <a:pt x="284731" y="187995"/>
                </a:moveTo>
                <a:lnTo>
                  <a:pt x="244825" y="256870"/>
                </a:lnTo>
                <a:lnTo>
                  <a:pt x="165017" y="256871"/>
                </a:lnTo>
                <a:lnTo>
                  <a:pt x="204920" y="325748"/>
                </a:lnTo>
                <a:lnTo>
                  <a:pt x="165017" y="394624"/>
                </a:lnTo>
                <a:lnTo>
                  <a:pt x="244825" y="394625"/>
                </a:lnTo>
                <a:lnTo>
                  <a:pt x="284731" y="463500"/>
                </a:lnTo>
                <a:lnTo>
                  <a:pt x="324636" y="394625"/>
                </a:lnTo>
                <a:lnTo>
                  <a:pt x="404444" y="394624"/>
                </a:lnTo>
                <a:lnTo>
                  <a:pt x="364541" y="325748"/>
                </a:lnTo>
                <a:lnTo>
                  <a:pt x="404444" y="256871"/>
                </a:lnTo>
                <a:lnTo>
                  <a:pt x="324636" y="256870"/>
                </a:lnTo>
                <a:close/>
                <a:moveTo>
                  <a:pt x="283090" y="0"/>
                </a:moveTo>
                <a:lnTo>
                  <a:pt x="377455" y="162871"/>
                </a:lnTo>
                <a:lnTo>
                  <a:pt x="566180" y="162874"/>
                </a:lnTo>
                <a:lnTo>
                  <a:pt x="471820" y="325748"/>
                </a:lnTo>
                <a:lnTo>
                  <a:pt x="566180" y="488621"/>
                </a:lnTo>
                <a:lnTo>
                  <a:pt x="377455" y="488624"/>
                </a:lnTo>
                <a:lnTo>
                  <a:pt x="283090" y="651495"/>
                </a:lnTo>
                <a:lnTo>
                  <a:pt x="188725" y="488624"/>
                </a:lnTo>
                <a:lnTo>
                  <a:pt x="0" y="488621"/>
                </a:lnTo>
                <a:lnTo>
                  <a:pt x="94360" y="325748"/>
                </a:lnTo>
                <a:lnTo>
                  <a:pt x="0" y="162874"/>
                </a:lnTo>
                <a:lnTo>
                  <a:pt x="188725" y="16287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95275" cy="295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505" y="2743200"/>
            <a:ext cx="964932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637" y="2888985"/>
            <a:ext cx="8805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PLANET  BREAKER </a:t>
            </a:r>
            <a:r>
              <a:rPr lang="ko-KR" altLang="en-US" sz="4400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4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400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  <a:endParaRPr lang="ko-KR" altLang="en-US" sz="4400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061"/>
            <a:ext cx="402389" cy="399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389" y="3876"/>
            <a:ext cx="26643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latin typeface="+mj-ea"/>
                <a:ea typeface="+mj-ea"/>
              </a:rPr>
              <a:t>순서도 </a:t>
            </a:r>
            <a:r>
              <a:rPr lang="en-US" altLang="ko-KR" sz="2000" b="1" spc="-100" dirty="0" smtClean="0">
                <a:latin typeface="+mj-ea"/>
                <a:ea typeface="+mj-ea"/>
              </a:rPr>
              <a:t>- </a:t>
            </a:r>
            <a:r>
              <a:rPr lang="ko-KR" altLang="en-US" sz="2000" b="1" spc="-100" dirty="0" smtClean="0">
                <a:latin typeface="+mj-ea"/>
                <a:ea typeface="+mj-ea"/>
              </a:rPr>
              <a:t>메인</a:t>
            </a:r>
            <a:endParaRPr lang="ko-KR" altLang="en-US" sz="2000" b="1" spc="-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00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r="7849"/>
          <a:stretch/>
        </p:blipFill>
        <p:spPr>
          <a:xfrm>
            <a:off x="0" y="-760"/>
            <a:ext cx="9144000" cy="6858760"/>
          </a:xfrm>
          <a:prstGeom prst="rect">
            <a:avLst/>
          </a:prstGeom>
        </p:spPr>
      </p:pic>
      <p:sp>
        <p:nvSpPr>
          <p:cNvPr id="8" name="포인트가 6개인 별 7"/>
          <p:cNvSpPr/>
          <p:nvPr/>
        </p:nvSpPr>
        <p:spPr>
          <a:xfrm>
            <a:off x="3826553" y="2198458"/>
            <a:ext cx="140725" cy="161930"/>
          </a:xfrm>
          <a:prstGeom prst="star6">
            <a:avLst/>
          </a:prstGeom>
          <a:solidFill>
            <a:schemeClr val="bg1"/>
          </a:solidFill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포인트가 6개인 별 8"/>
          <p:cNvSpPr/>
          <p:nvPr/>
        </p:nvSpPr>
        <p:spPr>
          <a:xfrm>
            <a:off x="1173841" y="4753539"/>
            <a:ext cx="78147" cy="89923"/>
          </a:xfrm>
          <a:prstGeom prst="star6">
            <a:avLst/>
          </a:prstGeom>
          <a:solidFill>
            <a:schemeClr val="bg1"/>
          </a:solidFill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포인트가 6개인 별 9"/>
          <p:cNvSpPr/>
          <p:nvPr/>
        </p:nvSpPr>
        <p:spPr>
          <a:xfrm>
            <a:off x="5205296" y="5277407"/>
            <a:ext cx="78147" cy="89923"/>
          </a:xfrm>
          <a:prstGeom prst="star6">
            <a:avLst/>
          </a:prstGeom>
          <a:solidFill>
            <a:schemeClr val="bg1"/>
          </a:solidFill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포인트가 6개인 별 10"/>
          <p:cNvSpPr/>
          <p:nvPr/>
        </p:nvSpPr>
        <p:spPr>
          <a:xfrm>
            <a:off x="2474003" y="3855808"/>
            <a:ext cx="140725" cy="161930"/>
          </a:xfrm>
          <a:prstGeom prst="star6">
            <a:avLst/>
          </a:prstGeom>
          <a:solidFill>
            <a:schemeClr val="bg1"/>
          </a:solidFill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포인트가 6개인 별 11"/>
          <p:cNvSpPr/>
          <p:nvPr/>
        </p:nvSpPr>
        <p:spPr>
          <a:xfrm>
            <a:off x="6548322" y="2915214"/>
            <a:ext cx="78147" cy="89923"/>
          </a:xfrm>
          <a:prstGeom prst="star6">
            <a:avLst/>
          </a:prstGeom>
          <a:solidFill>
            <a:schemeClr val="bg1"/>
          </a:solidFill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포인트가 6개인 별 12"/>
          <p:cNvSpPr/>
          <p:nvPr/>
        </p:nvSpPr>
        <p:spPr>
          <a:xfrm>
            <a:off x="2517991" y="1515039"/>
            <a:ext cx="78147" cy="89923"/>
          </a:xfrm>
          <a:prstGeom prst="star6">
            <a:avLst/>
          </a:prstGeom>
          <a:solidFill>
            <a:schemeClr val="bg1"/>
          </a:solidFill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포인트가 6개인 별 13"/>
          <p:cNvSpPr/>
          <p:nvPr/>
        </p:nvSpPr>
        <p:spPr>
          <a:xfrm>
            <a:off x="7867599" y="4367648"/>
            <a:ext cx="140725" cy="161930"/>
          </a:xfrm>
          <a:prstGeom prst="star6">
            <a:avLst/>
          </a:prstGeom>
          <a:solidFill>
            <a:schemeClr val="bg1"/>
          </a:solidFill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포인트가 6개인 별 14"/>
          <p:cNvSpPr/>
          <p:nvPr/>
        </p:nvSpPr>
        <p:spPr>
          <a:xfrm>
            <a:off x="7898887" y="2554247"/>
            <a:ext cx="78147" cy="89923"/>
          </a:xfrm>
          <a:prstGeom prst="star6">
            <a:avLst/>
          </a:prstGeom>
          <a:solidFill>
            <a:schemeClr val="bg1"/>
          </a:solidFill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포인트가 6개인 별 15"/>
          <p:cNvSpPr/>
          <p:nvPr/>
        </p:nvSpPr>
        <p:spPr>
          <a:xfrm>
            <a:off x="650720" y="1373973"/>
            <a:ext cx="1124387" cy="1293814"/>
          </a:xfrm>
          <a:prstGeom prst="star6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6개인 별 16"/>
          <p:cNvSpPr/>
          <p:nvPr/>
        </p:nvSpPr>
        <p:spPr>
          <a:xfrm>
            <a:off x="6397721" y="3718518"/>
            <a:ext cx="379347" cy="436509"/>
          </a:xfrm>
          <a:prstGeom prst="star6">
            <a:avLst/>
          </a:prstGeom>
          <a:solidFill>
            <a:schemeClr val="bg1"/>
          </a:solidFill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790500" y="2198458"/>
            <a:ext cx="2656655" cy="2215991"/>
            <a:chOff x="2684915" y="2472028"/>
            <a:chExt cx="2656655" cy="2215991"/>
          </a:xfrm>
          <a:noFill/>
        </p:grpSpPr>
        <p:sp>
          <p:nvSpPr>
            <p:cNvPr id="19" name="TextBox 18"/>
            <p:cNvSpPr txBox="1"/>
            <p:nvPr/>
          </p:nvSpPr>
          <p:spPr>
            <a:xfrm>
              <a:off x="2684915" y="2472028"/>
              <a:ext cx="1329210" cy="2215991"/>
            </a:xfrm>
            <a:prstGeom prst="rect">
              <a:avLst/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</a:t>
              </a:r>
              <a:endParaRPr lang="ko-KR" altLang="en-US" sz="1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7094" y="3243158"/>
              <a:ext cx="1364476" cy="1323439"/>
            </a:xfrm>
            <a:prstGeom prst="rect">
              <a:avLst/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0" spc="-1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&amp;A</a:t>
              </a:r>
              <a:endParaRPr lang="ko-KR" altLang="en-US" sz="80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1173841" y="-760"/>
            <a:ext cx="39072" cy="685876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517409" y="7256"/>
            <a:ext cx="39072" cy="685876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885041" y="27304"/>
            <a:ext cx="39072" cy="685876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04545" y="11256"/>
            <a:ext cx="39072" cy="685876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60145" y="7240"/>
            <a:ext cx="39072" cy="685876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915745" y="3224"/>
            <a:ext cx="39072" cy="685876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208" y="7240"/>
            <a:ext cx="402389" cy="399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8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700" y="2321004"/>
            <a:ext cx="3778599" cy="221599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800" spc="-1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13800" spc="-1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포인트가 6개인 별 2"/>
          <p:cNvSpPr/>
          <p:nvPr/>
        </p:nvSpPr>
        <p:spPr>
          <a:xfrm>
            <a:off x="3619203" y="1528619"/>
            <a:ext cx="140725" cy="161930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포인트가 6개인 별 3"/>
          <p:cNvSpPr/>
          <p:nvPr/>
        </p:nvSpPr>
        <p:spPr>
          <a:xfrm>
            <a:off x="1296570" y="3034572"/>
            <a:ext cx="78147" cy="89923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6개인 별 4"/>
          <p:cNvSpPr/>
          <p:nvPr/>
        </p:nvSpPr>
        <p:spPr>
          <a:xfrm>
            <a:off x="5208643" y="5057514"/>
            <a:ext cx="78147" cy="89923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6개인 별 5"/>
          <p:cNvSpPr/>
          <p:nvPr/>
        </p:nvSpPr>
        <p:spPr>
          <a:xfrm>
            <a:off x="1513976" y="5250303"/>
            <a:ext cx="140725" cy="161930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6개인 별 6"/>
          <p:cNvSpPr/>
          <p:nvPr/>
        </p:nvSpPr>
        <p:spPr>
          <a:xfrm>
            <a:off x="6485058" y="2526896"/>
            <a:ext cx="78147" cy="89923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6개인 별 7"/>
          <p:cNvSpPr/>
          <p:nvPr/>
        </p:nvSpPr>
        <p:spPr>
          <a:xfrm>
            <a:off x="1578715" y="1429171"/>
            <a:ext cx="78147" cy="89923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6개인 별 8"/>
          <p:cNvSpPr/>
          <p:nvPr/>
        </p:nvSpPr>
        <p:spPr>
          <a:xfrm>
            <a:off x="7404478" y="5366956"/>
            <a:ext cx="140725" cy="161930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7533" y="405795"/>
            <a:ext cx="68159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20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6215" y="513516"/>
            <a:ext cx="1620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동기</a:t>
            </a:r>
            <a:endParaRPr lang="ko-KR" altLang="en-US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7533" y="1825020"/>
            <a:ext cx="69762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320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5160" y="1907968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 설명</a:t>
            </a:r>
            <a:endParaRPr lang="ko-KR" altLang="en-US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7533" y="3136524"/>
            <a:ext cx="69762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320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6215" y="324424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7533" y="4514703"/>
            <a:ext cx="69762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5160" y="3244245"/>
            <a:ext cx="18229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진행 순서도</a:t>
            </a:r>
            <a:endParaRPr lang="ko-KR" altLang="en-US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7533" y="5912588"/>
            <a:ext cx="69762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320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6214" y="6020309"/>
            <a:ext cx="26298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시연 </a:t>
            </a:r>
            <a:r>
              <a:rPr lang="ko-KR" altLang="en-US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r>
              <a:rPr lang="ko-KR" altLang="en-US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6208" y="4633106"/>
            <a:ext cx="1685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 진행 일정</a:t>
            </a:r>
            <a:endParaRPr lang="ko-KR" altLang="en-US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828799" y="2256679"/>
            <a:ext cx="1029730" cy="2949143"/>
            <a:chOff x="724927" y="2150078"/>
            <a:chExt cx="1029730" cy="2949143"/>
          </a:xfrm>
        </p:grpSpPr>
        <p:grpSp>
          <p:nvGrpSpPr>
            <p:cNvPr id="8" name="그룹 7"/>
            <p:cNvGrpSpPr/>
            <p:nvPr/>
          </p:nvGrpSpPr>
          <p:grpSpPr>
            <a:xfrm>
              <a:off x="905389" y="2150078"/>
              <a:ext cx="677048" cy="2949143"/>
              <a:chOff x="4233476" y="1219203"/>
              <a:chExt cx="677048" cy="2949143"/>
            </a:xfrm>
          </p:grpSpPr>
          <p:sp>
            <p:nvSpPr>
              <p:cNvPr id="2" name="대각선 방향의 모서리가 잘린 사각형 1"/>
              <p:cNvSpPr/>
              <p:nvPr/>
            </p:nvSpPr>
            <p:spPr>
              <a:xfrm>
                <a:off x="4328983" y="1219203"/>
                <a:ext cx="498390" cy="498390"/>
              </a:xfrm>
              <a:prstGeom prst="snip2Diag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대각선 방향의 모서리가 잘린 사각형 2"/>
              <p:cNvSpPr/>
              <p:nvPr/>
            </p:nvSpPr>
            <p:spPr>
              <a:xfrm rot="5400000">
                <a:off x="3990717" y="2194099"/>
                <a:ext cx="1162566" cy="677048"/>
              </a:xfrm>
              <a:prstGeom prst="snip2Diag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4419598" y="3295135"/>
                <a:ext cx="0" cy="8732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4674971" y="3295135"/>
                <a:ext cx="0" cy="8732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포인트가 6개인 별 6"/>
              <p:cNvSpPr/>
              <p:nvPr/>
            </p:nvSpPr>
            <p:spPr>
              <a:xfrm>
                <a:off x="4674971" y="2084173"/>
                <a:ext cx="132017" cy="151910"/>
              </a:xfrm>
              <a:prstGeom prst="star6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1754657" y="2992394"/>
              <a:ext cx="0" cy="8732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24927" y="2992394"/>
              <a:ext cx="0" cy="8732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340851" y="2241328"/>
            <a:ext cx="365974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spc="-1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sz="2000" spc="-1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벽돌깨기</a:t>
            </a:r>
            <a:endParaRPr lang="ko-KR" altLang="en-US" sz="2000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0851" y="4504766"/>
            <a:ext cx="41344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 방향에서  플레이 가능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더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업그레이드된 벽돌 깨기 게임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!!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3876"/>
            <a:ext cx="402389" cy="400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389" y="3876"/>
            <a:ext cx="26643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latin typeface="+mj-ea"/>
                <a:ea typeface="+mj-ea"/>
              </a:rPr>
              <a:t>주제선정 동기</a:t>
            </a:r>
            <a:endParaRPr lang="ko-KR" altLang="en-US" sz="2000" b="1" spc="-1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51" y="2695881"/>
            <a:ext cx="1074122" cy="159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55" y="2695881"/>
            <a:ext cx="1117934" cy="157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07" y="2695881"/>
            <a:ext cx="1137987" cy="156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13611" y="1771573"/>
            <a:ext cx="139565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너무 식상해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16" y="1516602"/>
            <a:ext cx="7185032" cy="230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0" y="4061"/>
            <a:ext cx="402389" cy="399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389" y="3876"/>
            <a:ext cx="26643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latin typeface="+mj-ea"/>
                <a:ea typeface="+mj-ea"/>
              </a:rPr>
              <a:t>게임 설명</a:t>
            </a:r>
            <a:endParaRPr lang="ko-KR" altLang="en-US" sz="2000" b="1" spc="-100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8864" y="948053"/>
            <a:ext cx="123142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ko-KR" altLang="en-US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포인트가 6개인 별 27"/>
          <p:cNvSpPr/>
          <p:nvPr/>
        </p:nvSpPr>
        <p:spPr>
          <a:xfrm>
            <a:off x="716540" y="1014758"/>
            <a:ext cx="231775" cy="266700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8" name="Picture 8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0" y="4247374"/>
            <a:ext cx="76200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7370" y="909921"/>
            <a:ext cx="18630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실제 게임 화면 </a:t>
            </a:r>
            <a:endParaRPr lang="ko-KR" altLang="en-US" sz="20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포인트가 6개인 별 14"/>
          <p:cNvSpPr/>
          <p:nvPr/>
        </p:nvSpPr>
        <p:spPr>
          <a:xfrm>
            <a:off x="427370" y="6299066"/>
            <a:ext cx="231775" cy="266700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061"/>
            <a:ext cx="402389" cy="399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389" y="3876"/>
            <a:ext cx="26643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latin typeface="+mj-ea"/>
                <a:ea typeface="+mj-ea"/>
              </a:rPr>
              <a:t>게임 설명</a:t>
            </a:r>
            <a:endParaRPr lang="ko-KR" altLang="en-US" sz="2000" b="1" spc="-100" dirty="0">
              <a:latin typeface="+mj-ea"/>
              <a:ea typeface="+mj-e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9" y="1410765"/>
            <a:ext cx="4724238" cy="464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44" y="1735616"/>
            <a:ext cx="18669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13" y="4654763"/>
            <a:ext cx="1866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59145" y="6263139"/>
            <a:ext cx="43686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바가 돌면서 모든 면에서 플레이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21219" y="3705915"/>
            <a:ext cx="274818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블록마다 다른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Armor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적용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색으로 구분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!</a:t>
            </a:r>
          </a:p>
        </p:txBody>
      </p:sp>
      <p:sp>
        <p:nvSpPr>
          <p:cNvPr id="18" name="포인트가 6개인 별 17"/>
          <p:cNvSpPr/>
          <p:nvPr/>
        </p:nvSpPr>
        <p:spPr>
          <a:xfrm>
            <a:off x="5789443" y="3733565"/>
            <a:ext cx="231775" cy="266700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6개인 별 19"/>
          <p:cNvSpPr/>
          <p:nvPr/>
        </p:nvSpPr>
        <p:spPr>
          <a:xfrm>
            <a:off x="5695026" y="5789666"/>
            <a:ext cx="231775" cy="266700"/>
          </a:xfrm>
          <a:prstGeom prst="star6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21217" y="5753739"/>
            <a:ext cx="297840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닿는 위치에 따라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just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공이 튕기는 각도 조절 가능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Ctrl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Space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 다양하게 이동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8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75203" y="842210"/>
            <a:ext cx="8006261" cy="5028321"/>
            <a:chOff x="817053" y="458632"/>
            <a:chExt cx="7743374" cy="4687640"/>
          </a:xfrm>
        </p:grpSpPr>
        <p:grpSp>
          <p:nvGrpSpPr>
            <p:cNvPr id="26" name="그룹 25"/>
            <p:cNvGrpSpPr/>
            <p:nvPr/>
          </p:nvGrpSpPr>
          <p:grpSpPr>
            <a:xfrm>
              <a:off x="1840595" y="458632"/>
              <a:ext cx="6599024" cy="4687640"/>
              <a:chOff x="1974256" y="915566"/>
              <a:chExt cx="6599024" cy="4687640"/>
            </a:xfrm>
          </p:grpSpPr>
          <p:sp>
            <p:nvSpPr>
              <p:cNvPr id="27" name="순서도: 수행의 시작/종료 26"/>
              <p:cNvSpPr/>
              <p:nvPr/>
            </p:nvSpPr>
            <p:spPr>
              <a:xfrm>
                <a:off x="3571868" y="915566"/>
                <a:ext cx="2214578" cy="482207"/>
              </a:xfrm>
              <a:prstGeom prst="flowChartTerminator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+mj-ea"/>
                    <a:ea typeface="+mj-ea"/>
                    <a:cs typeface="Ebrima" pitchFamily="2" charset="0"/>
                  </a:rPr>
                  <a:t>START</a:t>
                </a:r>
                <a:endParaRPr lang="ko-KR" altLang="en-US" sz="1400" b="1" dirty="0">
                  <a:solidFill>
                    <a:schemeClr val="tx1"/>
                  </a:solidFill>
                  <a:latin typeface="+mj-ea"/>
                  <a:ea typeface="+mj-ea"/>
                  <a:cs typeface="Ebrima" pitchFamily="2" charset="0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1974256" y="1397773"/>
                <a:ext cx="6599024" cy="4205433"/>
                <a:chOff x="1974256" y="1397773"/>
                <a:chExt cx="6599024" cy="4205433"/>
              </a:xfrm>
            </p:grpSpPr>
            <p:cxnSp>
              <p:nvCxnSpPr>
                <p:cNvPr id="29" name="직선 화살표 연결선 28"/>
                <p:cNvCxnSpPr>
                  <a:stCxn id="27" idx="2"/>
                  <a:endCxn id="31" idx="1"/>
                </p:cNvCxnSpPr>
                <p:nvPr/>
              </p:nvCxnSpPr>
              <p:spPr>
                <a:xfrm>
                  <a:off x="4679157" y="1397773"/>
                  <a:ext cx="1" cy="26753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그룹 29"/>
                <p:cNvGrpSpPr/>
                <p:nvPr/>
              </p:nvGrpSpPr>
              <p:grpSpPr>
                <a:xfrm>
                  <a:off x="1974256" y="1665310"/>
                  <a:ext cx="6599024" cy="3937896"/>
                  <a:chOff x="1974256" y="1665310"/>
                  <a:chExt cx="6599024" cy="3937896"/>
                </a:xfrm>
              </p:grpSpPr>
              <p:sp>
                <p:nvSpPr>
                  <p:cNvPr id="31" name="순서도: 데이터 30"/>
                  <p:cNvSpPr/>
                  <p:nvPr/>
                </p:nvSpPr>
                <p:spPr>
                  <a:xfrm>
                    <a:off x="3714745" y="1665310"/>
                    <a:ext cx="1928826" cy="642942"/>
                  </a:xfrm>
                  <a:prstGeom prst="flowChartInputOutpu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Ebrima" pitchFamily="2" charset="0"/>
                      </a:rPr>
                      <a:t>시작 </a:t>
                    </a:r>
                    <a:r>
                      <a:rPr lang="ko-KR" altLang="en-US" sz="1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Ebrima" pitchFamily="2" charset="0"/>
                      </a:rPr>
                      <a:t>화면</a:t>
                    </a:r>
                    <a:endParaRPr lang="en-US" altLang="ko-KR" sz="1400" b="1" dirty="0" smtClean="0">
                      <a:solidFill>
                        <a:schemeClr val="tx1"/>
                      </a:solidFill>
                      <a:latin typeface="+mj-ea"/>
                      <a:ea typeface="+mj-ea"/>
                      <a:cs typeface="Ebrima" pitchFamily="2" charset="0"/>
                    </a:endParaRPr>
                  </a:p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Ebrima" pitchFamily="2" charset="0"/>
                      </a:rPr>
                      <a:t>BGM</a:t>
                    </a:r>
                    <a:r>
                      <a:rPr lang="ko-KR" altLang="en-US" sz="1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Ebrima" pitchFamily="2" charset="0"/>
                      </a:rPr>
                      <a:t>실행</a:t>
                    </a:r>
                    <a:endParaRPr lang="ko-KR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  <a:cs typeface="Ebrima" pitchFamily="2" charset="0"/>
                    </a:endParaRPr>
                  </a:p>
                </p:txBody>
              </p:sp>
              <p:cxnSp>
                <p:nvCxnSpPr>
                  <p:cNvPr id="32" name="직선 화살표 연결선 31"/>
                  <p:cNvCxnSpPr>
                    <a:stCxn id="31" idx="4"/>
                    <a:endCxn id="39" idx="0"/>
                  </p:cNvCxnSpPr>
                  <p:nvPr/>
                </p:nvCxnSpPr>
                <p:spPr>
                  <a:xfrm>
                    <a:off x="4679158" y="2308252"/>
                    <a:ext cx="8723" cy="61389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1974256" y="2922147"/>
                    <a:ext cx="6599024" cy="2681059"/>
                    <a:chOff x="1974256" y="2922147"/>
                    <a:chExt cx="6599024" cy="2681059"/>
                  </a:xfrm>
                </p:grpSpPr>
                <p:sp>
                  <p:nvSpPr>
                    <p:cNvPr id="37" name="순서도: 수행의 시작/종료 36"/>
                    <p:cNvSpPr/>
                    <p:nvPr/>
                  </p:nvSpPr>
                  <p:spPr>
                    <a:xfrm>
                      <a:off x="3656391" y="5120999"/>
                      <a:ext cx="2071702" cy="482207"/>
                    </a:xfrm>
                    <a:prstGeom prst="flowChartTermina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Ebrima" pitchFamily="2" charset="0"/>
                        </a:rPr>
                        <a:t>FINISH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Ebrima" pitchFamily="2" charset="0"/>
                      </a:endParaRPr>
                    </a:p>
                  </p:txBody>
                </p:sp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1974256" y="2922147"/>
                      <a:ext cx="6599024" cy="2448441"/>
                      <a:chOff x="1974256" y="2922147"/>
                      <a:chExt cx="6599024" cy="2448441"/>
                    </a:xfrm>
                  </p:grpSpPr>
                  <p:sp>
                    <p:nvSpPr>
                      <p:cNvPr id="39" name="순서도: 판단 38"/>
                      <p:cNvSpPr/>
                      <p:nvPr/>
                    </p:nvSpPr>
                    <p:spPr>
                      <a:xfrm>
                        <a:off x="3178960" y="2922147"/>
                        <a:ext cx="3017842" cy="1105615"/>
                      </a:xfrm>
                      <a:prstGeom prst="flowChartDecision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342900" indent="-342900">
                          <a:buAutoNum type="arabicPeriod"/>
                        </a:pPr>
                        <a:r>
                          <a:rPr lang="en-US" altLang="ko-KR" sz="1400" b="1" dirty="0" err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  <a:cs typeface="Ebrima" pitchFamily="2" charset="0"/>
                          </a:rPr>
                          <a:t>GameStart</a:t>
                        </a:r>
                        <a:endParaRPr lang="en-US" altLang="ko-KR" sz="1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Ebrima" pitchFamily="2" charset="0"/>
                        </a:endParaRPr>
                      </a:p>
                      <a:p>
                        <a:pPr marL="342900" indent="-342900">
                          <a:buAutoNum type="arabicPeriod"/>
                        </a:pPr>
                        <a:r>
                          <a:rPr lang="en-US" altLang="ko-KR" sz="1400" b="1" dirty="0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  <a:cs typeface="Ebrima" pitchFamily="2" charset="0"/>
                          </a:rPr>
                          <a:t>Help</a:t>
                        </a:r>
                      </a:p>
                      <a:p>
                        <a:pPr marL="342900" indent="-342900">
                          <a:buAutoNum type="arabicPeriod"/>
                        </a:pPr>
                        <a:r>
                          <a:rPr lang="en-US" altLang="ko-KR" sz="1400" b="1" dirty="0" err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  <a:cs typeface="Ebrima" pitchFamily="2" charset="0"/>
                          </a:rPr>
                          <a:t>Eixt</a:t>
                        </a:r>
                      </a:p>
                    </p:txBody>
                  </p:sp>
                  <p:cxnSp>
                    <p:nvCxnSpPr>
                      <p:cNvPr id="41" name="직선 화살표 연결선 40"/>
                      <p:cNvCxnSpPr>
                        <a:stCxn id="39" idx="1"/>
                        <a:endCxn id="50" idx="1"/>
                      </p:cNvCxnSpPr>
                      <p:nvPr/>
                    </p:nvCxnSpPr>
                    <p:spPr>
                      <a:xfrm rot="10800000" flipV="1">
                        <a:off x="1974256" y="3474954"/>
                        <a:ext cx="1204705" cy="711731"/>
                      </a:xfrm>
                      <a:prstGeom prst="bentConnector2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4" name="그룹 43"/>
                      <p:cNvGrpSpPr/>
                      <p:nvPr/>
                    </p:nvGrpSpPr>
                    <p:grpSpPr>
                      <a:xfrm>
                        <a:off x="6196802" y="3474955"/>
                        <a:ext cx="2376478" cy="1895633"/>
                        <a:chOff x="6196802" y="3474955"/>
                        <a:chExt cx="2376478" cy="1895633"/>
                      </a:xfrm>
                    </p:grpSpPr>
                    <p:cxnSp>
                      <p:nvCxnSpPr>
                        <p:cNvPr id="45" name="직선 화살표 연결선 44"/>
                        <p:cNvCxnSpPr>
                          <a:stCxn id="39" idx="3"/>
                          <a:endCxn id="51" idx="1"/>
                        </p:cNvCxnSpPr>
                        <p:nvPr/>
                      </p:nvCxnSpPr>
                      <p:spPr>
                        <a:xfrm>
                          <a:off x="6196802" y="3474955"/>
                          <a:ext cx="1483504" cy="645840"/>
                        </a:xfrm>
                        <a:prstGeom prst="bentConnector2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7" name="순서도: 종속 처리 46"/>
                        <p:cNvSpPr/>
                        <p:nvPr/>
                      </p:nvSpPr>
                      <p:spPr>
                        <a:xfrm>
                          <a:off x="6787330" y="4874274"/>
                          <a:ext cx="1785950" cy="496314"/>
                        </a:xfrm>
                        <a:prstGeom prst="flowChartPredefinedProcess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Ebrima" pitchFamily="2" charset="0"/>
                            </a:rPr>
                            <a:t>Game Start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  <p:cxnSp>
          <p:nvCxnSpPr>
            <p:cNvPr id="49" name="직선 화살표 연결선 48"/>
            <p:cNvCxnSpPr>
              <a:stCxn id="39" idx="2"/>
              <a:endCxn id="52" idx="1"/>
            </p:cNvCxnSpPr>
            <p:nvPr/>
          </p:nvCxnSpPr>
          <p:spPr>
            <a:xfrm flipH="1">
              <a:off x="4545496" y="3570828"/>
              <a:ext cx="8725" cy="329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데이터 49"/>
            <p:cNvSpPr/>
            <p:nvPr/>
          </p:nvSpPr>
          <p:spPr>
            <a:xfrm>
              <a:off x="826813" y="3730959"/>
              <a:ext cx="2027564" cy="446485"/>
            </a:xfrm>
            <a:prstGeom prst="flowChartInputOutpu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Button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효과음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순서도: 데이터 50"/>
            <p:cNvSpPr/>
            <p:nvPr/>
          </p:nvSpPr>
          <p:spPr>
            <a:xfrm>
              <a:off x="6532863" y="3643491"/>
              <a:ext cx="2027564" cy="446485"/>
            </a:xfrm>
            <a:prstGeom prst="flowChartInputOutpu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Button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효과음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순서도: 데이터 51"/>
            <p:cNvSpPr/>
            <p:nvPr/>
          </p:nvSpPr>
          <p:spPr>
            <a:xfrm>
              <a:off x="3531713" y="3900810"/>
              <a:ext cx="2027564" cy="446485"/>
            </a:xfrm>
            <a:prstGeom prst="flowChartInputOutpu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Button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효과음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화살표 연결선 52"/>
            <p:cNvCxnSpPr>
              <a:stCxn id="52" idx="4"/>
              <a:endCxn id="37" idx="0"/>
            </p:cNvCxnSpPr>
            <p:nvPr/>
          </p:nvCxnSpPr>
          <p:spPr>
            <a:xfrm>
              <a:off x="4545496" y="4347295"/>
              <a:ext cx="13085" cy="3167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51" idx="4"/>
              <a:endCxn id="47" idx="0"/>
            </p:cNvCxnSpPr>
            <p:nvPr/>
          </p:nvCxnSpPr>
          <p:spPr>
            <a:xfrm flipH="1">
              <a:off x="7546644" y="4089976"/>
              <a:ext cx="1" cy="327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1830835" y="4160021"/>
              <a:ext cx="4361" cy="18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순서도: 데이터 55"/>
            <p:cNvSpPr/>
            <p:nvPr/>
          </p:nvSpPr>
          <p:spPr>
            <a:xfrm>
              <a:off x="817053" y="4347294"/>
              <a:ext cx="2027564" cy="446485"/>
            </a:xfrm>
            <a:prstGeom prst="flowChartInputOutpu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게임 방법 </a:t>
              </a:r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설명 창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607574" y="3120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44930" y="412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21561" y="3120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0" y="4061"/>
            <a:ext cx="402389" cy="399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2389" y="3876"/>
            <a:ext cx="26643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latin typeface="+mj-ea"/>
                <a:ea typeface="+mj-ea"/>
              </a:rPr>
              <a:t>순서도 </a:t>
            </a:r>
            <a:r>
              <a:rPr lang="en-US" altLang="ko-KR" sz="2000" b="1" spc="-100" dirty="0" smtClean="0">
                <a:latin typeface="+mj-ea"/>
                <a:ea typeface="+mj-ea"/>
              </a:rPr>
              <a:t>- </a:t>
            </a:r>
            <a:r>
              <a:rPr lang="ko-KR" altLang="en-US" sz="2000" b="1" spc="-100" dirty="0" smtClean="0">
                <a:latin typeface="+mj-ea"/>
                <a:ea typeface="+mj-ea"/>
              </a:rPr>
              <a:t>메인</a:t>
            </a:r>
            <a:endParaRPr lang="ko-KR" altLang="en-US" sz="2000" b="1" spc="-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6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69617" y="552832"/>
            <a:ext cx="5726496" cy="5960064"/>
            <a:chOff x="-206383" y="91471"/>
            <a:chExt cx="6240796" cy="6310012"/>
          </a:xfrm>
        </p:grpSpPr>
        <p:sp>
          <p:nvSpPr>
            <p:cNvPr id="134" name="순서도: 판단 133"/>
            <p:cNvSpPr/>
            <p:nvPr/>
          </p:nvSpPr>
          <p:spPr>
            <a:xfrm>
              <a:off x="3309007" y="4044712"/>
              <a:ext cx="2725406" cy="732822"/>
            </a:xfrm>
            <a:prstGeom prst="flowChartDecision">
              <a:avLst/>
            </a:prstGeom>
            <a:solidFill>
              <a:schemeClr val="bg1"/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/>
              <a:r>
                <a:rPr lang="ko-KR" altLang="en-US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공 좌표 </a:t>
              </a:r>
              <a:endPara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342900" indent="-342900" algn="ctr"/>
              <a:r>
                <a:rPr lang="ko-KR" altLang="en-US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외부인가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206383" y="91471"/>
              <a:ext cx="5864384" cy="6310012"/>
              <a:chOff x="-206383" y="91471"/>
              <a:chExt cx="5864384" cy="6310012"/>
            </a:xfrm>
          </p:grpSpPr>
          <p:sp>
            <p:nvSpPr>
              <p:cNvPr id="3" name="순서도: 종속 처리 2"/>
              <p:cNvSpPr/>
              <p:nvPr/>
            </p:nvSpPr>
            <p:spPr>
              <a:xfrm>
                <a:off x="3818696" y="91471"/>
                <a:ext cx="1785950" cy="349948"/>
              </a:xfrm>
              <a:prstGeom prst="flowChartPredefinedProcess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HY강M" pitchFamily="18" charset="-127"/>
                    <a:ea typeface="HY강M" pitchFamily="18" charset="-127"/>
                  </a:rPr>
                  <a:t>Play</a:t>
                </a:r>
                <a:endParaRPr lang="en-US" altLang="ko-KR" sz="1200" b="1" dirty="0">
                  <a:solidFill>
                    <a:schemeClr val="tx1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95" name="순서도: 처리 94"/>
              <p:cNvSpPr/>
              <p:nvPr/>
            </p:nvSpPr>
            <p:spPr>
              <a:xfrm>
                <a:off x="-206383" y="2363472"/>
                <a:ext cx="1800000" cy="957832"/>
              </a:xfrm>
              <a:prstGeom prst="flowChartProcess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Next Level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로 넘어감 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Armor++</a:t>
                </a:r>
              </a:p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Ball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값 설정</a:t>
                </a:r>
                <a:endPara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Bar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값 설정</a:t>
                </a:r>
                <a:endPara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Brick =76</a:t>
                </a:r>
              </a:p>
            </p:txBody>
          </p:sp>
          <p:sp>
            <p:nvSpPr>
              <p:cNvPr id="11" name="순서도: 종속 처리 10"/>
              <p:cNvSpPr/>
              <p:nvPr/>
            </p:nvSpPr>
            <p:spPr>
              <a:xfrm>
                <a:off x="3685419" y="3321304"/>
                <a:ext cx="1972582" cy="388723"/>
              </a:xfrm>
              <a:prstGeom prst="flowChartPredefinedProcess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충돌 판단</a:t>
                </a:r>
                <a:endPara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693617" y="441419"/>
                <a:ext cx="4964384" cy="5960064"/>
                <a:chOff x="693617" y="441419"/>
                <a:chExt cx="4964384" cy="5960064"/>
              </a:xfrm>
            </p:grpSpPr>
            <p:cxnSp>
              <p:nvCxnSpPr>
                <p:cNvPr id="4" name="직선 화살표 연결선 3"/>
                <p:cNvCxnSpPr>
                  <a:endCxn id="5" idx="0"/>
                </p:cNvCxnSpPr>
                <p:nvPr/>
              </p:nvCxnSpPr>
              <p:spPr>
                <a:xfrm>
                  <a:off x="4711670" y="441419"/>
                  <a:ext cx="11308" cy="38951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순서도: 준비 4"/>
                <p:cNvSpPr/>
                <p:nvPr/>
              </p:nvSpPr>
              <p:spPr>
                <a:xfrm>
                  <a:off x="3787956" y="830933"/>
                  <a:ext cx="1870045" cy="785854"/>
                </a:xfrm>
                <a:prstGeom prst="flowChartPreparation">
                  <a:avLst/>
                </a:prstGeom>
                <a:solidFill>
                  <a:schemeClr val="bg1"/>
                </a:solidFill>
                <a:ln w="2222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1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Field </a:t>
                  </a:r>
                  <a:r>
                    <a:rPr lang="ko-KR" altLang="en-US" sz="11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생성</a:t>
                  </a:r>
                  <a:endParaRPr lang="en-US" altLang="ko-KR" sz="1100" b="1" dirty="0" smtClean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r>
                    <a:rPr lang="en-US" altLang="ko-KR" sz="11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Ball </a:t>
                  </a:r>
                  <a:r>
                    <a:rPr lang="ko-KR" altLang="en-US" sz="11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 </a:t>
                  </a:r>
                  <a:r>
                    <a:rPr lang="ko-KR" altLang="en-US" sz="11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생성 </a:t>
                  </a:r>
                  <a:endParaRPr lang="en-US" altLang="ko-KR" sz="11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r>
                    <a:rPr lang="en-US" altLang="ko-KR" sz="11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Bar </a:t>
                  </a:r>
                  <a:r>
                    <a:rPr lang="ko-KR" altLang="en-US" sz="11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 </a:t>
                  </a:r>
                  <a:r>
                    <a:rPr lang="ko-KR" altLang="en-US" sz="11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생성</a:t>
                  </a:r>
                  <a:endParaRPr lang="en-US" altLang="ko-KR" sz="11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r>
                    <a:rPr lang="en-US" altLang="ko-KR" sz="11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Brick = 76</a:t>
                  </a:r>
                  <a:endParaRPr lang="ko-KR" altLang="en-US" sz="11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6" name="직선 화살표 연결선 5"/>
                <p:cNvCxnSpPr>
                  <a:endCxn id="7" idx="0"/>
                </p:cNvCxnSpPr>
                <p:nvPr/>
              </p:nvCxnSpPr>
              <p:spPr>
                <a:xfrm flipH="1">
                  <a:off x="4675393" y="1628080"/>
                  <a:ext cx="7367" cy="35625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순서도: 수동 입력 6"/>
                <p:cNvSpPr/>
                <p:nvPr/>
              </p:nvSpPr>
              <p:spPr>
                <a:xfrm>
                  <a:off x="3782418" y="1942211"/>
                  <a:ext cx="1785950" cy="421262"/>
                </a:xfrm>
                <a:prstGeom prst="flowChartManualInput">
                  <a:avLst/>
                </a:prstGeom>
                <a:solidFill>
                  <a:schemeClr val="bg1"/>
                </a:solidFill>
                <a:ln w="222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방향키 </a:t>
                  </a:r>
                  <a:r>
                    <a:rPr lang="ko-KR" altLang="en-US" sz="12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입력</a:t>
                  </a:r>
                </a:p>
              </p:txBody>
            </p:sp>
            <p:cxnSp>
              <p:nvCxnSpPr>
                <p:cNvPr id="8" name="직선 화살표 연결선 7"/>
                <p:cNvCxnSpPr>
                  <a:stCxn id="7" idx="2"/>
                </p:cNvCxnSpPr>
                <p:nvPr/>
              </p:nvCxnSpPr>
              <p:spPr>
                <a:xfrm flipH="1">
                  <a:off x="4668368" y="2363473"/>
                  <a:ext cx="7025" cy="33171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>
                  <a:stCxn id="11" idx="2"/>
                </p:cNvCxnSpPr>
                <p:nvPr/>
              </p:nvCxnSpPr>
              <p:spPr>
                <a:xfrm>
                  <a:off x="4671710" y="3710027"/>
                  <a:ext cx="7367" cy="33018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순서도: 판단 58"/>
                <p:cNvSpPr/>
                <p:nvPr/>
              </p:nvSpPr>
              <p:spPr>
                <a:xfrm>
                  <a:off x="3709122" y="5812119"/>
                  <a:ext cx="1928858" cy="589364"/>
                </a:xfrm>
                <a:prstGeom prst="flowChartDecision">
                  <a:avLst/>
                </a:prstGeom>
                <a:solidFill>
                  <a:schemeClr val="bg1"/>
                </a:solidFill>
                <a:ln w="222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342900" algn="ctr"/>
                  <a:r>
                    <a: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Brick</a:t>
                  </a:r>
                  <a:r>
                    <a:rPr lang="ko-KR" altLang="en-US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 </a:t>
                  </a:r>
                  <a:r>
                    <a: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=0</a:t>
                  </a:r>
                  <a:endParaRPr lang="ko-KR" altLang="en-US" sz="1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102" name="꺾인 연결선 101"/>
                <p:cNvCxnSpPr>
                  <a:stCxn id="95" idx="0"/>
                </p:cNvCxnSpPr>
                <p:nvPr/>
              </p:nvCxnSpPr>
              <p:spPr>
                <a:xfrm rot="5400000" flipH="1" flipV="1">
                  <a:off x="2251573" y="248255"/>
                  <a:ext cx="557262" cy="3673174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꺾인 연결선 102"/>
                <p:cNvCxnSpPr>
                  <a:cxnSpLocks/>
                  <a:stCxn id="59" idx="1"/>
                  <a:endCxn id="95" idx="2"/>
                </p:cNvCxnSpPr>
                <p:nvPr/>
              </p:nvCxnSpPr>
              <p:spPr>
                <a:xfrm rot="10800000">
                  <a:off x="693618" y="3321304"/>
                  <a:ext cx="3015505" cy="2785497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화살표 연결선 107"/>
                <p:cNvCxnSpPr>
                  <a:stCxn id="59" idx="3"/>
                  <a:endCxn id="7" idx="3"/>
                </p:cNvCxnSpPr>
                <p:nvPr/>
              </p:nvCxnSpPr>
              <p:spPr>
                <a:xfrm flipH="1" flipV="1">
                  <a:off x="5568368" y="2152842"/>
                  <a:ext cx="69612" cy="3953959"/>
                </a:xfrm>
                <a:prstGeom prst="bentConnector3">
                  <a:avLst>
                    <a:gd name="adj1" fmla="val -4130821"/>
                  </a:avLst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화살표 연결선 125"/>
                <p:cNvCxnSpPr>
                  <a:stCxn id="134" idx="2"/>
                  <a:endCxn id="59" idx="0"/>
                </p:cNvCxnSpPr>
                <p:nvPr/>
              </p:nvCxnSpPr>
              <p:spPr>
                <a:xfrm>
                  <a:off x="4671710" y="4777534"/>
                  <a:ext cx="1841" cy="10345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화살표 연결선 140"/>
                <p:cNvCxnSpPr>
                  <a:stCxn id="134" idx="1"/>
                  <a:endCxn id="145" idx="0"/>
                </p:cNvCxnSpPr>
                <p:nvPr/>
              </p:nvCxnSpPr>
              <p:spPr>
                <a:xfrm rot="10800000">
                  <a:off x="2020905" y="4160883"/>
                  <a:ext cx="1288103" cy="250241"/>
                </a:xfrm>
                <a:prstGeom prst="bentConnector4">
                  <a:avLst>
                    <a:gd name="adj1" fmla="val 18023"/>
                    <a:gd name="adj2" fmla="val 191352"/>
                  </a:avLst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순서도: 처리 144"/>
                <p:cNvSpPr/>
                <p:nvPr/>
              </p:nvSpPr>
              <p:spPr>
                <a:xfrm>
                  <a:off x="1197104" y="4160882"/>
                  <a:ext cx="1647599" cy="461743"/>
                </a:xfrm>
                <a:prstGeom prst="flowChartProcess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배경음악 정지</a:t>
                  </a:r>
                  <a:endParaRPr lang="en-US" altLang="ko-KR" sz="1200" b="1" dirty="0" smtClean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148" name="직선 화살표 연결선 147"/>
                <p:cNvCxnSpPr>
                  <a:stCxn id="145" idx="2"/>
                  <a:endCxn id="56" idx="1"/>
                </p:cNvCxnSpPr>
                <p:nvPr/>
              </p:nvCxnSpPr>
              <p:spPr>
                <a:xfrm>
                  <a:off x="2020904" y="4622625"/>
                  <a:ext cx="0" cy="21722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순서도: 처리 53"/>
                <p:cNvSpPr/>
                <p:nvPr/>
              </p:nvSpPr>
              <p:spPr>
                <a:xfrm>
                  <a:off x="3775393" y="2664702"/>
                  <a:ext cx="1800000" cy="439106"/>
                </a:xfrm>
                <a:prstGeom prst="flowChartProcess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Bar </a:t>
                  </a:r>
                  <a:r>
                    <a:rPr lang="ko-KR" altLang="en-US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이동</a:t>
                  </a:r>
                  <a:endParaRPr lang="en-US" altLang="ko-KR" sz="1200" b="1" dirty="0" smtClean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Ball </a:t>
                  </a:r>
                  <a:r>
                    <a:rPr lang="ko-KR" altLang="en-US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움직임</a:t>
                  </a:r>
                  <a:endParaRPr lang="ko-KR" altLang="en-US" sz="1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55" name="직선 화살표 연결선 54"/>
                <p:cNvCxnSpPr>
                  <a:stCxn id="54" idx="2"/>
                  <a:endCxn id="11" idx="0"/>
                </p:cNvCxnSpPr>
                <p:nvPr/>
              </p:nvCxnSpPr>
              <p:spPr>
                <a:xfrm flipH="1">
                  <a:off x="4671710" y="3103808"/>
                  <a:ext cx="3683" cy="21749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/>
                <p:cNvCxnSpPr/>
                <p:nvPr/>
              </p:nvCxnSpPr>
              <p:spPr>
                <a:xfrm>
                  <a:off x="2030579" y="5276588"/>
                  <a:ext cx="0" cy="19807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순서도: 데이터 43"/>
                <p:cNvSpPr/>
                <p:nvPr/>
              </p:nvSpPr>
              <p:spPr>
                <a:xfrm>
                  <a:off x="1044383" y="5489396"/>
                  <a:ext cx="1990303" cy="446485"/>
                </a:xfrm>
                <a:prstGeom prst="flowChartInputOutput">
                  <a:avLst/>
                </a:prstGeom>
                <a:solidFill>
                  <a:schemeClr val="bg1"/>
                </a:solidFill>
                <a:ln w="222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err="1" smtClean="0">
                      <a:solidFill>
                        <a:schemeClr val="tx1"/>
                      </a:solidFill>
                      <a:latin typeface="+mj-ea"/>
                    </a:rPr>
                    <a:t>GameOver</a:t>
                  </a:r>
                  <a:endParaRPr lang="en-US" altLang="ko-KR" sz="1200" b="1" dirty="0" smtClean="0">
                    <a:solidFill>
                      <a:schemeClr val="tx1"/>
                    </a:solidFill>
                    <a:latin typeface="+mj-ea"/>
                  </a:endParaRPr>
                </a:p>
                <a:p>
                  <a:pPr algn="ctr"/>
                  <a:r>
                    <a:rPr lang="ko-KR" altLang="en-US" sz="1200" b="1" dirty="0" smtClean="0">
                      <a:solidFill>
                        <a:schemeClr val="tx1"/>
                      </a:solidFill>
                      <a:latin typeface="+mj-ea"/>
                    </a:rPr>
                    <a:t>화면</a:t>
                  </a:r>
                  <a:endParaRPr lang="ko-KR" altLang="en-US" sz="1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순서도: 데이터 55"/>
                <p:cNvSpPr/>
                <p:nvPr/>
              </p:nvSpPr>
              <p:spPr>
                <a:xfrm>
                  <a:off x="1007122" y="4839847"/>
                  <a:ext cx="2027564" cy="446485"/>
                </a:xfrm>
                <a:prstGeom prst="flowChartInputOutput">
                  <a:avLst/>
                </a:prstGeom>
                <a:solidFill>
                  <a:schemeClr val="bg1"/>
                </a:solidFill>
                <a:ln w="222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err="1" smtClean="0">
                      <a:solidFill>
                        <a:schemeClr val="tx1"/>
                      </a:solidFill>
                      <a:latin typeface="+mj-ea"/>
                    </a:rPr>
                    <a:t>GameOver</a:t>
                  </a:r>
                  <a:endParaRPr lang="en-US" altLang="ko-KR" sz="1200" b="1" dirty="0">
                    <a:solidFill>
                      <a:schemeClr val="tx1"/>
                    </a:solidFill>
                    <a:latin typeface="+mj-ea"/>
                  </a:endParaRPr>
                </a:p>
                <a:p>
                  <a:pPr algn="ctr"/>
                  <a:r>
                    <a:rPr lang="ko-KR" altLang="en-US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효과음</a:t>
                  </a:r>
                  <a:endParaRPr lang="ko-KR" altLang="en-US" sz="1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32" name="직사각형 31"/>
          <p:cNvSpPr/>
          <p:nvPr/>
        </p:nvSpPr>
        <p:spPr>
          <a:xfrm>
            <a:off x="0" y="4061"/>
            <a:ext cx="402389" cy="399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2389" y="3876"/>
            <a:ext cx="26643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latin typeface="+mj-ea"/>
                <a:ea typeface="+mj-ea"/>
              </a:rPr>
              <a:t>순서도 </a:t>
            </a:r>
            <a:r>
              <a:rPr lang="en-US" altLang="ko-KR" sz="2000" b="1" spc="-100" dirty="0" smtClean="0">
                <a:latin typeface="+mj-ea"/>
                <a:ea typeface="+mj-ea"/>
              </a:rPr>
              <a:t>- </a:t>
            </a:r>
            <a:r>
              <a:rPr lang="ko-KR" altLang="en-US" sz="2000" b="1" spc="-100" dirty="0" smtClean="0">
                <a:latin typeface="+mj-ea"/>
                <a:ea typeface="+mj-ea"/>
              </a:rPr>
              <a:t>메인</a:t>
            </a:r>
            <a:endParaRPr lang="ko-KR" altLang="en-US" sz="2000" b="1" spc="-1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3047" y="41670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35951" y="57560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74506" y="52331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98194" y="57560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6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90732" y="821766"/>
            <a:ext cx="6714670" cy="5683499"/>
            <a:chOff x="590243" y="290609"/>
            <a:chExt cx="7506353" cy="6181689"/>
          </a:xfrm>
        </p:grpSpPr>
        <p:grpSp>
          <p:nvGrpSpPr>
            <p:cNvPr id="3" name="그룹 2"/>
            <p:cNvGrpSpPr/>
            <p:nvPr/>
          </p:nvGrpSpPr>
          <p:grpSpPr>
            <a:xfrm>
              <a:off x="590243" y="290609"/>
              <a:ext cx="7506353" cy="6181689"/>
              <a:chOff x="590243" y="290609"/>
              <a:chExt cx="7506353" cy="61816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1562594" y="290609"/>
                <a:ext cx="4465152" cy="4309211"/>
                <a:chOff x="1454100" y="972658"/>
                <a:chExt cx="4602716" cy="4309211"/>
              </a:xfrm>
            </p:grpSpPr>
            <p:cxnSp>
              <p:nvCxnSpPr>
                <p:cNvPr id="28" name="꺾인 연결선 27"/>
                <p:cNvCxnSpPr>
                  <a:stCxn id="42" idx="1"/>
                </p:cNvCxnSpPr>
                <p:nvPr/>
              </p:nvCxnSpPr>
              <p:spPr>
                <a:xfrm rot="10800000" flipV="1">
                  <a:off x="1476909" y="2181794"/>
                  <a:ext cx="1958999" cy="772399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그룹 33"/>
                <p:cNvGrpSpPr/>
                <p:nvPr/>
              </p:nvGrpSpPr>
              <p:grpSpPr>
                <a:xfrm>
                  <a:off x="3435906" y="972658"/>
                  <a:ext cx="2620910" cy="1662646"/>
                  <a:chOff x="3435906" y="940756"/>
                  <a:chExt cx="2620910" cy="1662646"/>
                </a:xfrm>
              </p:grpSpPr>
              <p:sp>
                <p:nvSpPr>
                  <p:cNvPr id="42" name="순서도: 판단 41"/>
                  <p:cNvSpPr/>
                  <p:nvPr/>
                </p:nvSpPr>
                <p:spPr>
                  <a:xfrm>
                    <a:off x="3435906" y="1696383"/>
                    <a:ext cx="2620910" cy="907019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342900" indent="-342900" algn="ctr"/>
                    <a:r>
                      <a:rPr lang="en-US" altLang="ko-KR" sz="12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1.Bar</a:t>
                    </a:r>
                    <a:r>
                      <a:rPr lang="ko-KR" altLang="en-US" sz="12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 충돌</a:t>
                    </a:r>
                    <a:endPara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  <a:p>
                    <a:pPr marL="342900" indent="-342900" algn="ctr"/>
                    <a:r>
                      <a:rPr lang="en-US" altLang="ko-KR" sz="12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2.Brick</a:t>
                    </a:r>
                    <a:r>
                      <a:rPr lang="ko-KR" altLang="en-US" sz="12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 충돌</a:t>
                    </a:r>
                    <a:endPara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  <a:p>
                    <a:pPr marL="342900" indent="-342900" algn="ctr"/>
                    <a:r>
                      <a:rPr lang="en-US" altLang="ko-KR" sz="12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3.</a:t>
                    </a:r>
                    <a:r>
                      <a:rPr lang="ko-KR" altLang="en-US" sz="12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충돌</a:t>
                    </a:r>
                    <a:r>
                      <a:rPr lang="en-US" altLang="ko-KR" sz="12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X</a:t>
                    </a:r>
                    <a:endParaRPr lang="ko-KR" altLang="en-US" sz="1200" b="1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3845791" y="940756"/>
                    <a:ext cx="1800000" cy="755627"/>
                    <a:chOff x="3845791" y="940756"/>
                    <a:chExt cx="1800000" cy="755627"/>
                  </a:xfrm>
                </p:grpSpPr>
                <p:sp>
                  <p:nvSpPr>
                    <p:cNvPr id="40" name="순서도: 종속 처리 39"/>
                    <p:cNvSpPr/>
                    <p:nvPr/>
                  </p:nvSpPr>
                  <p:spPr>
                    <a:xfrm>
                      <a:off x="3845791" y="940756"/>
                      <a:ext cx="1800000" cy="297000"/>
                    </a:xfrm>
                    <a:prstGeom prst="flowChartPredefinedProcess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충돌판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단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p:txBody>
                </p:sp>
                <p:cxnSp>
                  <p:nvCxnSpPr>
                    <p:cNvPr id="41" name="직선 화살표 연결선 40"/>
                    <p:cNvCxnSpPr>
                      <a:stCxn id="40" idx="2"/>
                      <a:endCxn id="42" idx="0"/>
                    </p:cNvCxnSpPr>
                    <p:nvPr/>
                  </p:nvCxnSpPr>
                  <p:spPr>
                    <a:xfrm>
                      <a:off x="4745791" y="1237756"/>
                      <a:ext cx="571" cy="45862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3" name="직선 화살표 연결선 32"/>
                <p:cNvCxnSpPr>
                  <a:stCxn id="275" idx="4"/>
                  <a:endCxn id="52" idx="2"/>
                </p:cNvCxnSpPr>
                <p:nvPr/>
              </p:nvCxnSpPr>
              <p:spPr>
                <a:xfrm rot="16200000" flipH="1">
                  <a:off x="1936767" y="2898038"/>
                  <a:ext cx="1901164" cy="2866498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그룹 1"/>
              <p:cNvGrpSpPr/>
              <p:nvPr/>
            </p:nvGrpSpPr>
            <p:grpSpPr>
              <a:xfrm>
                <a:off x="590243" y="882356"/>
                <a:ext cx="7506353" cy="5589942"/>
                <a:chOff x="590243" y="882356"/>
                <a:chExt cx="7506353" cy="5589942"/>
              </a:xfrm>
            </p:grpSpPr>
            <p:cxnSp>
              <p:nvCxnSpPr>
                <p:cNvPr id="62" name="직선 화살표 연결선 61"/>
                <p:cNvCxnSpPr>
                  <a:stCxn id="42" idx="2"/>
                </p:cNvCxnSpPr>
                <p:nvPr/>
              </p:nvCxnSpPr>
              <p:spPr>
                <a:xfrm rot="16200000" flipH="1">
                  <a:off x="4644806" y="2064907"/>
                  <a:ext cx="223306" cy="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순서도: 판단 64"/>
                <p:cNvSpPr/>
                <p:nvPr/>
              </p:nvSpPr>
              <p:spPr>
                <a:xfrm>
                  <a:off x="3714760" y="2847189"/>
                  <a:ext cx="2082286" cy="754526"/>
                </a:xfrm>
                <a:prstGeom prst="flowChartDecision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342900" algn="ctr"/>
                  <a:r>
                    <a: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Armor =0</a:t>
                  </a:r>
                  <a:endParaRPr lang="ko-KR" altLang="en-US" sz="1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66" name="직선 화살표 연결선 65"/>
                <p:cNvCxnSpPr>
                  <a:stCxn id="65" idx="1"/>
                </p:cNvCxnSpPr>
                <p:nvPr/>
              </p:nvCxnSpPr>
              <p:spPr>
                <a:xfrm rot="10800000" flipV="1">
                  <a:off x="3125687" y="3224452"/>
                  <a:ext cx="589073" cy="479750"/>
                </a:xfrm>
                <a:prstGeom prst="bentConnector3">
                  <a:avLst>
                    <a:gd name="adj1" fmla="val 100232"/>
                  </a:avLst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/>
                <p:cNvCxnSpPr>
                  <a:stCxn id="65" idx="3"/>
                  <a:endCxn id="83" idx="0"/>
                </p:cNvCxnSpPr>
                <p:nvPr/>
              </p:nvCxnSpPr>
              <p:spPr>
                <a:xfrm>
                  <a:off x="5797046" y="3224452"/>
                  <a:ext cx="230700" cy="377263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순서도: 처리 81"/>
                <p:cNvSpPr/>
                <p:nvPr/>
              </p:nvSpPr>
              <p:spPr>
                <a:xfrm>
                  <a:off x="2356409" y="3718699"/>
                  <a:ext cx="1566431" cy="313111"/>
                </a:xfrm>
                <a:prstGeom prst="flowChartProcess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Brick -1</a:t>
                  </a:r>
                  <a:endParaRPr lang="ko-KR" altLang="en-US" sz="1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순서도: 처리 82"/>
                <p:cNvSpPr/>
                <p:nvPr/>
              </p:nvSpPr>
              <p:spPr>
                <a:xfrm>
                  <a:off x="5244530" y="3601715"/>
                  <a:ext cx="1566431" cy="332509"/>
                </a:xfrm>
                <a:prstGeom prst="flowChartProcess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Armor -1</a:t>
                  </a:r>
                  <a:endParaRPr lang="ko-KR" altLang="en-US" sz="1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90" name="직선 화살표 연결선 89"/>
                <p:cNvCxnSpPr>
                  <a:stCxn id="82" idx="2"/>
                  <a:endCxn id="52" idx="2"/>
                </p:cNvCxnSpPr>
                <p:nvPr/>
              </p:nvCxnSpPr>
              <p:spPr>
                <a:xfrm rot="16200000" flipH="1">
                  <a:off x="3457517" y="3713916"/>
                  <a:ext cx="568010" cy="1203795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/>
                <p:cNvCxnSpPr>
                  <a:stCxn id="83" idx="2"/>
                  <a:endCxn id="52" idx="6"/>
                </p:cNvCxnSpPr>
                <p:nvPr/>
              </p:nvCxnSpPr>
              <p:spPr>
                <a:xfrm rot="5400000">
                  <a:off x="4980562" y="3552636"/>
                  <a:ext cx="665595" cy="1428773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화살표 연결선 76"/>
                <p:cNvCxnSpPr>
                  <a:stCxn id="42" idx="3"/>
                </p:cNvCxnSpPr>
                <p:nvPr/>
              </p:nvCxnSpPr>
              <p:spPr>
                <a:xfrm>
                  <a:off x="6027747" y="1499746"/>
                  <a:ext cx="2068849" cy="4972552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화살표 연결선 61"/>
                <p:cNvCxnSpPr>
                  <a:stCxn id="238" idx="2"/>
                </p:cNvCxnSpPr>
                <p:nvPr/>
              </p:nvCxnSpPr>
              <p:spPr>
                <a:xfrm rot="5400000" flipH="1" flipV="1">
                  <a:off x="2177457" y="3173186"/>
                  <a:ext cx="4695899" cy="114239"/>
                </a:xfrm>
                <a:prstGeom prst="bentConnector5">
                  <a:avLst>
                    <a:gd name="adj1" fmla="val -5295"/>
                    <a:gd name="adj2" fmla="val -3954961"/>
                    <a:gd name="adj3" fmla="val 100152"/>
                  </a:avLst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순서도: 처리 237"/>
                <p:cNvSpPr/>
                <p:nvPr/>
              </p:nvSpPr>
              <p:spPr>
                <a:xfrm>
                  <a:off x="3595187" y="5186486"/>
                  <a:ext cx="1746203" cy="391769"/>
                </a:xfrm>
                <a:prstGeom prst="flowChartProcess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공 방향 변경</a:t>
                  </a:r>
                  <a:endParaRPr lang="ko-KR" altLang="en-US" sz="1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75" name="순서도: 데이터 274"/>
                <p:cNvSpPr/>
                <p:nvPr/>
              </p:nvSpPr>
              <p:spPr>
                <a:xfrm>
                  <a:off x="590243" y="2258489"/>
                  <a:ext cx="1944703" cy="440166"/>
                </a:xfrm>
                <a:prstGeom prst="flowChartInputOutput">
                  <a:avLst/>
                </a:prstGeom>
                <a:solidFill>
                  <a:schemeClr val="bg1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Bar</a:t>
                  </a:r>
                </a:p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 </a:t>
                  </a:r>
                  <a:r>
                    <a:rPr lang="ko-KR" altLang="en-US" sz="1200" b="1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효과음 </a:t>
                  </a:r>
                  <a:endParaRPr lang="ko-KR" altLang="en-US" sz="1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276" name="순서도: 데이터 275"/>
            <p:cNvSpPr/>
            <p:nvPr/>
          </p:nvSpPr>
          <p:spPr>
            <a:xfrm>
              <a:off x="3730708" y="2176561"/>
              <a:ext cx="1944703" cy="450600"/>
            </a:xfrm>
            <a:prstGeom prst="flowChartInputOutpu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Brick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효과음 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96802" y="153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36374" y="30089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96802" y="3057247"/>
            <a:ext cx="36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59" name="직선 화살표 연결선 61"/>
          <p:cNvCxnSpPr/>
          <p:nvPr/>
        </p:nvCxnSpPr>
        <p:spPr>
          <a:xfrm rot="16200000" flipH="1">
            <a:off x="4962312" y="3094171"/>
            <a:ext cx="205309" cy="2"/>
          </a:xfrm>
          <a:prstGeom prst="bentConnector3">
            <a:avLst>
              <a:gd name="adj1" fmla="val 7344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70779" y="2249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28505" y="150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0" y="4061"/>
            <a:ext cx="402389" cy="399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2389" y="3876"/>
            <a:ext cx="26643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latin typeface="+mj-ea"/>
                <a:ea typeface="+mj-ea"/>
              </a:rPr>
              <a:t>순서도 </a:t>
            </a:r>
            <a:r>
              <a:rPr lang="en-US" altLang="ko-KR" sz="2000" b="1" spc="-100" dirty="0" smtClean="0">
                <a:latin typeface="+mj-ea"/>
                <a:ea typeface="+mj-ea"/>
              </a:rPr>
              <a:t>- </a:t>
            </a:r>
            <a:r>
              <a:rPr lang="ko-KR" altLang="en-US" sz="2000" b="1" spc="-100" dirty="0" smtClean="0">
                <a:latin typeface="+mj-ea"/>
                <a:ea typeface="+mj-ea"/>
              </a:rPr>
              <a:t>메인</a:t>
            </a:r>
            <a:endParaRPr lang="ko-KR" altLang="en-US" sz="2000" b="1" spc="-100" dirty="0">
              <a:latin typeface="+mj-ea"/>
              <a:ea typeface="+mj-ea"/>
            </a:endParaRPr>
          </a:p>
        </p:txBody>
      </p:sp>
      <p:sp>
        <p:nvSpPr>
          <p:cNvPr id="52" name="순서도: 연결자 51"/>
          <p:cNvSpPr/>
          <p:nvPr/>
        </p:nvSpPr>
        <p:spPr>
          <a:xfrm>
            <a:off x="4848067" y="466939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61"/>
          <p:cNvCxnSpPr>
            <a:stCxn id="52" idx="4"/>
            <a:endCxn id="238" idx="0"/>
          </p:cNvCxnSpPr>
          <p:nvPr/>
        </p:nvCxnSpPr>
        <p:spPr>
          <a:xfrm rot="5400000">
            <a:off x="4748524" y="5109235"/>
            <a:ext cx="425086" cy="260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061"/>
            <a:ext cx="402389" cy="399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389" y="3876"/>
            <a:ext cx="35199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latin typeface="+mj-ea"/>
                <a:ea typeface="+mj-ea"/>
              </a:rPr>
              <a:t>개발 진행 과정</a:t>
            </a:r>
            <a:endParaRPr lang="ko-KR" altLang="en-US" sz="2000" b="1" spc="-100" dirty="0">
              <a:latin typeface="+mj-ea"/>
              <a:ea typeface="+mj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21776"/>
              </p:ext>
            </p:extLst>
          </p:nvPr>
        </p:nvGraphicFramePr>
        <p:xfrm>
          <a:off x="0" y="1779658"/>
          <a:ext cx="9108504" cy="4152870"/>
        </p:xfrm>
        <a:graphic>
          <a:graphicData uri="http://schemas.openxmlformats.org/drawingml/2006/table">
            <a:tbl>
              <a:tblPr/>
              <a:tblGrid>
                <a:gridCol w="1639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19108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4414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461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HY견고딕"/>
                          <a:ea typeface="+mn-ea"/>
                        </a:rPr>
                        <a:t>5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월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HY견고딕"/>
                          <a:ea typeface="+mn-ea"/>
                        </a:rPr>
                        <a:t>1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HY견고딕"/>
                        </a:rPr>
                        <a:t>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월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HY견고딕"/>
                          <a:ea typeface="+mn-ea"/>
                        </a:rPr>
                        <a:t>2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HY견고딕"/>
                        </a:rPr>
                        <a:t>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월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HY견고딕"/>
                          <a:ea typeface="+mn-ea"/>
                        </a:rPr>
                        <a:t>3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HY견고딕"/>
                        </a:rPr>
                        <a:t>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월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HY견고딕"/>
                          <a:ea typeface="+mn-ea"/>
                        </a:rPr>
                        <a:t>4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HY견고딕"/>
                        </a:rPr>
                        <a:t>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월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HY견고딕"/>
                          <a:ea typeface="+mn-ea"/>
                        </a:rPr>
                        <a:t>5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HY견고딕"/>
                        </a:rPr>
                        <a:t>6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HY견고딕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HY견고딕"/>
                        </a:rPr>
                        <a:t>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STUDY</a:t>
                      </a:r>
                    </a:p>
                  </a:txBody>
                  <a:tcPr marL="64415" marR="64415" marT="17809" marB="17809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구상 및 설계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415" marR="64415" marT="17809" marB="17809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FF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FF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FF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FF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43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UI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화면 및 버튼</a:t>
                      </a:r>
                      <a:endParaRPr lang="en-US" altLang="ko-KR" sz="900" b="1" kern="0" spc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415" marR="64415" marT="17809" marB="17809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143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</a:t>
                      </a:r>
                      <a:endParaRPr lang="en-US" altLang="ko-KR" sz="900" b="1" kern="0" spc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415" marR="64415" marT="17809" marB="17809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1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블록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415" marR="64415" marT="17809" marB="17809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9999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9999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9999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9999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99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99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1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바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415" marR="64415" marT="17809" marB="17809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61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디버깅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415" marR="64415" marT="17809" marB="17809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33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33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33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33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FF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FFFF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61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음악</a:t>
                      </a:r>
                    </a:p>
                  </a:txBody>
                  <a:tcPr marL="64415" marR="64415" marT="17809" marB="17809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HY견고딕"/>
                      </a:endParaRPr>
                    </a:p>
                  </a:txBody>
                  <a:tcPr marL="64415" marR="64415" marT="17809" marB="17809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162342" y="540983"/>
            <a:ext cx="6658541" cy="3925723"/>
            <a:chOff x="2809661" y="121997"/>
            <a:chExt cx="5883913" cy="3023103"/>
          </a:xfrm>
        </p:grpSpPr>
        <p:sp>
          <p:nvSpPr>
            <p:cNvPr id="5" name="직사각형 4"/>
            <p:cNvSpPr/>
            <p:nvPr/>
          </p:nvSpPr>
          <p:spPr>
            <a:xfrm>
              <a:off x="7236296" y="169492"/>
              <a:ext cx="432048" cy="9800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36296" y="457524"/>
              <a:ext cx="432048" cy="98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36296" y="601540"/>
              <a:ext cx="432048" cy="9800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36296" y="749469"/>
              <a:ext cx="432048" cy="9800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26174" y="404195"/>
              <a:ext cx="7669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HY견고딕" pitchFamily="18" charset="-127"/>
                  <a:ea typeface="HY견고딕" pitchFamily="18" charset="-127"/>
                </a:rPr>
                <a:t>하</a:t>
              </a:r>
              <a:r>
                <a:rPr lang="ko-KR" altLang="en-US" sz="1000" dirty="0">
                  <a:latin typeface="HY견고딕" pitchFamily="18" charset="-127"/>
                  <a:ea typeface="HY견고딕" pitchFamily="18" charset="-127"/>
                </a:rPr>
                <a:t>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38897" y="544107"/>
              <a:ext cx="7669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>
                  <a:latin typeface="HY견고딕" pitchFamily="18" charset="-127"/>
                  <a:ea typeface="HY견고딕" pitchFamily="18" charset="-127"/>
                </a:rPr>
                <a:t>주</a:t>
              </a:r>
              <a:r>
                <a:rPr lang="ko-KR" altLang="en-US" sz="1000" dirty="0" err="1">
                  <a:latin typeface="HY견고딕" pitchFamily="18" charset="-127"/>
                  <a:ea typeface="HY견고딕" pitchFamily="18" charset="-127"/>
                </a:rPr>
                <a:t>은</a:t>
              </a:r>
              <a:endParaRPr lang="ko-KR" altLang="en-US" sz="10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862" y="690839"/>
              <a:ext cx="7669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HY견고딕" pitchFamily="18" charset="-127"/>
                  <a:ea typeface="HY견고딕" pitchFamily="18" charset="-127"/>
                </a:rPr>
                <a:t>진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36296" y="313508"/>
              <a:ext cx="432048" cy="98002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37400" y="269571"/>
              <a:ext cx="7669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HY견고딕" pitchFamily="18" charset="-127"/>
                  <a:ea typeface="HY견고딕" pitchFamily="18" charset="-127"/>
                </a:rPr>
                <a:t>정</a:t>
              </a:r>
              <a:r>
                <a:rPr lang="ko-KR" altLang="en-US" sz="1000" dirty="0">
                  <a:latin typeface="HY견고딕" pitchFamily="18" charset="-127"/>
                  <a:ea typeface="HY견고딕" pitchFamily="18" charset="-127"/>
                </a:rPr>
                <a:t>민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09661" y="1817217"/>
              <a:ext cx="1178157" cy="28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~5.9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15417" y="2931790"/>
              <a:ext cx="1178157" cy="213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레벨 추가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32014" y="121997"/>
              <a:ext cx="766936" cy="18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HY견고딕" pitchFamily="18" charset="-127"/>
                  <a:ea typeface="HY견고딕" pitchFamily="18" charset="-127"/>
                </a:rPr>
                <a:t>전</a:t>
              </a:r>
              <a:r>
                <a:rPr lang="ko-KR" altLang="en-US" sz="1000" dirty="0">
                  <a:latin typeface="HY견고딕" pitchFamily="18" charset="-127"/>
                  <a:ea typeface="HY견고딕" pitchFamily="18" charset="-127"/>
                </a:rPr>
                <a:t>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2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287</Words>
  <Application>Microsoft Office PowerPoint</Application>
  <PresentationFormat>화면 슬라이드 쇼(4:3)</PresentationFormat>
  <Paragraphs>132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user</cp:lastModifiedBy>
  <cp:revision>66</cp:revision>
  <dcterms:created xsi:type="dcterms:W3CDTF">2017-01-20T13:19:21Z</dcterms:created>
  <dcterms:modified xsi:type="dcterms:W3CDTF">2018-06-07T02:19:08Z</dcterms:modified>
</cp:coreProperties>
</file>