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86" r:id="rId5"/>
    <p:sldId id="285" r:id="rId6"/>
    <p:sldId id="258" r:id="rId7"/>
    <p:sldId id="273" r:id="rId8"/>
    <p:sldId id="282" r:id="rId9"/>
    <p:sldId id="283" r:id="rId10"/>
    <p:sldId id="259" r:id="rId11"/>
    <p:sldId id="274" r:id="rId12"/>
    <p:sldId id="276" r:id="rId13"/>
    <p:sldId id="284" r:id="rId14"/>
    <p:sldId id="265" r:id="rId15"/>
    <p:sldId id="287" r:id="rId16"/>
    <p:sldId id="281" r:id="rId17"/>
    <p:sldId id="271" r:id="rId18"/>
    <p:sldId id="262" r:id="rId19"/>
    <p:sldId id="272" r:id="rId20"/>
    <p:sldId id="288" r:id="rId21"/>
    <p:sldId id="289" r:id="rId22"/>
    <p:sldId id="290" r:id="rId23"/>
    <p:sldId id="291" r:id="rId24"/>
    <p:sldId id="27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6A0CE-E2AA-4C3C-8181-1F6A5C724F15}" v="136" dt="2022-04-08T06:42:46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준표" userId="102a1f0307eceb40" providerId="LiveId" clId="{6EE0DADC-B7F2-4495-87BE-CD2C7B93C6DD}"/>
    <pc:docChg chg="undo custSel addSld delSld modSld sldOrd">
      <pc:chgData name="홍 준표" userId="102a1f0307eceb40" providerId="LiveId" clId="{6EE0DADC-B7F2-4495-87BE-CD2C7B93C6DD}" dt="2022-04-05T08:13:56.394" v="1940" actId="207"/>
      <pc:docMkLst>
        <pc:docMk/>
      </pc:docMkLst>
      <pc:sldChg chg="modSp mod">
        <pc:chgData name="홍 준표" userId="102a1f0307eceb40" providerId="LiveId" clId="{6EE0DADC-B7F2-4495-87BE-CD2C7B93C6DD}" dt="2022-04-05T05:59:47.807" v="482" actId="1076"/>
        <pc:sldMkLst>
          <pc:docMk/>
          <pc:sldMk cId="0" sldId="256"/>
        </pc:sldMkLst>
        <pc:spChg chg="mod">
          <ac:chgData name="홍 준표" userId="102a1f0307eceb40" providerId="LiveId" clId="{6EE0DADC-B7F2-4495-87BE-CD2C7B93C6DD}" dt="2022-04-05T05:59:35.975" v="479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9:43.376" v="481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9:47.807" v="482" actId="1076"/>
          <ac:spMkLst>
            <pc:docMk/>
            <pc:sldMk cId="0" sldId="256"/>
            <ac:spMk id="25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5:58:16.649" v="371" actId="1076"/>
        <pc:sldMkLst>
          <pc:docMk/>
          <pc:sldMk cId="0" sldId="257"/>
        </pc:sldMkLst>
        <pc:spChg chg="mod">
          <ac:chgData name="홍 준표" userId="102a1f0307eceb40" providerId="LiveId" clId="{6EE0DADC-B7F2-4495-87BE-CD2C7B93C6DD}" dt="2022-04-05T05:58:16.649" v="371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홍 준표" userId="102a1f0307eceb40" providerId="LiveId" clId="{6EE0DADC-B7F2-4495-87BE-CD2C7B93C6DD}" dt="2022-04-05T05:57:34.043" v="321" actId="20577"/>
          <ac:spMkLst>
            <pc:docMk/>
            <pc:sldMk cId="0" sldId="257"/>
            <ac:spMk id="42" creationId="{00000000-0000-0000-0000-000000000000}"/>
          </ac:spMkLst>
        </pc:spChg>
      </pc:sldChg>
      <pc:sldChg chg="delSp modSp mod ord">
        <pc:chgData name="홍 준표" userId="102a1f0307eceb40" providerId="LiveId" clId="{6EE0DADC-B7F2-4495-87BE-CD2C7B93C6DD}" dt="2022-04-05T07:47:45.749" v="1013" actId="1076"/>
        <pc:sldMkLst>
          <pc:docMk/>
          <pc:sldMk cId="0" sldId="258"/>
        </pc:sldMkLst>
        <pc:spChg chg="del mod">
          <ac:chgData name="홍 준표" userId="102a1f0307eceb40" providerId="LiveId" clId="{6EE0DADC-B7F2-4495-87BE-CD2C7B93C6DD}" dt="2022-04-05T05:56:11.855" v="249"/>
          <ac:spMkLst>
            <pc:docMk/>
            <pc:sldMk cId="0" sldId="258"/>
            <ac:spMk id="8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47:45.749" v="1013" actId="1076"/>
          <ac:grpSpMkLst>
            <pc:docMk/>
            <pc:sldMk cId="0" sldId="258"/>
            <ac:grpSpMk id="1002" creationId="{00000000-0000-0000-0000-000000000000}"/>
          </ac:grpSpMkLst>
        </pc:grpChg>
      </pc:sldChg>
      <pc:sldChg chg="delSp modSp mod">
        <pc:chgData name="홍 준표" userId="102a1f0307eceb40" providerId="LiveId" clId="{6EE0DADC-B7F2-4495-87BE-CD2C7B93C6DD}" dt="2022-04-05T07:46:41.896" v="1006" actId="1076"/>
        <pc:sldMkLst>
          <pc:docMk/>
          <pc:sldMk cId="0" sldId="259"/>
        </pc:sldMkLst>
        <pc:spChg chg="del">
          <ac:chgData name="홍 준표" userId="102a1f0307eceb40" providerId="LiveId" clId="{6EE0DADC-B7F2-4495-87BE-CD2C7B93C6DD}" dt="2022-04-05T07:46:26.608" v="992" actId="478"/>
          <ac:spMkLst>
            <pc:docMk/>
            <pc:sldMk cId="0" sldId="259"/>
            <ac:spMk id="32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5:53.031" v="983" actId="20577"/>
          <ac:spMkLst>
            <pc:docMk/>
            <pc:sldMk cId="0" sldId="259"/>
            <ac:spMk id="34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3:01.057" v="878" actId="20577"/>
          <ac:spMkLst>
            <pc:docMk/>
            <pc:sldMk cId="0" sldId="259"/>
            <ac:spMk id="36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6:41.896" v="1006" actId="1076"/>
          <ac:spMkLst>
            <pc:docMk/>
            <pc:sldMk cId="0" sldId="259"/>
            <ac:spMk id="38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44:47.691" v="952" actId="1076"/>
          <ac:grpSpMkLst>
            <pc:docMk/>
            <pc:sldMk cId="0" sldId="259"/>
            <ac:grpSpMk id="1001" creationId="{00000000-0000-0000-0000-000000000000}"/>
          </ac:grpSpMkLst>
        </pc:grpChg>
      </pc:sldChg>
      <pc:sldChg chg="modSp mod">
        <pc:chgData name="홍 준표" userId="102a1f0307eceb40" providerId="LiveId" clId="{6EE0DADC-B7F2-4495-87BE-CD2C7B93C6DD}" dt="2022-04-05T05:56:21.476" v="284"/>
        <pc:sldMkLst>
          <pc:docMk/>
          <pc:sldMk cId="0" sldId="260"/>
        </pc:sldMkLst>
        <pc:spChg chg="mod">
          <ac:chgData name="홍 준표" userId="102a1f0307eceb40" providerId="LiveId" clId="{6EE0DADC-B7F2-4495-87BE-CD2C7B93C6DD}" dt="2022-04-05T05:56:21.476" v="284"/>
          <ac:spMkLst>
            <pc:docMk/>
            <pc:sldMk cId="0" sldId="260"/>
            <ac:spMk id="5" creationId="{00000000-0000-0000-0000-000000000000}"/>
          </ac:spMkLst>
        </pc:spChg>
      </pc:sldChg>
      <pc:sldChg chg="addSp modSp mod">
        <pc:chgData name="홍 준표" userId="102a1f0307eceb40" providerId="LiveId" clId="{6EE0DADC-B7F2-4495-87BE-CD2C7B93C6DD}" dt="2022-04-05T07:35:55.542" v="771" actId="1076"/>
        <pc:sldMkLst>
          <pc:docMk/>
          <pc:sldMk cId="0" sldId="262"/>
        </pc:sldMkLst>
        <pc:spChg chg="add mod">
          <ac:chgData name="홍 준표" userId="102a1f0307eceb40" providerId="LiveId" clId="{6EE0DADC-B7F2-4495-87BE-CD2C7B93C6DD}" dt="2022-04-05T07:35:55.542" v="771" actId="1076"/>
          <ac:spMkLst>
            <pc:docMk/>
            <pc:sldMk cId="0" sldId="262"/>
            <ac:spMk id="29" creationId="{08EEF54E-AE23-4F90-9D42-D54CE638D4D5}"/>
          </ac:spMkLst>
        </pc:spChg>
        <pc:grpChg chg="mod">
          <ac:chgData name="홍 준표" userId="102a1f0307eceb40" providerId="LiveId" clId="{6EE0DADC-B7F2-4495-87BE-CD2C7B93C6DD}" dt="2022-04-05T07:35:42.530" v="767" actId="1076"/>
          <ac:grpSpMkLst>
            <pc:docMk/>
            <pc:sldMk cId="0" sldId="262"/>
            <ac:grpSpMk id="1001" creationId="{00000000-0000-0000-0000-000000000000}"/>
          </ac:grpSpMkLst>
        </pc:grpChg>
      </pc:sldChg>
      <pc:sldChg chg="modSp mod ord">
        <pc:chgData name="홍 준표" userId="102a1f0307eceb40" providerId="LiveId" clId="{6EE0DADC-B7F2-4495-87BE-CD2C7B93C6DD}" dt="2022-04-05T07:31:02.278" v="670"/>
        <pc:sldMkLst>
          <pc:docMk/>
          <pc:sldMk cId="0" sldId="265"/>
        </pc:sldMkLst>
        <pc:spChg chg="mod">
          <ac:chgData name="홍 준표" userId="102a1f0307eceb40" providerId="LiveId" clId="{6EE0DADC-B7F2-4495-87BE-CD2C7B93C6DD}" dt="2022-04-05T07:30:54.341" v="668" actId="20577"/>
          <ac:spMkLst>
            <pc:docMk/>
            <pc:sldMk cId="0" sldId="265"/>
            <ac:spMk id="5" creationId="{00000000-0000-0000-0000-000000000000}"/>
          </ac:spMkLst>
        </pc:spChg>
      </pc:sldChg>
      <pc:sldChg chg="addSp modSp mod">
        <pc:chgData name="홍 준표" userId="102a1f0307eceb40" providerId="LiveId" clId="{6EE0DADC-B7F2-4495-87BE-CD2C7B93C6DD}" dt="2022-04-05T07:33:34.619" v="730" actId="1076"/>
        <pc:sldMkLst>
          <pc:docMk/>
          <pc:sldMk cId="2822696911" sldId="271"/>
        </pc:sldMkLst>
        <pc:spChg chg="add mod">
          <ac:chgData name="홍 준표" userId="102a1f0307eceb40" providerId="LiveId" clId="{6EE0DADC-B7F2-4495-87BE-CD2C7B93C6DD}" dt="2022-04-05T07:33:34.619" v="730" actId="1076"/>
          <ac:spMkLst>
            <pc:docMk/>
            <pc:sldMk cId="2822696911" sldId="271"/>
            <ac:spMk id="2" creationId="{B1F25D97-A0D7-4731-8141-B5B5714D0619}"/>
          </ac:spMkLst>
        </pc:spChg>
      </pc:sldChg>
      <pc:sldChg chg="addSp modSp mod">
        <pc:chgData name="홍 준표" userId="102a1f0307eceb40" providerId="LiveId" clId="{6EE0DADC-B7F2-4495-87BE-CD2C7B93C6DD}" dt="2022-04-05T07:36:11.830" v="773" actId="1076"/>
        <pc:sldMkLst>
          <pc:docMk/>
          <pc:sldMk cId="260778709" sldId="272"/>
        </pc:sldMkLst>
        <pc:spChg chg="add mod">
          <ac:chgData name="홍 준표" userId="102a1f0307eceb40" providerId="LiveId" clId="{6EE0DADC-B7F2-4495-87BE-CD2C7B93C6DD}" dt="2022-04-05T07:36:11.830" v="773" actId="1076"/>
          <ac:spMkLst>
            <pc:docMk/>
            <pc:sldMk cId="260778709" sldId="272"/>
            <ac:spMk id="55" creationId="{93606426-1B5C-408A-9203-6FF48E366119}"/>
          </ac:spMkLst>
        </pc:spChg>
      </pc:sldChg>
      <pc:sldChg chg="ord">
        <pc:chgData name="홍 준표" userId="102a1f0307eceb40" providerId="LiveId" clId="{6EE0DADC-B7F2-4495-87BE-CD2C7B93C6DD}" dt="2022-04-05T06:11:48.795" v="573"/>
        <pc:sldMkLst>
          <pc:docMk/>
          <pc:sldMk cId="4186656446" sldId="273"/>
        </pc:sldMkLst>
      </pc:sldChg>
      <pc:sldChg chg="modSp mod">
        <pc:chgData name="홍 준표" userId="102a1f0307eceb40" providerId="LiveId" clId="{6EE0DADC-B7F2-4495-87BE-CD2C7B93C6DD}" dt="2022-04-05T07:47:02.513" v="1009" actId="20577"/>
        <pc:sldMkLst>
          <pc:docMk/>
          <pc:sldMk cId="245658872" sldId="276"/>
        </pc:sldMkLst>
        <pc:spChg chg="mod">
          <ac:chgData name="홍 준표" userId="102a1f0307eceb40" providerId="LiveId" clId="{6EE0DADC-B7F2-4495-87BE-CD2C7B93C6DD}" dt="2022-04-05T07:47:02.513" v="1009" actId="20577"/>
          <ac:spMkLst>
            <pc:docMk/>
            <pc:sldMk cId="245658872" sldId="276"/>
            <ac:spMk id="37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7:32:27.692" v="699"/>
        <pc:sldMkLst>
          <pc:docMk/>
          <pc:sldMk cId="99518669" sldId="281"/>
        </pc:sldMkLst>
        <pc:spChg chg="mod">
          <ac:chgData name="홍 준표" userId="102a1f0307eceb40" providerId="LiveId" clId="{6EE0DADC-B7F2-4495-87BE-CD2C7B93C6DD}" dt="2022-04-05T07:32:27.692" v="699"/>
          <ac:spMkLst>
            <pc:docMk/>
            <pc:sldMk cId="99518669" sldId="281"/>
            <ac:spMk id="5" creationId="{00000000-0000-0000-0000-000000000000}"/>
          </ac:spMkLst>
        </pc:spChg>
      </pc:sldChg>
      <pc:sldChg chg="modSp mod">
        <pc:chgData name="홍 준표" userId="102a1f0307eceb40" providerId="LiveId" clId="{6EE0DADC-B7F2-4495-87BE-CD2C7B93C6DD}" dt="2022-04-05T07:49:23.701" v="1071" actId="1076"/>
        <pc:sldMkLst>
          <pc:docMk/>
          <pc:sldMk cId="3882001749" sldId="284"/>
        </pc:sldMkLst>
        <pc:spChg chg="mod">
          <ac:chgData name="홍 준표" userId="102a1f0307eceb40" providerId="LiveId" clId="{6EE0DADC-B7F2-4495-87BE-CD2C7B93C6DD}" dt="2022-04-05T07:48:39.218" v="1036"/>
          <ac:spMkLst>
            <pc:docMk/>
            <pc:sldMk cId="3882001749" sldId="284"/>
            <ac:spMk id="26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8:57.222" v="1057" actId="20577"/>
          <ac:spMkLst>
            <pc:docMk/>
            <pc:sldMk cId="3882001749" sldId="284"/>
            <ac:spMk id="34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8:56.626" v="1056"/>
          <ac:spMkLst>
            <pc:docMk/>
            <pc:sldMk cId="3882001749" sldId="284"/>
            <ac:spMk id="45" creationId="{00000000-0000-0000-0000-000000000000}"/>
          </ac:spMkLst>
        </pc:spChg>
        <pc:spChg chg="mod">
          <ac:chgData name="홍 준표" userId="102a1f0307eceb40" providerId="LiveId" clId="{6EE0DADC-B7F2-4495-87BE-CD2C7B93C6DD}" dt="2022-04-05T07:49:20.579" v="1069"/>
          <ac:spMkLst>
            <pc:docMk/>
            <pc:sldMk cId="3882001749" sldId="284"/>
            <ac:spMk id="49" creationId="{00000000-0000-0000-0000-000000000000}"/>
          </ac:spMkLst>
        </pc:spChg>
        <pc:picChg chg="mod">
          <ac:chgData name="홍 준표" userId="102a1f0307eceb40" providerId="LiveId" clId="{6EE0DADC-B7F2-4495-87BE-CD2C7B93C6DD}" dt="2022-04-05T07:49:23.701" v="1071" actId="1076"/>
          <ac:picMkLst>
            <pc:docMk/>
            <pc:sldMk cId="3882001749" sldId="284"/>
            <ac:picMk id="54" creationId="{00000000-0000-0000-0000-000000000000}"/>
          </ac:picMkLst>
        </pc:picChg>
      </pc:sldChg>
      <pc:sldChg chg="modSp add mod ord setBg">
        <pc:chgData name="홍 준표" userId="102a1f0307eceb40" providerId="LiveId" clId="{6EE0DADC-B7F2-4495-87BE-CD2C7B93C6DD}" dt="2022-04-05T06:07:38.298" v="569" actId="20577"/>
        <pc:sldMkLst>
          <pc:docMk/>
          <pc:sldMk cId="194720619" sldId="285"/>
        </pc:sldMkLst>
        <pc:spChg chg="mod">
          <ac:chgData name="홍 준표" userId="102a1f0307eceb40" providerId="LiveId" clId="{6EE0DADC-B7F2-4495-87BE-CD2C7B93C6DD}" dt="2022-04-05T06:07:38.298" v="569" actId="20577"/>
          <ac:spMkLst>
            <pc:docMk/>
            <pc:sldMk cId="194720619" sldId="285"/>
            <ac:spMk id="5" creationId="{00000000-0000-0000-0000-000000000000}"/>
          </ac:spMkLst>
        </pc:spChg>
      </pc:sldChg>
      <pc:sldChg chg="addSp delSp modSp add mod setBg">
        <pc:chgData name="홍 준표" userId="102a1f0307eceb40" providerId="LiveId" clId="{6EE0DADC-B7F2-4495-87BE-CD2C7B93C6DD}" dt="2022-04-05T06:06:36.630" v="563" actId="1076"/>
        <pc:sldMkLst>
          <pc:docMk/>
          <pc:sldMk cId="3741156340" sldId="286"/>
        </pc:sldMkLst>
        <pc:spChg chg="add del mod">
          <ac:chgData name="홍 준표" userId="102a1f0307eceb40" providerId="LiveId" clId="{6EE0DADC-B7F2-4495-87BE-CD2C7B93C6DD}" dt="2022-04-05T06:03:01.379" v="505" actId="11529"/>
          <ac:spMkLst>
            <pc:docMk/>
            <pc:sldMk cId="3741156340" sldId="286"/>
            <ac:spMk id="2" creationId="{AECFABC8-A6B6-4220-9ED8-B37CA8479C9D}"/>
          </ac:spMkLst>
        </pc:spChg>
        <pc:spChg chg="add del mod">
          <ac:chgData name="홍 준표" userId="102a1f0307eceb40" providerId="LiveId" clId="{6EE0DADC-B7F2-4495-87BE-CD2C7B93C6DD}" dt="2022-04-05T06:03:07.639" v="507" actId="11529"/>
          <ac:spMkLst>
            <pc:docMk/>
            <pc:sldMk cId="3741156340" sldId="286"/>
            <ac:spMk id="4" creationId="{4123F7EE-C493-4A76-B2FD-E1DE7C58C0A8}"/>
          </ac:spMkLst>
        </pc:spChg>
        <pc:spChg chg="add del mod">
          <ac:chgData name="홍 준표" userId="102a1f0307eceb40" providerId="LiveId" clId="{6EE0DADC-B7F2-4495-87BE-CD2C7B93C6DD}" dt="2022-04-05T06:03:10.094" v="509" actId="11529"/>
          <ac:spMkLst>
            <pc:docMk/>
            <pc:sldMk cId="3741156340" sldId="286"/>
            <ac:spMk id="5" creationId="{9E2FE69C-F4EB-41F5-9010-C70345FE27C7}"/>
          </ac:spMkLst>
        </pc:spChg>
        <pc:spChg chg="add mod">
          <ac:chgData name="홍 준표" userId="102a1f0307eceb40" providerId="LiveId" clId="{6EE0DADC-B7F2-4495-87BE-CD2C7B93C6DD}" dt="2022-04-05T06:06:03.018" v="556" actId="1076"/>
          <ac:spMkLst>
            <pc:docMk/>
            <pc:sldMk cId="3741156340" sldId="286"/>
            <ac:spMk id="7" creationId="{736F4907-B244-45F6-B92A-00D91515FDB2}"/>
          </ac:spMkLst>
        </pc:spChg>
        <pc:spChg chg="del">
          <ac:chgData name="홍 준표" userId="102a1f0307eceb40" providerId="LiveId" clId="{6EE0DADC-B7F2-4495-87BE-CD2C7B93C6DD}" dt="2022-04-05T06:01:34.928" v="490" actId="478"/>
          <ac:spMkLst>
            <pc:docMk/>
            <pc:sldMk cId="3741156340" sldId="286"/>
            <ac:spMk id="9" creationId="{00000000-0000-0000-0000-000000000000}"/>
          </ac:spMkLst>
        </pc:spChg>
        <pc:spChg chg="del">
          <ac:chgData name="홍 준표" userId="102a1f0307eceb40" providerId="LiveId" clId="{6EE0DADC-B7F2-4495-87BE-CD2C7B93C6DD}" dt="2022-04-05T06:01:36.139" v="491" actId="478"/>
          <ac:spMkLst>
            <pc:docMk/>
            <pc:sldMk cId="3741156340" sldId="286"/>
            <ac:spMk id="10" creationId="{00000000-0000-0000-0000-000000000000}"/>
          </ac:spMkLst>
        </pc:spChg>
        <pc:grpChg chg="mod">
          <ac:chgData name="홍 준표" userId="102a1f0307eceb40" providerId="LiveId" clId="{6EE0DADC-B7F2-4495-87BE-CD2C7B93C6DD}" dt="2022-04-05T06:05:53.897" v="551" actId="1076"/>
          <ac:grpSpMkLst>
            <pc:docMk/>
            <pc:sldMk cId="3741156340" sldId="286"/>
            <ac:grpSpMk id="1002" creationId="{00000000-0000-0000-0000-000000000000}"/>
          </ac:grpSpMkLst>
        </pc:grpChg>
        <pc:picChg chg="mod">
          <ac:chgData name="홍 준표" userId="102a1f0307eceb40" providerId="LiveId" clId="{6EE0DADC-B7F2-4495-87BE-CD2C7B93C6DD}" dt="2022-04-05T06:05:24.250" v="539" actId="1076"/>
          <ac:picMkLst>
            <pc:docMk/>
            <pc:sldMk cId="3741156340" sldId="286"/>
            <ac:picMk id="6" creationId="{00000000-0000-0000-0000-000000000000}"/>
          </ac:picMkLst>
        </pc:picChg>
        <pc:picChg chg="add del mod">
          <ac:chgData name="홍 준표" userId="102a1f0307eceb40" providerId="LiveId" clId="{6EE0DADC-B7F2-4495-87BE-CD2C7B93C6DD}" dt="2022-04-05T06:02:37.017" v="497"/>
          <ac:picMkLst>
            <pc:docMk/>
            <pc:sldMk cId="3741156340" sldId="286"/>
            <ac:picMk id="1026" creationId="{AE775029-E9EB-42E3-9DF5-21E2AD7663CA}"/>
          </ac:picMkLst>
        </pc:picChg>
        <pc:picChg chg="add mod">
          <ac:chgData name="홍 준표" userId="102a1f0307eceb40" providerId="LiveId" clId="{6EE0DADC-B7F2-4495-87BE-CD2C7B93C6DD}" dt="2022-04-05T06:06:26.729" v="559" actId="1076"/>
          <ac:picMkLst>
            <pc:docMk/>
            <pc:sldMk cId="3741156340" sldId="286"/>
            <ac:picMk id="1028" creationId="{F839C03E-236F-406C-BBE6-1F049A406421}"/>
          </ac:picMkLst>
        </pc:picChg>
        <pc:picChg chg="add mod">
          <ac:chgData name="홍 준표" userId="102a1f0307eceb40" providerId="LiveId" clId="{6EE0DADC-B7F2-4495-87BE-CD2C7B93C6DD}" dt="2022-04-05T06:06:32.865" v="561" actId="1076"/>
          <ac:picMkLst>
            <pc:docMk/>
            <pc:sldMk cId="3741156340" sldId="286"/>
            <ac:picMk id="1030" creationId="{83E4CB8E-3FE9-44D1-A2F9-C9ACF9F32E28}"/>
          </ac:picMkLst>
        </pc:picChg>
        <pc:picChg chg="add mod">
          <ac:chgData name="홍 준표" userId="102a1f0307eceb40" providerId="LiveId" clId="{6EE0DADC-B7F2-4495-87BE-CD2C7B93C6DD}" dt="2022-04-05T06:06:36.630" v="563" actId="1076"/>
          <ac:picMkLst>
            <pc:docMk/>
            <pc:sldMk cId="3741156340" sldId="286"/>
            <ac:picMk id="1032" creationId="{CD4A9394-2CA3-499B-8291-249FF69A77C2}"/>
          </ac:picMkLst>
        </pc:picChg>
      </pc:sldChg>
      <pc:sldChg chg="addSp delSp modSp add mod ord setBg">
        <pc:chgData name="홍 준표" userId="102a1f0307eceb40" providerId="LiveId" clId="{6EE0DADC-B7F2-4495-87BE-CD2C7B93C6DD}" dt="2022-04-05T07:32:37.391" v="701"/>
        <pc:sldMkLst>
          <pc:docMk/>
          <pc:sldMk cId="1532808721" sldId="287"/>
        </pc:sldMkLst>
        <pc:spChg chg="del">
          <ac:chgData name="홍 준표" userId="102a1f0307eceb40" providerId="LiveId" clId="{6EE0DADC-B7F2-4495-87BE-CD2C7B93C6DD}" dt="2022-04-05T07:26:52.497" v="629" actId="478"/>
          <ac:spMkLst>
            <pc:docMk/>
            <pc:sldMk cId="1532808721" sldId="287"/>
            <ac:spMk id="5" creationId="{00000000-0000-0000-0000-000000000000}"/>
          </ac:spMkLst>
        </pc:spChg>
        <pc:grpChg chg="mod">
          <ac:chgData name="홍 준표" userId="102a1f0307eceb40" providerId="LiveId" clId="{6EE0DADC-B7F2-4495-87BE-CD2C7B93C6DD}" dt="2022-04-05T07:27:52.679" v="642" actId="1076"/>
          <ac:grpSpMkLst>
            <pc:docMk/>
            <pc:sldMk cId="1532808721" sldId="287"/>
            <ac:grpSpMk id="1001" creationId="{00000000-0000-0000-0000-000000000000}"/>
          </ac:grpSpMkLst>
        </pc:grpChg>
        <pc:picChg chg="mod">
          <ac:chgData name="홍 준표" userId="102a1f0307eceb40" providerId="LiveId" clId="{6EE0DADC-B7F2-4495-87BE-CD2C7B93C6DD}" dt="2022-04-05T07:27:52.679" v="642" actId="1076"/>
          <ac:picMkLst>
            <pc:docMk/>
            <pc:sldMk cId="1532808721" sldId="287"/>
            <ac:picMk id="3" creationId="{00000000-0000-0000-0000-000000000000}"/>
          </ac:picMkLst>
        </pc:picChg>
        <pc:picChg chg="add mod">
          <ac:chgData name="홍 준표" userId="102a1f0307eceb40" providerId="LiveId" clId="{6EE0DADC-B7F2-4495-87BE-CD2C7B93C6DD}" dt="2022-04-05T07:30:22.266" v="657" actId="1076"/>
          <ac:picMkLst>
            <pc:docMk/>
            <pc:sldMk cId="1532808721" sldId="287"/>
            <ac:picMk id="2050" creationId="{0202B9F0-9F30-48FD-8617-33EF09BBAE88}"/>
          </ac:picMkLst>
        </pc:picChg>
        <pc:picChg chg="add mod">
          <ac:chgData name="홍 준표" userId="102a1f0307eceb40" providerId="LiveId" clId="{6EE0DADC-B7F2-4495-87BE-CD2C7B93C6DD}" dt="2022-04-05T07:30:38.355" v="663" actId="1076"/>
          <ac:picMkLst>
            <pc:docMk/>
            <pc:sldMk cId="1532808721" sldId="287"/>
            <ac:picMk id="2052" creationId="{413FDCF8-C479-4F9B-A068-B3AED3439821}"/>
          </ac:picMkLst>
        </pc:picChg>
        <pc:picChg chg="add mod">
          <ac:chgData name="홍 준표" userId="102a1f0307eceb40" providerId="LiveId" clId="{6EE0DADC-B7F2-4495-87BE-CD2C7B93C6DD}" dt="2022-04-05T07:30:32.241" v="661" actId="1076"/>
          <ac:picMkLst>
            <pc:docMk/>
            <pc:sldMk cId="1532808721" sldId="287"/>
            <ac:picMk id="2054" creationId="{A2DAD88A-9EE6-4B63-B2EA-25132FFFD11A}"/>
          </ac:picMkLst>
        </pc:picChg>
      </pc:sldChg>
      <pc:sldChg chg="modSp add mod ord">
        <pc:chgData name="홍 준표" userId="102a1f0307eceb40" providerId="LiveId" clId="{6EE0DADC-B7F2-4495-87BE-CD2C7B93C6DD}" dt="2022-04-05T07:50:03.695" v="1118"/>
        <pc:sldMkLst>
          <pc:docMk/>
          <pc:sldMk cId="305464233" sldId="288"/>
        </pc:sldMkLst>
        <pc:spChg chg="mod">
          <ac:chgData name="홍 준표" userId="102a1f0307eceb40" providerId="LiveId" clId="{6EE0DADC-B7F2-4495-87BE-CD2C7B93C6DD}" dt="2022-04-05T07:49:59.607" v="1116" actId="20577"/>
          <ac:spMkLst>
            <pc:docMk/>
            <pc:sldMk cId="305464233" sldId="288"/>
            <ac:spMk id="5" creationId="{00000000-0000-0000-0000-000000000000}"/>
          </ac:spMkLst>
        </pc:spChg>
      </pc:sldChg>
      <pc:sldChg chg="add del setBg">
        <pc:chgData name="홍 준표" userId="102a1f0307eceb40" providerId="LiveId" clId="{6EE0DADC-B7F2-4495-87BE-CD2C7B93C6DD}" dt="2022-04-05T07:26:54.517" v="631"/>
        <pc:sldMkLst>
          <pc:docMk/>
          <pc:sldMk cId="2044709663" sldId="288"/>
        </pc:sldMkLst>
      </pc:sldChg>
      <pc:sldChg chg="add del">
        <pc:chgData name="홍 준표" userId="102a1f0307eceb40" providerId="LiveId" clId="{6EE0DADC-B7F2-4495-87BE-CD2C7B93C6DD}" dt="2022-04-05T07:49:45.823" v="1073" actId="47"/>
        <pc:sldMkLst>
          <pc:docMk/>
          <pc:sldMk cId="4076723004" sldId="288"/>
        </pc:sldMkLst>
      </pc:sldChg>
      <pc:sldChg chg="addSp delSp modSp add mod">
        <pc:chgData name="홍 준표" userId="102a1f0307eceb40" providerId="LiveId" clId="{6EE0DADC-B7F2-4495-87BE-CD2C7B93C6DD}" dt="2022-04-05T08:13:56.394" v="1940" actId="207"/>
        <pc:sldMkLst>
          <pc:docMk/>
          <pc:sldMk cId="960460631" sldId="289"/>
        </pc:sldMkLst>
        <pc:spChg chg="del">
          <ac:chgData name="홍 준표" userId="102a1f0307eceb40" providerId="LiveId" clId="{6EE0DADC-B7F2-4495-87BE-CD2C7B93C6DD}" dt="2022-04-05T07:50:09.748" v="1120" actId="478"/>
          <ac:spMkLst>
            <pc:docMk/>
            <pc:sldMk cId="960460631" sldId="289"/>
            <ac:spMk id="5" creationId="{00000000-0000-0000-0000-000000000000}"/>
          </ac:spMkLst>
        </pc:spChg>
        <pc:graphicFrameChg chg="add mod modGraphic">
          <ac:chgData name="홍 준표" userId="102a1f0307eceb40" providerId="LiveId" clId="{6EE0DADC-B7F2-4495-87BE-CD2C7B93C6DD}" dt="2022-04-05T08:13:56.394" v="1940" actId="207"/>
          <ac:graphicFrameMkLst>
            <pc:docMk/>
            <pc:sldMk cId="960460631" sldId="289"/>
            <ac:graphicFrameMk id="2" creationId="{6CFD0E96-FDC2-4027-A668-E3175AA1ED45}"/>
          </ac:graphicFrameMkLst>
        </pc:graphicFrameChg>
      </pc:sldChg>
    </pc:docChg>
  </pc:docChgLst>
  <pc:docChgLst>
    <pc:chgData name="홍 준표" userId="102a1f0307eceb40" providerId="LiveId" clId="{F6E6A0CE-E2AA-4C3C-8181-1F6A5C724F15}"/>
    <pc:docChg chg="undo custSel modSld">
      <pc:chgData name="홍 준표" userId="102a1f0307eceb40" providerId="LiveId" clId="{F6E6A0CE-E2AA-4C3C-8181-1F6A5C724F15}" dt="2022-04-08T06:42:59.586" v="1707" actId="14100"/>
      <pc:docMkLst>
        <pc:docMk/>
      </pc:docMkLst>
      <pc:sldChg chg="modSp mod">
        <pc:chgData name="홍 준표" userId="102a1f0307eceb40" providerId="LiveId" clId="{F6E6A0CE-E2AA-4C3C-8181-1F6A5C724F15}" dt="2022-04-06T05:30:50.593" v="356"/>
        <pc:sldMkLst>
          <pc:docMk/>
          <pc:sldMk cId="0" sldId="258"/>
        </pc:sldMkLst>
        <pc:spChg chg="mod">
          <ac:chgData name="홍 준표" userId="102a1f0307eceb40" providerId="LiveId" clId="{F6E6A0CE-E2AA-4C3C-8181-1F6A5C724F15}" dt="2022-04-06T05:30:50.593" v="356"/>
          <ac:spMkLst>
            <pc:docMk/>
            <pc:sldMk cId="0" sldId="258"/>
            <ac:spMk id="9" creationId="{00000000-0000-0000-0000-000000000000}"/>
          </ac:spMkLst>
        </pc:spChg>
        <pc:spChg chg="mod">
          <ac:chgData name="홍 준표" userId="102a1f0307eceb40" providerId="LiveId" clId="{F6E6A0CE-E2AA-4C3C-8181-1F6A5C724F15}" dt="2022-04-06T05:27:17.370" v="214" actId="20577"/>
          <ac:spMkLst>
            <pc:docMk/>
            <pc:sldMk cId="0" sldId="258"/>
            <ac:spMk id="10" creationId="{00000000-0000-0000-0000-000000000000}"/>
          </ac:spMkLst>
        </pc:spChg>
      </pc:sldChg>
      <pc:sldChg chg="addSp delSp modSp mod">
        <pc:chgData name="홍 준표" userId="102a1f0307eceb40" providerId="LiveId" clId="{F6E6A0CE-E2AA-4C3C-8181-1F6A5C724F15}" dt="2022-04-06T05:53:11.758" v="887" actId="1076"/>
        <pc:sldMkLst>
          <pc:docMk/>
          <pc:sldMk cId="4186656446" sldId="273"/>
        </pc:sldMkLst>
        <pc:spChg chg="add mod">
          <ac:chgData name="홍 준표" userId="102a1f0307eceb40" providerId="LiveId" clId="{F6E6A0CE-E2AA-4C3C-8181-1F6A5C724F15}" dt="2022-04-06T05:52:48.325" v="856" actId="1076"/>
          <ac:spMkLst>
            <pc:docMk/>
            <pc:sldMk cId="4186656446" sldId="273"/>
            <ac:spMk id="8" creationId="{7D75A800-A2CB-4AD9-BAB6-D591CE107CC7}"/>
          </ac:spMkLst>
        </pc:spChg>
        <pc:spChg chg="add del mod">
          <ac:chgData name="홍 준표" userId="102a1f0307eceb40" providerId="LiveId" clId="{F6E6A0CE-E2AA-4C3C-8181-1F6A5C724F15}" dt="2022-04-06T05:51:18.050" v="728" actId="478"/>
          <ac:spMkLst>
            <pc:docMk/>
            <pc:sldMk cId="4186656446" sldId="273"/>
            <ac:spMk id="14" creationId="{920D306E-259A-4601-B2F2-2CF824240708}"/>
          </ac:spMkLst>
        </pc:spChg>
        <pc:spChg chg="add del mod">
          <ac:chgData name="홍 준표" userId="102a1f0307eceb40" providerId="LiveId" clId="{F6E6A0CE-E2AA-4C3C-8181-1F6A5C724F15}" dt="2022-04-06T05:51:53.423" v="782" actId="478"/>
          <ac:spMkLst>
            <pc:docMk/>
            <pc:sldMk cId="4186656446" sldId="273"/>
            <ac:spMk id="18" creationId="{36C403BA-857D-4D28-AC38-B4EEEA2B0E76}"/>
          </ac:spMkLst>
        </pc:spChg>
        <pc:spChg chg="add mod">
          <ac:chgData name="홍 준표" userId="102a1f0307eceb40" providerId="LiveId" clId="{F6E6A0CE-E2AA-4C3C-8181-1F6A5C724F15}" dt="2022-04-06T05:52:48.325" v="856" actId="1076"/>
          <ac:spMkLst>
            <pc:docMk/>
            <pc:sldMk cId="4186656446" sldId="273"/>
            <ac:spMk id="23" creationId="{961E5C74-5C6F-4C81-A2E6-2106ADA9860C}"/>
          </ac:spMkLst>
        </pc:spChg>
        <pc:spChg chg="add mod">
          <ac:chgData name="홍 준표" userId="102a1f0307eceb40" providerId="LiveId" clId="{F6E6A0CE-E2AA-4C3C-8181-1F6A5C724F15}" dt="2022-04-06T05:53:11.758" v="887" actId="1076"/>
          <ac:spMkLst>
            <pc:docMk/>
            <pc:sldMk cId="4186656446" sldId="273"/>
            <ac:spMk id="26" creationId="{1B4B3BA3-0B4D-4E21-B7C3-1A6EA2611346}"/>
          </ac:spMkLst>
        </pc:spChg>
        <pc:spChg chg="del">
          <ac:chgData name="홍 준표" userId="102a1f0307eceb40" providerId="LiveId" clId="{F6E6A0CE-E2AA-4C3C-8181-1F6A5C724F15}" dt="2022-04-06T05:49:16.406" v="562" actId="478"/>
          <ac:spMkLst>
            <pc:docMk/>
            <pc:sldMk cId="4186656446" sldId="273"/>
            <ac:spMk id="31" creationId="{00000000-0000-0000-0000-000000000000}"/>
          </ac:spMkLst>
        </pc:spChg>
        <pc:grpChg chg="mod">
          <ac:chgData name="홍 준표" userId="102a1f0307eceb40" providerId="LiveId" clId="{F6E6A0CE-E2AA-4C3C-8181-1F6A5C724F15}" dt="2022-04-06T05:52:04.602" v="786" actId="1076"/>
          <ac:grpSpMkLst>
            <pc:docMk/>
            <pc:sldMk cId="4186656446" sldId="273"/>
            <ac:grpSpMk id="1001" creationId="{00000000-0000-0000-0000-000000000000}"/>
          </ac:grpSpMkLst>
        </pc:grpChg>
        <pc:grpChg chg="del mod">
          <ac:chgData name="홍 준표" userId="102a1f0307eceb40" providerId="LiveId" clId="{F6E6A0CE-E2AA-4C3C-8181-1F6A5C724F15}" dt="2022-04-06T05:49:26.275" v="567" actId="478"/>
          <ac:grpSpMkLst>
            <pc:docMk/>
            <pc:sldMk cId="4186656446" sldId="273"/>
            <ac:grpSpMk id="1002" creationId="{00000000-0000-0000-0000-000000000000}"/>
          </ac:grpSpMkLst>
        </pc:grpChg>
        <pc:picChg chg="add mod">
          <ac:chgData name="홍 준표" userId="102a1f0307eceb40" providerId="LiveId" clId="{F6E6A0CE-E2AA-4C3C-8181-1F6A5C724F15}" dt="2022-04-06T05:52:48.325" v="856" actId="1076"/>
          <ac:picMkLst>
            <pc:docMk/>
            <pc:sldMk cId="4186656446" sldId="273"/>
            <ac:picMk id="4" creationId="{FD481B93-504E-470B-8739-0681343FBD5A}"/>
          </ac:picMkLst>
        </pc:picChg>
        <pc:picChg chg="del topLvl">
          <ac:chgData name="홍 준표" userId="102a1f0307eceb40" providerId="LiveId" clId="{F6E6A0CE-E2AA-4C3C-8181-1F6A5C724F15}" dt="2022-04-06T05:49:26.275" v="567" actId="478"/>
          <ac:picMkLst>
            <pc:docMk/>
            <pc:sldMk cId="4186656446" sldId="273"/>
            <ac:picMk id="6" creationId="{00000000-0000-0000-0000-000000000000}"/>
          </ac:picMkLst>
        </pc:picChg>
        <pc:picChg chg="del">
          <ac:chgData name="홍 준표" userId="102a1f0307eceb40" providerId="LiveId" clId="{F6E6A0CE-E2AA-4C3C-8181-1F6A5C724F15}" dt="2022-04-06T05:49:18.011" v="563" actId="478"/>
          <ac:picMkLst>
            <pc:docMk/>
            <pc:sldMk cId="4186656446" sldId="273"/>
            <ac:picMk id="10" creationId="{00000000-0000-0000-0000-000000000000}"/>
          </ac:picMkLst>
        </pc:picChg>
        <pc:picChg chg="del">
          <ac:chgData name="홍 준표" userId="102a1f0307eceb40" providerId="LiveId" clId="{F6E6A0CE-E2AA-4C3C-8181-1F6A5C724F15}" dt="2022-04-06T05:49:18.504" v="564" actId="478"/>
          <ac:picMkLst>
            <pc:docMk/>
            <pc:sldMk cId="4186656446" sldId="273"/>
            <ac:picMk id="2054" creationId="{00000000-0000-0000-0000-000000000000}"/>
          </ac:picMkLst>
        </pc:picChg>
        <pc:cxnChg chg="add mod">
          <ac:chgData name="홍 준표" userId="102a1f0307eceb40" providerId="LiveId" clId="{F6E6A0CE-E2AA-4C3C-8181-1F6A5C724F15}" dt="2022-04-06T05:52:48.325" v="856" actId="1076"/>
          <ac:cxnSpMkLst>
            <pc:docMk/>
            <pc:sldMk cId="4186656446" sldId="273"/>
            <ac:cxnSpMk id="7" creationId="{C61C2003-63C4-4510-BFDC-7F326BDE0541}"/>
          </ac:cxnSpMkLst>
        </pc:cxnChg>
        <pc:cxnChg chg="add mod">
          <ac:chgData name="홍 준표" userId="102a1f0307eceb40" providerId="LiveId" clId="{F6E6A0CE-E2AA-4C3C-8181-1F6A5C724F15}" dt="2022-04-06T05:52:48.325" v="856" actId="1076"/>
          <ac:cxnSpMkLst>
            <pc:docMk/>
            <pc:sldMk cId="4186656446" sldId="273"/>
            <ac:cxnSpMk id="15" creationId="{57C7F8E9-14D2-46FE-AC15-AB3016AAE90D}"/>
          </ac:cxnSpMkLst>
        </pc:cxnChg>
        <pc:cxnChg chg="add mod">
          <ac:chgData name="홍 준표" userId="102a1f0307eceb40" providerId="LiveId" clId="{F6E6A0CE-E2AA-4C3C-8181-1F6A5C724F15}" dt="2022-04-06T05:52:58.118" v="859" actId="1582"/>
          <ac:cxnSpMkLst>
            <pc:docMk/>
            <pc:sldMk cId="4186656446" sldId="273"/>
            <ac:cxnSpMk id="20" creationId="{BB026F2D-76E0-433F-B1A1-FB9A182C474D}"/>
          </ac:cxnSpMkLst>
        </pc:cxnChg>
      </pc:sldChg>
      <pc:sldChg chg="modSp mod">
        <pc:chgData name="홍 준표" userId="102a1f0307eceb40" providerId="LiveId" clId="{F6E6A0CE-E2AA-4C3C-8181-1F6A5C724F15}" dt="2022-04-06T06:11:02.441" v="1459" actId="1076"/>
        <pc:sldMkLst>
          <pc:docMk/>
          <pc:sldMk cId="17678841" sldId="274"/>
        </pc:sldMkLst>
        <pc:spChg chg="mod">
          <ac:chgData name="홍 준표" userId="102a1f0307eceb40" providerId="LiveId" clId="{F6E6A0CE-E2AA-4C3C-8181-1F6A5C724F15}" dt="2022-04-06T06:10:08.491" v="1364" actId="20577"/>
          <ac:spMkLst>
            <pc:docMk/>
            <pc:sldMk cId="17678841" sldId="274"/>
            <ac:spMk id="9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1:02.441" v="1459" actId="1076"/>
          <ac:spMkLst>
            <pc:docMk/>
            <pc:sldMk cId="17678841" sldId="274"/>
            <ac:spMk id="18" creationId="{00000000-0000-0000-0000-000000000000}"/>
          </ac:spMkLst>
        </pc:spChg>
        <pc:spChg chg="mod">
          <ac:chgData name="홍 준표" userId="102a1f0307eceb40" providerId="LiveId" clId="{F6E6A0CE-E2AA-4C3C-8181-1F6A5C724F15}" dt="2022-04-06T05:55:27.624" v="931" actId="20577"/>
          <ac:spMkLst>
            <pc:docMk/>
            <pc:sldMk cId="17678841" sldId="274"/>
            <ac:spMk id="24" creationId="{00000000-0000-0000-0000-000000000000}"/>
          </ac:spMkLst>
        </pc:spChg>
      </pc:sldChg>
      <pc:sldChg chg="addSp delSp modSp mod">
        <pc:chgData name="홍 준표" userId="102a1f0307eceb40" providerId="LiveId" clId="{F6E6A0CE-E2AA-4C3C-8181-1F6A5C724F15}" dt="2022-04-06T06:11:37.140" v="1461" actId="14100"/>
        <pc:sldMkLst>
          <pc:docMk/>
          <pc:sldMk cId="245658872" sldId="276"/>
        </pc:sldMkLst>
        <pc:spChg chg="add mod">
          <ac:chgData name="홍 준표" userId="102a1f0307eceb40" providerId="LiveId" clId="{F6E6A0CE-E2AA-4C3C-8181-1F6A5C724F15}" dt="2022-04-06T05:59:00.786" v="972" actId="20577"/>
          <ac:spMkLst>
            <pc:docMk/>
            <pc:sldMk cId="245658872" sldId="276"/>
            <ac:spMk id="19" creationId="{98409A7E-1E1E-42D6-8E55-3D1EDF937EF9}"/>
          </ac:spMkLst>
        </pc:spChg>
        <pc:spChg chg="del mod">
          <ac:chgData name="홍 준표" userId="102a1f0307eceb40" providerId="LiveId" clId="{F6E6A0CE-E2AA-4C3C-8181-1F6A5C724F15}" dt="2022-04-06T05:58:49.307" v="939" actId="478"/>
          <ac:spMkLst>
            <pc:docMk/>
            <pc:sldMk cId="245658872" sldId="276"/>
            <ac:spMk id="20" creationId="{00000000-0000-0000-0000-000000000000}"/>
          </ac:spMkLst>
        </pc:spChg>
        <pc:spChg chg="mod">
          <ac:chgData name="홍 준표" userId="102a1f0307eceb40" providerId="LiveId" clId="{F6E6A0CE-E2AA-4C3C-8181-1F6A5C724F15}" dt="2022-04-06T06:01:52.650" v="978" actId="20577"/>
          <ac:spMkLst>
            <pc:docMk/>
            <pc:sldMk cId="245658872" sldId="276"/>
            <ac:spMk id="31" creationId="{00000000-0000-0000-0000-000000000000}"/>
          </ac:spMkLst>
        </pc:spChg>
        <pc:spChg chg="mod">
          <ac:chgData name="홍 준표" userId="102a1f0307eceb40" providerId="LiveId" clId="{F6E6A0CE-E2AA-4C3C-8181-1F6A5C724F15}" dt="2022-04-06T06:00:29.823" v="973" actId="1076"/>
          <ac:spMkLst>
            <pc:docMk/>
            <pc:sldMk cId="245658872" sldId="276"/>
            <ac:spMk id="37" creationId="{00000000-0000-0000-0000-000000000000}"/>
          </ac:spMkLst>
        </pc:spChg>
        <pc:grpChg chg="add mod ord">
          <ac:chgData name="홍 준표" userId="102a1f0307eceb40" providerId="LiveId" clId="{F6E6A0CE-E2AA-4C3C-8181-1F6A5C724F15}" dt="2022-04-06T05:58:44.069" v="937" actId="167"/>
          <ac:grpSpMkLst>
            <pc:docMk/>
            <pc:sldMk cId="245658872" sldId="276"/>
            <ac:grpSpMk id="17" creationId="{FE9BBC06-0701-49CC-B525-7B927A5757F4}"/>
          </ac:grpSpMkLst>
        </pc:grpChg>
        <pc:grpChg chg="del">
          <ac:chgData name="홍 준표" userId="102a1f0307eceb40" providerId="LiveId" clId="{F6E6A0CE-E2AA-4C3C-8181-1F6A5C724F15}" dt="2022-04-06T05:58:09.471" v="932" actId="478"/>
          <ac:grpSpMkLst>
            <pc:docMk/>
            <pc:sldMk cId="245658872" sldId="276"/>
            <ac:grpSpMk id="1001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1:37.140" v="1461" actId="14100"/>
          <ac:grpSpMkLst>
            <pc:docMk/>
            <pc:sldMk cId="245658872" sldId="276"/>
            <ac:grpSpMk id="1005" creationId="{00000000-0000-0000-0000-000000000000}"/>
          </ac:grpSpMkLst>
        </pc:grpChg>
        <pc:picChg chg="mod">
          <ac:chgData name="홍 준표" userId="102a1f0307eceb40" providerId="LiveId" clId="{F6E6A0CE-E2AA-4C3C-8181-1F6A5C724F15}" dt="2022-04-06T05:58:37.978" v="936" actId="1076"/>
          <ac:picMkLst>
            <pc:docMk/>
            <pc:sldMk cId="245658872" sldId="276"/>
            <ac:picMk id="18" creationId="{4F735FAA-7029-4497-8F3F-3D9D4AD51F07}"/>
          </ac:picMkLst>
        </pc:picChg>
      </pc:sldChg>
      <pc:sldChg chg="delSp modSp mod">
        <pc:chgData name="홍 준표" userId="102a1f0307eceb40" providerId="LiveId" clId="{F6E6A0CE-E2AA-4C3C-8181-1F6A5C724F15}" dt="2022-04-06T05:47:42.795" v="560" actId="20577"/>
        <pc:sldMkLst>
          <pc:docMk/>
          <pc:sldMk cId="332322059" sldId="282"/>
        </pc:sldMkLst>
        <pc:spChg chg="mod">
          <ac:chgData name="홍 준표" userId="102a1f0307eceb40" providerId="LiveId" clId="{F6E6A0CE-E2AA-4C3C-8181-1F6A5C724F15}" dt="2022-04-06T05:47:42.795" v="560" actId="20577"/>
          <ac:spMkLst>
            <pc:docMk/>
            <pc:sldMk cId="332322059" sldId="282"/>
            <ac:spMk id="8" creationId="{00000000-0000-0000-0000-000000000000}"/>
          </ac:spMkLst>
        </pc:spChg>
        <pc:spChg chg="mod">
          <ac:chgData name="홍 준표" userId="102a1f0307eceb40" providerId="LiveId" clId="{F6E6A0CE-E2AA-4C3C-8181-1F6A5C724F15}" dt="2022-04-06T05:47:27.266" v="551" actId="1076"/>
          <ac:spMkLst>
            <pc:docMk/>
            <pc:sldMk cId="332322059" sldId="282"/>
            <ac:spMk id="9" creationId="{00000000-0000-0000-0000-000000000000}"/>
          </ac:spMkLst>
        </pc:spChg>
        <pc:grpChg chg="del">
          <ac:chgData name="홍 준표" userId="102a1f0307eceb40" providerId="LiveId" clId="{F6E6A0CE-E2AA-4C3C-8181-1F6A5C724F15}" dt="2022-04-06T05:47:05.081" v="547" actId="478"/>
          <ac:grpSpMkLst>
            <pc:docMk/>
            <pc:sldMk cId="332322059" sldId="282"/>
            <ac:grpSpMk id="1003" creationId="{00000000-0000-0000-0000-000000000000}"/>
          </ac:grpSpMkLst>
        </pc:grpChg>
      </pc:sldChg>
      <pc:sldChg chg="delSp modSp mod">
        <pc:chgData name="홍 준표" userId="102a1f0307eceb40" providerId="LiveId" clId="{F6E6A0CE-E2AA-4C3C-8181-1F6A5C724F15}" dt="2022-04-06T06:04:31.590" v="1023" actId="20577"/>
        <pc:sldMkLst>
          <pc:docMk/>
          <pc:sldMk cId="78750301" sldId="283"/>
        </pc:sldMkLst>
        <pc:spChg chg="mod">
          <ac:chgData name="홍 준표" userId="102a1f0307eceb40" providerId="LiveId" clId="{F6E6A0CE-E2AA-4C3C-8181-1F6A5C724F15}" dt="2022-04-06T06:04:31.590" v="1023" actId="20577"/>
          <ac:spMkLst>
            <pc:docMk/>
            <pc:sldMk cId="78750301" sldId="283"/>
            <ac:spMk id="9" creationId="{00000000-0000-0000-0000-000000000000}"/>
          </ac:spMkLst>
        </pc:spChg>
        <pc:grpChg chg="del">
          <ac:chgData name="홍 준표" userId="102a1f0307eceb40" providerId="LiveId" clId="{F6E6A0CE-E2AA-4C3C-8181-1F6A5C724F15}" dt="2022-04-06T05:54:38.480" v="916" actId="478"/>
          <ac:grpSpMkLst>
            <pc:docMk/>
            <pc:sldMk cId="78750301" sldId="283"/>
            <ac:grpSpMk id="12" creationId="{00000000-0000-0000-0000-000000000000}"/>
          </ac:grpSpMkLst>
        </pc:grpChg>
      </pc:sldChg>
      <pc:sldChg chg="modSp mod">
        <pc:chgData name="홍 준표" userId="102a1f0307eceb40" providerId="LiveId" clId="{F6E6A0CE-E2AA-4C3C-8181-1F6A5C724F15}" dt="2022-04-06T06:16:25.880" v="1539" actId="1076"/>
        <pc:sldMkLst>
          <pc:docMk/>
          <pc:sldMk cId="3882001749" sldId="284"/>
        </pc:sldMkLst>
        <pc:spChg chg="mod">
          <ac:chgData name="홍 준표" userId="102a1f0307eceb40" providerId="LiveId" clId="{F6E6A0CE-E2AA-4C3C-8181-1F6A5C724F15}" dt="2022-04-06T06:03:34.265" v="981" actId="20577"/>
          <ac:spMkLst>
            <pc:docMk/>
            <pc:sldMk cId="3882001749" sldId="284"/>
            <ac:spMk id="32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05.104" v="1531" actId="14100"/>
          <ac:spMkLst>
            <pc:docMk/>
            <pc:sldMk cId="3882001749" sldId="284"/>
            <ac:spMk id="43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5:49.394" v="1526" actId="1076"/>
          <ac:spMkLst>
            <pc:docMk/>
            <pc:sldMk cId="3882001749" sldId="284"/>
            <ac:spMk id="48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12.773" v="1536" actId="1076"/>
          <ac:spMkLst>
            <pc:docMk/>
            <pc:sldMk cId="3882001749" sldId="284"/>
            <ac:spMk id="49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6:25.880" v="1539" actId="1076"/>
          <ac:spMkLst>
            <pc:docMk/>
            <pc:sldMk cId="3882001749" sldId="284"/>
            <ac:spMk id="50" creationId="{00000000-0000-0000-0000-000000000000}"/>
          </ac:spMkLst>
        </pc:spChg>
        <pc:spChg chg="mod">
          <ac:chgData name="홍 준표" userId="102a1f0307eceb40" providerId="LiveId" clId="{F6E6A0CE-E2AA-4C3C-8181-1F6A5C724F15}" dt="2022-04-06T06:15:42.879" v="1524" actId="1076"/>
          <ac:spMkLst>
            <pc:docMk/>
            <pc:sldMk cId="3882001749" sldId="284"/>
            <ac:spMk id="51" creationId="{00000000-0000-0000-0000-000000000000}"/>
          </ac:spMkLst>
        </pc:spChg>
        <pc:grpChg chg="mod">
          <ac:chgData name="홍 준표" userId="102a1f0307eceb40" providerId="LiveId" clId="{F6E6A0CE-E2AA-4C3C-8181-1F6A5C724F15}" dt="2022-04-06T06:16:12.773" v="1536" actId="1076"/>
          <ac:grpSpMkLst>
            <pc:docMk/>
            <pc:sldMk cId="3882001749" sldId="284"/>
            <ac:grpSpMk id="30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3:52.915" v="1518" actId="14100"/>
          <ac:grpSpMkLst>
            <pc:docMk/>
            <pc:sldMk cId="3882001749" sldId="284"/>
            <ac:grpSpMk id="41" creationId="{00000000-0000-0000-0000-000000000000}"/>
          </ac:grpSpMkLst>
        </pc:grpChg>
        <pc:grpChg chg="mod">
          <ac:chgData name="홍 준표" userId="102a1f0307eceb40" providerId="LiveId" clId="{F6E6A0CE-E2AA-4C3C-8181-1F6A5C724F15}" dt="2022-04-06T06:16:19.161" v="1538" actId="1076"/>
          <ac:grpSpMkLst>
            <pc:docMk/>
            <pc:sldMk cId="3882001749" sldId="284"/>
            <ac:grpSpMk id="1001" creationId="{00000000-0000-0000-0000-000000000000}"/>
          </ac:grpSpMkLst>
        </pc:grpChg>
        <pc:picChg chg="mod">
          <ac:chgData name="홍 준표" userId="102a1f0307eceb40" providerId="LiveId" clId="{F6E6A0CE-E2AA-4C3C-8181-1F6A5C724F15}" dt="2022-04-06T06:16:12.773" v="1536" actId="1076"/>
          <ac:picMkLst>
            <pc:docMk/>
            <pc:sldMk cId="3882001749" sldId="284"/>
            <ac:picMk id="31" creationId="{00000000-0000-0000-0000-000000000000}"/>
          </ac:picMkLst>
        </pc:picChg>
        <pc:picChg chg="mod">
          <ac:chgData name="홍 준표" userId="102a1f0307eceb40" providerId="LiveId" clId="{F6E6A0CE-E2AA-4C3C-8181-1F6A5C724F15}" dt="2022-04-06T06:16:18.101" v="1537" actId="14100"/>
          <ac:picMkLst>
            <pc:docMk/>
            <pc:sldMk cId="3882001749" sldId="284"/>
            <ac:picMk id="54" creationId="{00000000-0000-0000-0000-000000000000}"/>
          </ac:picMkLst>
        </pc:picChg>
        <pc:picChg chg="mod">
          <ac:chgData name="홍 준표" userId="102a1f0307eceb40" providerId="LiveId" clId="{F6E6A0CE-E2AA-4C3C-8181-1F6A5C724F15}" dt="2022-04-06T06:15:40.514" v="1523" actId="1076"/>
          <ac:picMkLst>
            <pc:docMk/>
            <pc:sldMk cId="3882001749" sldId="284"/>
            <ac:picMk id="6146" creationId="{00000000-0000-0000-0000-000000000000}"/>
          </ac:picMkLst>
        </pc:picChg>
      </pc:sldChg>
      <pc:sldChg chg="modSp mod">
        <pc:chgData name="홍 준표" userId="102a1f0307eceb40" providerId="LiveId" clId="{F6E6A0CE-E2AA-4C3C-8181-1F6A5C724F15}" dt="2022-04-08T06:42:59.586" v="1707" actId="14100"/>
        <pc:sldMkLst>
          <pc:docMk/>
          <pc:sldMk cId="960460631" sldId="289"/>
        </pc:sldMkLst>
        <pc:graphicFrameChg chg="mod modGraphic">
          <ac:chgData name="홍 준표" userId="102a1f0307eceb40" providerId="LiveId" clId="{F6E6A0CE-E2AA-4C3C-8181-1F6A5C724F15}" dt="2022-04-08T06:42:59.586" v="1707" actId="14100"/>
          <ac:graphicFrameMkLst>
            <pc:docMk/>
            <pc:sldMk cId="960460631" sldId="289"/>
            <ac:graphicFrameMk id="2" creationId="{6CFD0E96-FDC2-4027-A668-E3175AA1ED4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FC290-DF4C-4460-99A7-1765B45BCA0A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1F95-4BCD-4D40-B4F4-8584A180C0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1F95-4BCD-4D40-B4F4-8584A180C0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9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1F95-4BCD-4D40-B4F4-8584A180C0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7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40258" y="1939742"/>
            <a:ext cx="17205198" cy="204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700" b="1" dirty="0">
                <a:solidFill>
                  <a:srgbClr val="FFFFFF"/>
                </a:solidFill>
                <a:latin typeface="DungGeunMo" pitchFamily="34" charset="0"/>
              </a:rPr>
              <a:t>WAP – GAME - TEAM2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94890" y="6521574"/>
            <a:ext cx="16203495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201812697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홍준표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201812509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조승민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202112388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임혜준</a:t>
            </a:r>
            <a:endParaRPr lang="en-US" altLang="ko-KR" dirty="0"/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컴퓨터 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202213071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김대영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  <a:p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정보통신공학과 </a:t>
            </a:r>
            <a:r>
              <a:rPr lang="en-US" altLang="ko-KR" sz="3900" b="1" dirty="0">
                <a:solidFill>
                  <a:srgbClr val="FFFFFF"/>
                </a:solidFill>
                <a:latin typeface="DungGeunMo" pitchFamily="34" charset="0"/>
              </a:rPr>
              <a:t>2020230501 </a:t>
            </a:r>
            <a:r>
              <a:rPr lang="ko-KR" altLang="en-US" sz="3900" b="1" dirty="0">
                <a:solidFill>
                  <a:srgbClr val="FFFFFF"/>
                </a:solidFill>
                <a:latin typeface="DungGeunMo" pitchFamily="34" charset="0"/>
              </a:rPr>
              <a:t>이인재</a:t>
            </a:r>
            <a:endParaRPr lang="en-US" altLang="ko-KR" sz="3900" b="1" dirty="0">
              <a:solidFill>
                <a:srgbClr val="FFFFFF"/>
              </a:solidFill>
              <a:latin typeface="DungGeunMo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  <p:sp>
        <p:nvSpPr>
          <p:cNvPr id="25" name="Object 17"/>
          <p:cNvSpPr txBox="1"/>
          <p:nvPr/>
        </p:nvSpPr>
        <p:spPr>
          <a:xfrm>
            <a:off x="14939186" y="3861370"/>
            <a:ext cx="3740427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b="1" dirty="0">
                <a:solidFill>
                  <a:srgbClr val="FFFFFF"/>
                </a:solidFill>
                <a:latin typeface="DungGeunMo" pitchFamily="34" charset="0"/>
              </a:rPr>
              <a:t>1</a:t>
            </a:r>
            <a:r>
              <a:rPr lang="ko-KR" altLang="en-US" sz="5500" b="1" dirty="0">
                <a:solidFill>
                  <a:srgbClr val="FFFFFF"/>
                </a:solidFill>
                <a:latin typeface="DungGeunMo" pitchFamily="34" charset="0"/>
              </a:rPr>
              <a:t>학기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5444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1080" y="4265838"/>
            <a:ext cx="3659077" cy="3285964"/>
            <a:chOff x="1281352" y="4265837"/>
            <a:chExt cx="3659077" cy="3902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56523" y="4265837"/>
            <a:ext cx="3659077" cy="3285964"/>
            <a:chOff x="5205263" y="4265837"/>
            <a:chExt cx="3659077" cy="39021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263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13443" y="4265837"/>
            <a:ext cx="3659077" cy="3285964"/>
            <a:chOff x="9129173" y="4265837"/>
            <a:chExt cx="3659077" cy="39021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9173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64453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빙결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457200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용암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369563" y="4259507"/>
            <a:ext cx="45468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지진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스킬</a:t>
            </a:r>
            <a:endParaRPr lang="en-US" dirty="0"/>
          </a:p>
        </p:txBody>
      </p:sp>
      <p:pic>
        <p:nvPicPr>
          <p:cNvPr id="1026" name="Picture 2" descr="https://search.pstatic.net/common/?src=http%3A%2F%2Fblogfiles.naver.net%2F20150406_174%2Ftnduddhsla_1428319487639wLddh_JPEG%2F%25C8%25AD%25BB%25EA_%25287%2529.jp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0" y="4762500"/>
            <a:ext cx="3659077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blogfiles.naver.net%2F20120716_260%2Fdunhack_1342401264644qmlxQ_JPEG%2F%25BA%25F9%25C1%25A41.jpg&amp;type=sc960_8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38" y="4762500"/>
            <a:ext cx="3659262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일본 지바 현에 규모 5.3 지진 발생.. 일본 기상청 '도쿄 등지에서 흔들림 감지' &lt; 월드핫뉴스 &lt; 월드뉴스 &lt; 기사본문 -  코리아데일리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443" y="4762500"/>
            <a:ext cx="3659077" cy="25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32"/>
          <p:cNvSpPr txBox="1"/>
          <p:nvPr/>
        </p:nvSpPr>
        <p:spPr>
          <a:xfrm>
            <a:off x="-76200" y="7979033"/>
            <a:ext cx="60164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넓은 범위 내의 적에게 데미지를 줌</a:t>
            </a:r>
            <a:endParaRPr lang="en-US" sz="4000" dirty="0"/>
          </a:p>
        </p:txBody>
      </p:sp>
      <p:sp>
        <p:nvSpPr>
          <p:cNvPr id="36" name="Object 32"/>
          <p:cNvSpPr txBox="1"/>
          <p:nvPr/>
        </p:nvSpPr>
        <p:spPr>
          <a:xfrm>
            <a:off x="5729642" y="7979034"/>
            <a:ext cx="60164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지정 범위에 있는 적을 일시적으로 멈춤</a:t>
            </a:r>
            <a:endParaRPr lang="en-US" sz="4000" dirty="0"/>
          </a:p>
        </p:txBody>
      </p:sp>
      <p:sp>
        <p:nvSpPr>
          <p:cNvPr id="38" name="Object 32"/>
          <p:cNvSpPr txBox="1"/>
          <p:nvPr/>
        </p:nvSpPr>
        <p:spPr>
          <a:xfrm>
            <a:off x="11402810" y="7957066"/>
            <a:ext cx="648034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지정한 범위에 구덩이 생성</a:t>
            </a:r>
            <a:r>
              <a:rPr lang="en-US" altLang="ko-KR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, </a:t>
            </a:r>
            <a:r>
              <a:rPr lang="ko-KR" altLang="en-US" sz="4000" b="1" dirty="0">
                <a:solidFill>
                  <a:srgbClr val="8461F8"/>
                </a:solidFill>
                <a:latin typeface="+mn-ea"/>
                <a:cs typeface="DungGeunMo" pitchFamily="34" charset="0"/>
              </a:rPr>
              <a:t>지나가는 몬스터 제거</a:t>
            </a:r>
            <a:endParaRPr lang="en-US" sz="40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91" y="2709296"/>
            <a:ext cx="9126810" cy="7377231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55088" y="2857500"/>
            <a:ext cx="451898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DungGeunMo" pitchFamily="34" charset="0"/>
              </a:rPr>
              <a:t>방해 요소</a:t>
            </a:r>
            <a:endParaRPr lang="en-US"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409523" y="4971186"/>
            <a:ext cx="766720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3200" b="1" dirty="0">
                <a:latin typeface="+mj-ea"/>
                <a:ea typeface="+mj-ea"/>
              </a:rPr>
              <a:t>바위</a:t>
            </a:r>
            <a:r>
              <a:rPr lang="en-US" altLang="ko-KR" sz="3200" b="1" dirty="0">
                <a:latin typeface="+mj-ea"/>
                <a:ea typeface="+mj-ea"/>
              </a:rPr>
              <a:t>,</a:t>
            </a:r>
            <a:r>
              <a:rPr lang="ko-KR" altLang="en-US" sz="3200" b="1" dirty="0">
                <a:latin typeface="+mj-ea"/>
                <a:ea typeface="+mj-ea"/>
              </a:rPr>
              <a:t>우물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ko-KR" altLang="en-US" sz="3200" dirty="0"/>
              <a:t>해당 영역의 오브젝트를 설치 불가</a:t>
            </a:r>
            <a:r>
              <a:rPr lang="en-US" altLang="ko-KR" sz="3200" dirty="0"/>
              <a:t> </a:t>
            </a:r>
          </a:p>
          <a:p>
            <a:pPr fontAlgn="base" latinLnBrk="1"/>
            <a:endParaRPr lang="en-US" altLang="ko-KR" sz="3200" dirty="0"/>
          </a:p>
          <a:p>
            <a:pPr algn="ctr" fontAlgn="base" latinLnBrk="1"/>
            <a:r>
              <a:rPr lang="ko-KR" altLang="en-US" sz="3200" b="1" dirty="0" err="1"/>
              <a:t>레드존</a:t>
            </a:r>
            <a:endParaRPr lang="en-US" altLang="ko-KR" sz="3200" b="1" dirty="0"/>
          </a:p>
          <a:p>
            <a:pPr algn="ctr" fontAlgn="base" latinLnBrk="1"/>
            <a:r>
              <a:rPr lang="ko-KR" altLang="en-US" sz="3200" dirty="0"/>
              <a:t>해당 영역의 오브젝트 체력 감소</a:t>
            </a:r>
            <a:r>
              <a:rPr lang="en-US" altLang="ko-KR" sz="3200" dirty="0"/>
              <a:t> </a:t>
            </a:r>
          </a:p>
          <a:p>
            <a:pPr algn="ctr" fontAlgn="base" latinLnBrk="1"/>
            <a:r>
              <a:rPr lang="ko-KR" altLang="en-US" sz="3200" dirty="0"/>
              <a:t>해당 영역에 있는 적군 강화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762000" y="9460995"/>
            <a:ext cx="7090082" cy="102105"/>
            <a:chOff x="1293054" y="8521076"/>
            <a:chExt cx="7090082" cy="1021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93054" y="8521076"/>
              <a:ext cx="7090082" cy="102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5039" y="2709296"/>
            <a:ext cx="9212920" cy="7377232"/>
            <a:chOff x="9396825" y="3602236"/>
            <a:chExt cx="7530159" cy="60866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6825" y="3602236"/>
              <a:ext cx="7530159" cy="608665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856419" y="4950327"/>
            <a:ext cx="753015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3200" b="1" dirty="0"/>
              <a:t>보너스 몬스터</a:t>
            </a:r>
            <a:br>
              <a:rPr lang="en-US" altLang="ko-KR" sz="3200" b="1" dirty="0"/>
            </a:b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r>
              <a:rPr lang="ko-KR" altLang="en-US" sz="3200" dirty="0"/>
              <a:t>보너스</a:t>
            </a:r>
            <a:r>
              <a:rPr lang="ko-KR" altLang="en-US" sz="3200" b="1" dirty="0"/>
              <a:t> </a:t>
            </a:r>
            <a:r>
              <a:rPr lang="ko-KR" altLang="en-US" sz="3200" dirty="0"/>
              <a:t>몬스터를 처치 시 버프 효과</a:t>
            </a:r>
            <a:endParaRPr lang="en-US" altLang="ko-KR" sz="3200" dirty="0"/>
          </a:p>
          <a:p>
            <a:pPr algn="ctr" fontAlgn="base" latinLnBrk="1"/>
            <a:endParaRPr lang="en-US" altLang="ko-KR" sz="3200" dirty="0"/>
          </a:p>
          <a:p>
            <a:pPr algn="ctr" fontAlgn="base" latinLnBrk="1"/>
            <a:r>
              <a:rPr lang="ko-KR" altLang="en-US" sz="3200" b="1" dirty="0" err="1"/>
              <a:t>블루존</a:t>
            </a:r>
            <a:r>
              <a:rPr lang="ko-KR" altLang="en-US" sz="3200" b="1" dirty="0"/>
              <a:t> </a:t>
            </a:r>
            <a:br>
              <a:rPr lang="en-US" altLang="ko-KR" sz="3200" dirty="0"/>
            </a:br>
            <a:r>
              <a:rPr lang="ko-KR" altLang="en-US" sz="3200" dirty="0"/>
              <a:t>해당 영역의 오브젝트 체력 회복</a:t>
            </a:r>
            <a:r>
              <a:rPr lang="en-US" altLang="ko-KR" sz="3200" dirty="0"/>
              <a:t> </a:t>
            </a:r>
          </a:p>
          <a:p>
            <a:pPr algn="ctr" fontAlgn="base" latinLnBrk="1"/>
            <a:r>
              <a:rPr lang="ko-KR" altLang="en-US" sz="3200" dirty="0"/>
              <a:t>해당 영역에 있는 적군에게 지속 데미지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9826318" y="9537195"/>
            <a:ext cx="7090082" cy="102105"/>
            <a:chOff x="9616864" y="8521076"/>
            <a:chExt cx="7090082" cy="1021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616864" y="8521076"/>
              <a:ext cx="7090082" cy="10210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9523" y="1135440"/>
            <a:ext cx="171809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필드 요소</a:t>
            </a:r>
            <a:endParaRPr lang="en-US" sz="9600" dirty="0"/>
          </a:p>
        </p:txBody>
      </p:sp>
      <p:sp>
        <p:nvSpPr>
          <p:cNvPr id="21" name="Object 8"/>
          <p:cNvSpPr txBox="1"/>
          <p:nvPr/>
        </p:nvSpPr>
        <p:spPr>
          <a:xfrm>
            <a:off x="11453995" y="2857500"/>
            <a:ext cx="451898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DungGeunMo" pitchFamily="34" charset="0"/>
              </a:rPr>
              <a:t>보너스 요소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7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FE9BBC06-0701-49CC-B525-7B927A5757F4}"/>
              </a:ext>
            </a:extLst>
          </p:cNvPr>
          <p:cNvGrpSpPr/>
          <p:nvPr/>
        </p:nvGrpSpPr>
        <p:grpSpPr>
          <a:xfrm>
            <a:off x="0" y="9525"/>
            <a:ext cx="18285714" cy="10301158"/>
            <a:chOff x="44619" y="8239"/>
            <a:chExt cx="18285714" cy="10301158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F735FAA-7029-4497-8F3F-3D9D4AD5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9" y="8239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90042" y="5070598"/>
            <a:ext cx="6538498" cy="3806701"/>
            <a:chOff x="11939130" y="2632199"/>
            <a:chExt cx="10896604" cy="63439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39130" y="2632199"/>
              <a:ext cx="5010956" cy="6343982"/>
            </a:xfrm>
            <a:prstGeom prst="rect">
              <a:avLst/>
            </a:prstGeom>
          </p:spPr>
        </p:pic>
        <p:pic>
          <p:nvPicPr>
            <p:cNvPr id="32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24778" y="263219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40302" y="5070598"/>
            <a:ext cx="3006820" cy="3806701"/>
            <a:chOff x="6637379" y="2632199"/>
            <a:chExt cx="5010956" cy="63439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7379" y="263219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90562" y="5070599"/>
            <a:ext cx="3006820" cy="3806700"/>
            <a:chOff x="1340190" y="2632199"/>
            <a:chExt cx="5010956" cy="6343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190" y="2632199"/>
              <a:ext cx="5010956" cy="634398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983049" y="5771117"/>
            <a:ext cx="44521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원거리 </a:t>
            </a:r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공격형</a:t>
            </a:r>
            <a:endParaRPr lang="en-US" sz="3600" dirty="0"/>
          </a:p>
        </p:txBody>
      </p:sp>
      <p:sp>
        <p:nvSpPr>
          <p:cNvPr id="31" name="Object 31"/>
          <p:cNvSpPr txBox="1"/>
          <p:nvPr/>
        </p:nvSpPr>
        <p:spPr>
          <a:xfrm>
            <a:off x="8467376" y="5771117"/>
            <a:ext cx="445215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속도형</a:t>
            </a:r>
            <a:endParaRPr lang="en-US" sz="3600" dirty="0"/>
          </a:p>
        </p:txBody>
      </p:sp>
      <p:sp>
        <p:nvSpPr>
          <p:cNvPr id="36" name="Object 36"/>
          <p:cNvSpPr txBox="1"/>
          <p:nvPr/>
        </p:nvSpPr>
        <p:spPr>
          <a:xfrm>
            <a:off x="1483772" y="5792569"/>
            <a:ext cx="44521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근거리 </a:t>
            </a:r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공격형</a:t>
            </a:r>
            <a:endParaRPr lang="en-US" sz="3600" dirty="0"/>
          </a:p>
        </p:txBody>
      </p:sp>
      <p:sp>
        <p:nvSpPr>
          <p:cNvPr id="34" name="Object 31"/>
          <p:cNvSpPr txBox="1"/>
          <p:nvPr/>
        </p:nvSpPr>
        <p:spPr>
          <a:xfrm>
            <a:off x="11999054" y="5792569"/>
            <a:ext cx="445215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공중형</a:t>
            </a:r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 </a:t>
            </a:r>
            <a:endParaRPr lang="en-US" sz="3600" dirty="0"/>
          </a:p>
        </p:txBody>
      </p:sp>
      <p:sp>
        <p:nvSpPr>
          <p:cNvPr id="37" name="Object 36"/>
          <p:cNvSpPr txBox="1"/>
          <p:nvPr/>
        </p:nvSpPr>
        <p:spPr>
          <a:xfrm>
            <a:off x="1516282" y="2965529"/>
            <a:ext cx="149674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dirty="0">
                <a:latin typeface="DungGeunMo" pitchFamily="34" charset="0"/>
                <a:cs typeface="DungGeunMo" pitchFamily="34" charset="0"/>
              </a:rPr>
              <a:t>게임이 진행될수록 몬스터의 수와 체력 </a:t>
            </a:r>
            <a:r>
              <a:rPr lang="en-US" altLang="ko-KR" sz="3600" b="1" dirty="0">
                <a:latin typeface="DungGeunMo" pitchFamily="34" charset="0"/>
                <a:cs typeface="DungGeunMo" pitchFamily="34" charset="0"/>
              </a:rPr>
              <a:t>, </a:t>
            </a:r>
            <a:r>
              <a:rPr lang="ko-KR" altLang="en-US" sz="3600" b="1" dirty="0">
                <a:latin typeface="DungGeunMo" pitchFamily="34" charset="0"/>
                <a:cs typeface="DungGeunMo" pitchFamily="34" charset="0"/>
              </a:rPr>
              <a:t>이동속도 및 공격력이 증가한다</a:t>
            </a:r>
            <a:endParaRPr lang="en-US" sz="3600" dirty="0"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98409A7E-1E1E-42D6-8E55-3D1EDF937EF9}"/>
              </a:ext>
            </a:extLst>
          </p:cNvPr>
          <p:cNvSpPr txBox="1"/>
          <p:nvPr/>
        </p:nvSpPr>
        <p:spPr>
          <a:xfrm>
            <a:off x="409523" y="1135440"/>
            <a:ext cx="171809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8461F8"/>
                </a:solidFill>
                <a:latin typeface="DungGeunMo" pitchFamily="34" charset="0"/>
              </a:rPr>
              <a:t>적 요소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565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068" y="4265838"/>
            <a:ext cx="3039932" cy="2729953"/>
            <a:chOff x="1281352" y="4265837"/>
            <a:chExt cx="3659077" cy="3902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2400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방어 오브젝트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725509" y="3004351"/>
            <a:ext cx="13258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</a:rPr>
              <a:t>강화가 가능하고</a:t>
            </a:r>
            <a:r>
              <a:rPr lang="en-US" altLang="ko-KR" sz="3600" b="1" dirty="0">
                <a:solidFill>
                  <a:srgbClr val="8461F8"/>
                </a:solidFill>
                <a:latin typeface="DungGeunMo" pitchFamily="34" charset="0"/>
              </a:rPr>
              <a:t> </a:t>
            </a:r>
            <a:r>
              <a:rPr lang="ko-KR" altLang="en-US" sz="3600" b="1" dirty="0">
                <a:solidFill>
                  <a:srgbClr val="8461F8"/>
                </a:solidFill>
                <a:latin typeface="DungGeunMo" pitchFamily="34" charset="0"/>
              </a:rPr>
              <a:t>필드에 설치 할 수 있다</a:t>
            </a:r>
            <a:r>
              <a:rPr lang="en-US" altLang="ko-KR" sz="3600" b="1" dirty="0">
                <a:solidFill>
                  <a:srgbClr val="8461F8"/>
                </a:solidFill>
                <a:latin typeface="DungGeunMo" pitchFamily="34" charset="0"/>
              </a:rPr>
              <a:t>.</a:t>
            </a:r>
            <a:endParaRPr lang="en-US" sz="3600" dirty="0"/>
          </a:p>
        </p:txBody>
      </p:sp>
      <p:sp>
        <p:nvSpPr>
          <p:cNvPr id="33" name="Object 33"/>
          <p:cNvSpPr txBox="1"/>
          <p:nvPr/>
        </p:nvSpPr>
        <p:spPr>
          <a:xfrm>
            <a:off x="409524" y="1028700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오브젝트</a:t>
            </a:r>
            <a:endParaRPr lang="en-US" dirty="0"/>
          </a:p>
        </p:txBody>
      </p:sp>
      <p:sp>
        <p:nvSpPr>
          <p:cNvPr id="34" name="Object 32"/>
          <p:cNvSpPr txBox="1"/>
          <p:nvPr/>
        </p:nvSpPr>
        <p:spPr>
          <a:xfrm>
            <a:off x="0" y="7356874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울타리 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적을 막는 역할</a:t>
            </a:r>
            <a:endParaRPr lang="en-US" sz="4000" dirty="0"/>
          </a:p>
        </p:txBody>
      </p:sp>
      <p:grpSp>
        <p:nvGrpSpPr>
          <p:cNvPr id="21" name="그룹 1003"/>
          <p:cNvGrpSpPr/>
          <p:nvPr/>
        </p:nvGrpSpPr>
        <p:grpSpPr>
          <a:xfrm>
            <a:off x="4196247" y="4265838"/>
            <a:ext cx="3039932" cy="2729953"/>
            <a:chOff x="1281352" y="4265837"/>
            <a:chExt cx="3659077" cy="3902150"/>
          </a:xfrm>
        </p:grpSpPr>
        <p:pic>
          <p:nvPicPr>
            <p:cNvPr id="22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25" name="그룹 1003"/>
          <p:cNvGrpSpPr/>
          <p:nvPr/>
        </p:nvGrpSpPr>
        <p:grpSpPr>
          <a:xfrm>
            <a:off x="7911319" y="4265838"/>
            <a:ext cx="3039932" cy="2729953"/>
            <a:chOff x="1281352" y="4265837"/>
            <a:chExt cx="3659077" cy="3902150"/>
          </a:xfrm>
        </p:grpSpPr>
        <p:pic>
          <p:nvPicPr>
            <p:cNvPr id="27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30" name="그룹 1003"/>
          <p:cNvGrpSpPr/>
          <p:nvPr/>
        </p:nvGrpSpPr>
        <p:grpSpPr>
          <a:xfrm>
            <a:off x="11380898" y="4264161"/>
            <a:ext cx="3039932" cy="2729953"/>
            <a:chOff x="1281352" y="4265837"/>
            <a:chExt cx="3659077" cy="3902150"/>
          </a:xfrm>
        </p:grpSpPr>
        <p:pic>
          <p:nvPicPr>
            <p:cNvPr id="31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grpSp>
        <p:nvGrpSpPr>
          <p:cNvPr id="41" name="그룹 1003"/>
          <p:cNvGrpSpPr/>
          <p:nvPr/>
        </p:nvGrpSpPr>
        <p:grpSpPr>
          <a:xfrm>
            <a:off x="14708469" y="4239801"/>
            <a:ext cx="3039932" cy="2898942"/>
            <a:chOff x="1281352" y="4265837"/>
            <a:chExt cx="3659077" cy="3902150"/>
          </a:xfrm>
        </p:grpSpPr>
        <p:pic>
          <p:nvPicPr>
            <p:cNvPr id="42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352" y="4265837"/>
              <a:ext cx="3659077" cy="3902150"/>
            </a:xfrm>
            <a:prstGeom prst="rect">
              <a:avLst/>
            </a:prstGeom>
          </p:spPr>
        </p:pic>
      </p:grpSp>
      <p:sp>
        <p:nvSpPr>
          <p:cNvPr id="43" name="Object 26"/>
          <p:cNvSpPr txBox="1"/>
          <p:nvPr/>
        </p:nvSpPr>
        <p:spPr>
          <a:xfrm>
            <a:off x="14939217" y="4288770"/>
            <a:ext cx="24540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DungGeunMo" pitchFamily="34" charset="0"/>
              </a:rPr>
              <a:t>버프</a:t>
            </a:r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 타워</a:t>
            </a:r>
            <a:endParaRPr lang="en-US" dirty="0"/>
          </a:p>
        </p:txBody>
      </p:sp>
      <p:sp>
        <p:nvSpPr>
          <p:cNvPr id="45" name="Object 26"/>
          <p:cNvSpPr txBox="1"/>
          <p:nvPr/>
        </p:nvSpPr>
        <p:spPr>
          <a:xfrm>
            <a:off x="3810175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방어 오브젝트</a:t>
            </a:r>
            <a:endParaRPr lang="en-US" dirty="0"/>
          </a:p>
        </p:txBody>
      </p:sp>
      <p:sp>
        <p:nvSpPr>
          <p:cNvPr id="46" name="Object 32"/>
          <p:cNvSpPr txBox="1"/>
          <p:nvPr/>
        </p:nvSpPr>
        <p:spPr>
          <a:xfrm>
            <a:off x="3832015" y="7356874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점착판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 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적의 속도 감소</a:t>
            </a:r>
            <a:endParaRPr lang="en-US" sz="4000" dirty="0"/>
          </a:p>
        </p:txBody>
      </p:sp>
      <p:sp>
        <p:nvSpPr>
          <p:cNvPr id="47" name="Object 26"/>
          <p:cNvSpPr txBox="1"/>
          <p:nvPr/>
        </p:nvSpPr>
        <p:spPr>
          <a:xfrm>
            <a:off x="7542544" y="4220450"/>
            <a:ext cx="37774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공격 타워</a:t>
            </a:r>
            <a:endParaRPr lang="en-US" dirty="0"/>
          </a:p>
        </p:txBody>
      </p:sp>
      <p:sp>
        <p:nvSpPr>
          <p:cNvPr id="48" name="Object 32"/>
          <p:cNvSpPr txBox="1"/>
          <p:nvPr/>
        </p:nvSpPr>
        <p:spPr>
          <a:xfrm>
            <a:off x="7587655" y="7411026"/>
            <a:ext cx="3733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기본형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/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강화형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적을 공격</a:t>
            </a:r>
            <a:endParaRPr lang="en-US" sz="4000" dirty="0"/>
          </a:p>
        </p:txBody>
      </p:sp>
      <p:sp>
        <p:nvSpPr>
          <p:cNvPr id="49" name="Object 26"/>
          <p:cNvSpPr txBox="1"/>
          <p:nvPr/>
        </p:nvSpPr>
        <p:spPr>
          <a:xfrm>
            <a:off x="11463368" y="4268432"/>
            <a:ext cx="27267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DungGeunMo" pitchFamily="34" charset="0"/>
              </a:rPr>
              <a:t>디버프</a:t>
            </a:r>
            <a:r>
              <a:rPr lang="ko-KR" altLang="en-US" sz="2400" dirty="0">
                <a:solidFill>
                  <a:srgbClr val="FFFFFF"/>
                </a:solidFill>
                <a:latin typeface="DungGeunMo" pitchFamily="34" charset="0"/>
              </a:rPr>
              <a:t> 타워</a:t>
            </a:r>
            <a:endParaRPr lang="en-US" dirty="0"/>
          </a:p>
        </p:txBody>
      </p:sp>
      <p:sp>
        <p:nvSpPr>
          <p:cNvPr id="50" name="Object 32"/>
          <p:cNvSpPr txBox="1"/>
          <p:nvPr/>
        </p:nvSpPr>
        <p:spPr>
          <a:xfrm>
            <a:off x="11015166" y="7296826"/>
            <a:ext cx="3733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주변 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</a:rPr>
              <a:t>10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칸의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</a:rPr>
              <a:t>몬스터들의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속도 감소</a:t>
            </a:r>
            <a:endParaRPr lang="en-US" sz="4000" dirty="0"/>
          </a:p>
        </p:txBody>
      </p:sp>
      <p:sp>
        <p:nvSpPr>
          <p:cNvPr id="51" name="Object 32"/>
          <p:cNvSpPr txBox="1"/>
          <p:nvPr/>
        </p:nvSpPr>
        <p:spPr>
          <a:xfrm>
            <a:off x="14442676" y="6989050"/>
            <a:ext cx="37338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주변 </a:t>
            </a:r>
            <a:r>
              <a:rPr lang="en-US" altLang="ko-KR" sz="4000" b="1" dirty="0">
                <a:solidFill>
                  <a:srgbClr val="8461F8"/>
                </a:solidFill>
                <a:latin typeface="DungGeunMo" pitchFamily="34" charset="0"/>
              </a:rPr>
              <a:t>5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칸에 있는 오브젝트에</a:t>
            </a:r>
            <a:endParaRPr lang="en-US" altLang="ko-KR" sz="4000" b="1" dirty="0">
              <a:solidFill>
                <a:srgbClr val="8461F8"/>
              </a:solidFill>
              <a:latin typeface="DungGeunMo" pitchFamily="34" charset="0"/>
            </a:endParaRPr>
          </a:p>
          <a:p>
            <a:pPr algn="ctr"/>
            <a:r>
              <a:rPr lang="ko-KR" altLang="en-US" sz="4000" b="1" dirty="0" err="1">
                <a:solidFill>
                  <a:srgbClr val="8461F8"/>
                </a:solidFill>
                <a:latin typeface="DungGeunMo" pitchFamily="34" charset="0"/>
              </a:rPr>
              <a:t>버프</a:t>
            </a:r>
            <a:r>
              <a:rPr lang="ko-KR" altLang="en-US" sz="4000" b="1" dirty="0">
                <a:solidFill>
                  <a:srgbClr val="8461F8"/>
                </a:solidFill>
                <a:latin typeface="DungGeunMo" pitchFamily="34" charset="0"/>
              </a:rPr>
              <a:t> 부여</a:t>
            </a:r>
            <a:endParaRPr lang="en-US" sz="4000" dirty="0"/>
          </a:p>
        </p:txBody>
      </p:sp>
      <p:pic>
        <p:nvPicPr>
          <p:cNvPr id="52" name="Picture 2" descr="원활한 고전적인 나무 울타리 디자인 일러스트 레이 션 로열티 무료 사진, 그림, 이미지 그리고 스톡포토그래피. Image  50653230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7" y="4709297"/>
            <a:ext cx="3039934" cy="23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클래시오브클랜 인페르노 타워 정보 및 업그레이드 정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11" y="4682115"/>
            <a:ext cx="3081977" cy="23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블랙홀.. 유령과 같은 시공간의 영역 - My astronomy Sto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493" y="4638121"/>
            <a:ext cx="2996601" cy="23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카잔 성당 명소 그림 | 일러스트 PSD 무료 다운로드 - Pikbe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561" y="4677790"/>
            <a:ext cx="3042840" cy="233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6197" t="9799"/>
          <a:stretch/>
        </p:blipFill>
        <p:spPr>
          <a:xfrm>
            <a:off x="4181345" y="4669037"/>
            <a:ext cx="3054834" cy="23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03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환경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4288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pic>
        <p:nvPicPr>
          <p:cNvPr id="2050" name="Picture 2" descr="상장기업분석]메타버스 선봉장 '유니티' - 전자신문">
            <a:extLst>
              <a:ext uri="{FF2B5EF4-FFF2-40B4-BE49-F238E27FC236}">
                <a16:creationId xmlns:a16="http://schemas.microsoft.com/office/drawing/2014/main" id="{0202B9F0-9F30-48FD-8617-33EF09BB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1" y="1289423"/>
            <a:ext cx="7239000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rcetree | 잡다한 IT 개발 이야기">
            <a:extLst>
              <a:ext uri="{FF2B5EF4-FFF2-40B4-BE49-F238E27FC236}">
                <a16:creationId xmlns:a16="http://schemas.microsoft.com/office/drawing/2014/main" id="{413FDCF8-C479-4F9B-A068-B3AED343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481" y="1277300"/>
            <a:ext cx="6426719" cy="38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eprite 1.3 Crack Full Key Full Download 2021 Latest Updated Version">
            <a:extLst>
              <a:ext uri="{FF2B5EF4-FFF2-40B4-BE49-F238E27FC236}">
                <a16:creationId xmlns:a16="http://schemas.microsoft.com/office/drawing/2014/main" id="{A2DAD88A-9EE6-4B63-B2EA-25132FFF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1" y="5495917"/>
            <a:ext cx="7239000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80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04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흐름도 및 구조도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51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485900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6509645" y="130307"/>
            <a:ext cx="2731205" cy="6517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Start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86000" y="2730533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94858" y="9791700"/>
            <a:ext cx="48718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875247" y="876300"/>
            <a:ext cx="0" cy="6953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286000" y="2730533"/>
            <a:ext cx="34453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731317" y="1638300"/>
            <a:ext cx="4327083" cy="14680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 Ready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아이템 구매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설치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업그레이드 등 관리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8260648" y="2857500"/>
            <a:ext cx="786846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Ready Time over OR Player press star button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867798" y="3162300"/>
            <a:ext cx="7449" cy="1055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600995" y="4305300"/>
            <a:ext cx="4533605" cy="9922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Enemies Keep coming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all around </a:t>
            </a:r>
            <a:r>
              <a:rPr lang="en-US" altLang="ko-KR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untill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phase ends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3000" y="5905500"/>
            <a:ext cx="5829005" cy="13069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컨트롤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공격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관리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설치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업그레이드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수리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  <a:p>
            <a:pPr algn="ctr"/>
            <a:r>
              <a: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죽은 적한테서 코인 수급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867800" y="5295900"/>
            <a:ext cx="7447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98777" y="3813320"/>
            <a:ext cx="3439823" cy="9245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적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스텟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강화 및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조합 비율 변경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286000" y="4701625"/>
            <a:ext cx="0" cy="5047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5943600" y="7660600"/>
            <a:ext cx="3886200" cy="15621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Object HP &gt; 0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2577863" y="9301714"/>
            <a:ext cx="3399226" cy="87098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 Time</a:t>
            </a:r>
          </a:p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Ends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7894858" y="7225531"/>
            <a:ext cx="0" cy="4350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10" idx="1"/>
          </p:cNvCxnSpPr>
          <p:nvPr/>
        </p:nvCxnSpPr>
        <p:spPr>
          <a:xfrm>
            <a:off x="2286000" y="84416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11323863" y="6390831"/>
            <a:ext cx="2925538" cy="1229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Game Over</a:t>
            </a:r>
            <a:endParaRPr lang="ko-KR" altLang="en-US" sz="24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286000" y="9749437"/>
            <a:ext cx="2918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7875247" y="9187331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977089" y="9791700"/>
            <a:ext cx="19512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9"/>
          <p:cNvSpPr txBox="1"/>
          <p:nvPr/>
        </p:nvSpPr>
        <p:spPr>
          <a:xfrm>
            <a:off x="6544110" y="8739729"/>
            <a:ext cx="98020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True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9" name="Object 9"/>
          <p:cNvSpPr txBox="1"/>
          <p:nvPr/>
        </p:nvSpPr>
        <p:spPr>
          <a:xfrm>
            <a:off x="8635950" y="8739729"/>
            <a:ext cx="119384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False</a:t>
            </a:r>
            <a:endParaRPr lang="en-US" sz="2400" dirty="0"/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12729616" y="7660600"/>
            <a:ext cx="37070" cy="21311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9"/>
          <p:cNvSpPr txBox="1"/>
          <p:nvPr/>
        </p:nvSpPr>
        <p:spPr>
          <a:xfrm>
            <a:off x="2394235" y="6972300"/>
            <a:ext cx="98020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True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94" name="Object 9"/>
          <p:cNvSpPr txBox="1"/>
          <p:nvPr/>
        </p:nvSpPr>
        <p:spPr>
          <a:xfrm>
            <a:off x="2332372" y="8191500"/>
            <a:ext cx="119384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800" dirty="0">
                <a:latin typeface="NanumSquare" pitchFamily="34" charset="0"/>
                <a:cs typeface="NanumSquare" pitchFamily="34" charset="0"/>
              </a:rPr>
              <a:t>False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25D97-A0D7-4731-8141-B5B5714D0619}"/>
              </a:ext>
            </a:extLst>
          </p:cNvPr>
          <p:cNvSpPr txBox="1"/>
          <p:nvPr/>
        </p:nvSpPr>
        <p:spPr>
          <a:xfrm>
            <a:off x="13497673" y="406940"/>
            <a:ext cx="43750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>
                <a:solidFill>
                  <a:schemeClr val="bg1"/>
                </a:solidFill>
                <a:latin typeface="+mj-ea"/>
                <a:ea typeface="+mj-ea"/>
              </a:rPr>
              <a:t>Flow</a:t>
            </a:r>
            <a:r>
              <a:rPr lang="ko-KR" altLang="en-US" sz="5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5500" b="1" dirty="0">
                <a:solidFill>
                  <a:schemeClr val="bg1"/>
                </a:solidFill>
                <a:latin typeface="+mj-ea"/>
                <a:ea typeface="+mj-ea"/>
              </a:rPr>
              <a:t>Chart</a:t>
            </a:r>
            <a:endParaRPr lang="ko-KR" altLang="en-US" sz="5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269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3543613" y="585406"/>
            <a:ext cx="3700352" cy="12526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Obstacle</a:t>
            </a: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설치와 이동을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방해하는 지형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644048" y="585406"/>
            <a:ext cx="3700352" cy="12526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iTowerBase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954850" y="3390900"/>
            <a:ext cx="4267200" cy="1676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IFieldDeployable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위에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설치가능한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오브젝트의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3126" y="4774649"/>
            <a:ext cx="4365106" cy="1676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FieldManager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실시간으로 게임 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관리하는 매니저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오브젝트 설치 관리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15840" y="6865497"/>
            <a:ext cx="3825010" cy="2133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FieldGenerator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게임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맵을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랜덤하게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생성하는 관리자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448294" y="6865497"/>
            <a:ext cx="2322328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Grid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197378" y="1204909"/>
            <a:ext cx="3995103" cy="20979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GameManager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게임 시작부터 끝까지 관여하는 흐름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59812" y="1838054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331640" y="1838054"/>
            <a:ext cx="0" cy="10115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59812" y="2849558"/>
            <a:ext cx="48718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121840" y="2849558"/>
            <a:ext cx="0" cy="5413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69483" y="6451049"/>
            <a:ext cx="0" cy="35692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769483" y="10020300"/>
            <a:ext cx="75621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331640" y="5067300"/>
            <a:ext cx="0" cy="4953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488232" y="5612849"/>
            <a:ext cx="15762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064440" y="4229100"/>
            <a:ext cx="0" cy="26363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8" idx="1"/>
          </p:cNvCxnSpPr>
          <p:nvPr/>
        </p:nvCxnSpPr>
        <p:spPr>
          <a:xfrm>
            <a:off x="6064440" y="4229100"/>
            <a:ext cx="890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240850" y="7543800"/>
            <a:ext cx="22074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11734800" y="3736211"/>
            <a:ext cx="2925156" cy="1876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PhaseManager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페이즈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진행 관련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327473" y="3736211"/>
            <a:ext cx="2925156" cy="1876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ScoreManager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점수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재화 관리자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80" name="Object 9"/>
          <p:cNvSpPr txBox="1"/>
          <p:nvPr/>
        </p:nvSpPr>
        <p:spPr>
          <a:xfrm>
            <a:off x="10305689" y="6358537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1" name="Object 9"/>
          <p:cNvSpPr txBox="1"/>
          <p:nvPr/>
        </p:nvSpPr>
        <p:spPr>
          <a:xfrm>
            <a:off x="4571554" y="5185422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86" name="Object 9"/>
          <p:cNvSpPr txBox="1"/>
          <p:nvPr/>
        </p:nvSpPr>
        <p:spPr>
          <a:xfrm>
            <a:off x="7482984" y="165831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EF54E-AE23-4F90-9D42-D54CE638D4D5}"/>
              </a:ext>
            </a:extLst>
          </p:cNvPr>
          <p:cNvSpPr txBox="1"/>
          <p:nvPr/>
        </p:nvSpPr>
        <p:spPr>
          <a:xfrm>
            <a:off x="11012473" y="8999097"/>
            <a:ext cx="71727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>
                <a:latin typeface="+mj-ea"/>
                <a:ea typeface="+mj-ea"/>
              </a:rPr>
              <a:t>오브젝트 관련 구조도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935" y="-1485900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13792200" y="4533900"/>
            <a:ext cx="0" cy="6089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8447" y="4877157"/>
            <a:ext cx="35687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0753613" y="6365106"/>
            <a:ext cx="1" cy="1485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240323" y="1952922"/>
            <a:ext cx="3285898" cy="1858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ITowerBase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타워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341396" y="3835603"/>
            <a:ext cx="0" cy="2069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520061" y="4561658"/>
            <a:ext cx="0" cy="734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526221" y="2894526"/>
            <a:ext cx="72179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13223886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ject 9"/>
          <p:cNvSpPr txBox="1"/>
          <p:nvPr/>
        </p:nvSpPr>
        <p:spPr>
          <a:xfrm>
            <a:off x="2546941" y="3655019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4277476" y="164123"/>
            <a:ext cx="40386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Istat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(HP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등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인게임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오브젝트가 가지는 </a:t>
            </a:r>
            <a:r>
              <a:rPr lang="ko-KR" altLang="en-US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스텟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707873" y="1952922"/>
            <a:ext cx="4247673" cy="1858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IControllableObject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(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플레이어 캐릭터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, 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적 오브젝트 인터페이스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)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12268200" y="3811608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520061" y="4561658"/>
            <a:ext cx="32721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2516737" y="5055810"/>
            <a:ext cx="2550926" cy="886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Enemy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839200" y="5331299"/>
            <a:ext cx="2767035" cy="10337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PlayerCharactor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13851924" y="5905500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223886" y="6591300"/>
            <a:ext cx="37893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2385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Giant</a:t>
            </a:r>
            <a:endParaRPr lang="ko-KR" altLang="en-US" sz="2800" dirty="0"/>
          </a:p>
        </p:txBody>
      </p:sp>
      <p:sp>
        <p:nvSpPr>
          <p:cNvPr id="59" name="직사각형 58"/>
          <p:cNvSpPr/>
          <p:nvPr/>
        </p:nvSpPr>
        <p:spPr>
          <a:xfrm>
            <a:off x="14290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Soilder</a:t>
            </a:r>
            <a:endParaRPr lang="ko-KR" altLang="en-US" sz="2800" dirty="0"/>
          </a:p>
        </p:txBody>
      </p:sp>
      <p:sp>
        <p:nvSpPr>
          <p:cNvPr id="61" name="직사각형 60"/>
          <p:cNvSpPr/>
          <p:nvPr/>
        </p:nvSpPr>
        <p:spPr>
          <a:xfrm>
            <a:off x="16195686" y="7186910"/>
            <a:ext cx="1482714" cy="801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…</a:t>
            </a:r>
            <a:endParaRPr lang="ko-KR" altLang="en-US" sz="2800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14955547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16957686" y="6591300"/>
            <a:ext cx="19611" cy="562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267200" y="4866458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98447" y="4866458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6622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Attack</a:t>
            </a: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Tower</a:t>
            </a:r>
            <a:endParaRPr lang="ko-KR" altLang="en-US" sz="2800" dirty="0"/>
          </a:p>
        </p:txBody>
      </p:sp>
      <p:sp>
        <p:nvSpPr>
          <p:cNvPr id="78" name="직사각형 77"/>
          <p:cNvSpPr/>
          <p:nvPr/>
        </p:nvSpPr>
        <p:spPr>
          <a:xfrm>
            <a:off x="1622386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Buff Tower</a:t>
            </a:r>
            <a:endParaRPr lang="ko-KR" altLang="en-US" sz="2800" dirty="0"/>
          </a:p>
        </p:txBody>
      </p:sp>
      <p:sp>
        <p:nvSpPr>
          <p:cNvPr id="79" name="직사각형 78"/>
          <p:cNvSpPr/>
          <p:nvPr/>
        </p:nvSpPr>
        <p:spPr>
          <a:xfrm>
            <a:off x="3625029" y="5905500"/>
            <a:ext cx="1414272" cy="987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Defence</a:t>
            </a:r>
            <a:endParaRPr lang="en-US" altLang="ko-KR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Tower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9938950" y="6399109"/>
            <a:ext cx="0" cy="722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9525000" y="7962900"/>
            <a:ext cx="2516254" cy="9467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 Player Skill :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Abstact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6296776" y="1859578"/>
            <a:ext cx="0" cy="10349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bject 9"/>
          <p:cNvSpPr txBox="1"/>
          <p:nvPr/>
        </p:nvSpPr>
        <p:spPr>
          <a:xfrm>
            <a:off x="7905400" y="251250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6477000" y="7121401"/>
            <a:ext cx="34751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477000" y="7121401"/>
            <a:ext cx="0" cy="1039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4730858" y="8157289"/>
            <a:ext cx="3422542" cy="9467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PlayerController</a:t>
            </a:r>
            <a:r>
              <a:rPr lang="en-US" altLang="ko-KR" sz="2800" dirty="0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 : </a:t>
            </a:r>
          </a:p>
          <a:p>
            <a:pPr algn="ctr"/>
            <a:r>
              <a:rPr lang="en-US" altLang="ko-KR" sz="2800" dirty="0" err="1">
                <a:ln>
                  <a:solidFill>
                    <a:schemeClr val="bg2">
                      <a:lumMod val="10000"/>
                    </a:schemeClr>
                  </a:solidFill>
                </a:ln>
              </a:rPr>
              <a:t>Singletone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10838051" y="8909646"/>
            <a:ext cx="0" cy="8058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9433075" y="9410700"/>
            <a:ext cx="26222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9448800" y="9410700"/>
            <a:ext cx="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8864474" y="9671104"/>
            <a:ext cx="1168651" cy="631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Flame</a:t>
            </a:r>
            <a:endParaRPr lang="ko-KR" altLang="en-US" sz="2800" dirty="0"/>
          </a:p>
        </p:txBody>
      </p:sp>
      <p:sp>
        <p:nvSpPr>
          <p:cNvPr id="110" name="직사각형 109"/>
          <p:cNvSpPr/>
          <p:nvPr/>
        </p:nvSpPr>
        <p:spPr>
          <a:xfrm>
            <a:off x="10236019" y="9671104"/>
            <a:ext cx="1204062" cy="631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Stun</a:t>
            </a:r>
            <a:endParaRPr lang="ko-KR" altLang="en-US" sz="2800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12041254" y="9410700"/>
            <a:ext cx="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bject 9"/>
          <p:cNvSpPr txBox="1"/>
          <p:nvPr/>
        </p:nvSpPr>
        <p:spPr>
          <a:xfrm>
            <a:off x="7905400" y="6648301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4" name="Object 9"/>
          <p:cNvSpPr txBox="1"/>
          <p:nvPr/>
        </p:nvSpPr>
        <p:spPr>
          <a:xfrm>
            <a:off x="11239427" y="4123880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5" name="Object 9"/>
          <p:cNvSpPr txBox="1"/>
          <p:nvPr/>
        </p:nvSpPr>
        <p:spPr>
          <a:xfrm>
            <a:off x="13993263" y="5441875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6" name="Object 9"/>
          <p:cNvSpPr txBox="1"/>
          <p:nvPr/>
        </p:nvSpPr>
        <p:spPr>
          <a:xfrm>
            <a:off x="10845751" y="6591300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600" b="1" dirty="0">
                <a:latin typeface="NanumSquare" pitchFamily="34" charset="0"/>
                <a:cs typeface="NanumSquare" pitchFamily="34" charset="0"/>
              </a:rPr>
              <a:t>참조</a:t>
            </a:r>
            <a:r>
              <a:rPr lang="en-US" sz="28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2400" dirty="0"/>
          </a:p>
        </p:txBody>
      </p:sp>
      <p:sp>
        <p:nvSpPr>
          <p:cNvPr id="117" name="Object 9"/>
          <p:cNvSpPr txBox="1"/>
          <p:nvPr/>
        </p:nvSpPr>
        <p:spPr>
          <a:xfrm>
            <a:off x="9485999" y="8371037"/>
            <a:ext cx="11938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200" dirty="0">
              <a:solidFill>
                <a:srgbClr val="59595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3200" b="1" dirty="0">
                <a:latin typeface="NanumSquare" pitchFamily="34" charset="0"/>
                <a:cs typeface="NanumSquare" pitchFamily="34" charset="0"/>
              </a:rPr>
              <a:t>상속</a:t>
            </a:r>
            <a:r>
              <a:rPr lang="en-US" sz="3200" dirty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3200" dirty="0"/>
          </a:p>
        </p:txBody>
      </p:sp>
      <p:sp>
        <p:nvSpPr>
          <p:cNvPr id="118" name="직사각형 117"/>
          <p:cNvSpPr/>
          <p:nvPr/>
        </p:nvSpPr>
        <p:spPr>
          <a:xfrm>
            <a:off x="11775554" y="9673507"/>
            <a:ext cx="2671747" cy="625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Earthquake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606426-1B5C-408A-9203-6FF48E366119}"/>
              </a:ext>
            </a:extLst>
          </p:cNvPr>
          <p:cNvSpPr txBox="1"/>
          <p:nvPr/>
        </p:nvSpPr>
        <p:spPr>
          <a:xfrm>
            <a:off x="10815275" y="527144"/>
            <a:ext cx="71727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>
                <a:latin typeface="+mj-ea"/>
                <a:ea typeface="+mj-ea"/>
              </a:rPr>
              <a:t>오브젝트 관련 구조도</a:t>
            </a:r>
          </a:p>
        </p:txBody>
      </p:sp>
    </p:spTree>
    <p:extLst>
      <p:ext uri="{BB962C8B-B14F-4D97-AF65-F5344CB8AC3E}">
        <p14:creationId xmlns:p14="http://schemas.microsoft.com/office/powerpoint/2010/main" val="26077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4517" y="590476"/>
            <a:ext cx="12355212" cy="9092921"/>
            <a:chOff x="5374517" y="590476"/>
            <a:chExt cx="12355212" cy="9092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4517" y="590476"/>
              <a:ext cx="12355212" cy="9092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488" y="590476"/>
            <a:ext cx="4307685" cy="4452456"/>
            <a:chOff x="527488" y="590476"/>
            <a:chExt cx="4307685" cy="4452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88" y="590476"/>
              <a:ext cx="4307685" cy="44524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44184" y="1722499"/>
            <a:ext cx="3429000" cy="263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WAP</a:t>
            </a:r>
            <a:b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</a:br>
            <a:r>
              <a:rPr lang="en-US" sz="55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GAME TEAM2</a:t>
            </a:r>
            <a:endParaRPr lang="en-US" sz="55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170443" y="1704477"/>
            <a:ext cx="1008876" cy="803958"/>
            <a:chOff x="6170443" y="1704477"/>
            <a:chExt cx="1008876" cy="8039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170443" y="1736957"/>
              <a:ext cx="1008876" cy="771477"/>
              <a:chOff x="6170443" y="1736957"/>
              <a:chExt cx="1008876" cy="77147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6065820" y="1505522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170443" y="3029250"/>
            <a:ext cx="1008876" cy="803958"/>
            <a:chOff x="6170443" y="3029250"/>
            <a:chExt cx="1008876" cy="8039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443" y="3061730"/>
              <a:ext cx="1008876" cy="771477"/>
              <a:chOff x="6170443" y="3061730"/>
              <a:chExt cx="1008876" cy="771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3061730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6065820" y="2830295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02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6170443" y="4354023"/>
            <a:ext cx="1008876" cy="803958"/>
            <a:chOff x="6170443" y="4354023"/>
            <a:chExt cx="1008876" cy="8039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170443" y="4386503"/>
              <a:ext cx="1008876" cy="771477"/>
              <a:chOff x="6170443" y="4386503"/>
              <a:chExt cx="1008876" cy="77147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4386503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6065820" y="4155068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03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6170443" y="5678796"/>
            <a:ext cx="1008876" cy="803958"/>
            <a:chOff x="6170443" y="5678796"/>
            <a:chExt cx="1008876" cy="8039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170443" y="5711276"/>
              <a:ext cx="1008876" cy="771477"/>
              <a:chOff x="6170443" y="5711276"/>
              <a:chExt cx="1008876" cy="7714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5711276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6065820" y="5479841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04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6170443" y="7003569"/>
            <a:ext cx="1008876" cy="803958"/>
            <a:chOff x="6170443" y="7003569"/>
            <a:chExt cx="1008876" cy="80395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170443" y="7036049"/>
              <a:ext cx="1008876" cy="771477"/>
              <a:chOff x="6170443" y="7036049"/>
              <a:chExt cx="1008876" cy="77147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7036049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0" name="Object 40"/>
            <p:cNvSpPr txBox="1"/>
            <p:nvPr/>
          </p:nvSpPr>
          <p:spPr>
            <a:xfrm>
              <a:off x="6065820" y="6804614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582121" y="1797081"/>
            <a:ext cx="8267479" cy="7371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선정 동기</a:t>
            </a:r>
            <a:endParaRPr lang="en-US" altLang="ko-KR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개발 환경</a:t>
            </a:r>
            <a:endParaRPr lang="en-US" altLang="ko-KR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 </a:t>
            </a: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게임 소개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구조도 및 설계도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ko-KR" altLang="en-US" sz="4300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개발 일정</a:t>
            </a:r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endParaRPr lang="en-US" sz="4300" dirty="0">
              <a:solidFill>
                <a:srgbClr val="8461F8"/>
              </a:solidFill>
              <a:latin typeface="DungGeunMo" pitchFamily="34" charset="0"/>
              <a:cs typeface="DungGeunMo" pitchFamily="34" charset="0"/>
            </a:endParaRPr>
          </a:p>
          <a:p>
            <a:r>
              <a:rPr lang="en-US" sz="4300" dirty="0">
                <a:solidFill>
                  <a:srgbClr val="8461F8"/>
                </a:solidFill>
                <a:latin typeface="DungGeunMo" pitchFamily="34" charset="0"/>
              </a:rPr>
              <a:t>Q&amp;A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6170443" y="8328342"/>
            <a:ext cx="1008876" cy="803958"/>
            <a:chOff x="6170443" y="8328342"/>
            <a:chExt cx="1008876" cy="80395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170443" y="8360822"/>
              <a:ext cx="1008876" cy="771477"/>
              <a:chOff x="6170443" y="8360822"/>
              <a:chExt cx="1008876" cy="77147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443" y="8360822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7" name="Object 47"/>
            <p:cNvSpPr txBox="1"/>
            <p:nvPr/>
          </p:nvSpPr>
          <p:spPr>
            <a:xfrm>
              <a:off x="6065820" y="8129387"/>
              <a:ext cx="1218122" cy="1193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500" kern="0" spc="400" dirty="0">
                  <a:solidFill>
                    <a:srgbClr val="8461F8"/>
                  </a:solidFill>
                  <a:latin typeface="DungGeunMo" pitchFamily="34" charset="0"/>
                  <a:cs typeface="DungGeunMo" pitchFamily="34" charset="0"/>
                </a:rPr>
                <a:t>06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05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46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6CFD0E96-FDC2-4027-A668-E3175AA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16130"/>
              </p:ext>
            </p:extLst>
          </p:nvPr>
        </p:nvGraphicFramePr>
        <p:xfrm>
          <a:off x="2286" y="523263"/>
          <a:ext cx="18133316" cy="89569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5676">
                  <a:extLst>
                    <a:ext uri="{9D8B030D-6E8A-4147-A177-3AD203B41FA5}">
                      <a16:colId xmlns:a16="http://schemas.microsoft.com/office/drawing/2014/main" val="1726535572"/>
                    </a:ext>
                  </a:extLst>
                </a:gridCol>
                <a:gridCol w="2595270">
                  <a:extLst>
                    <a:ext uri="{9D8B030D-6E8A-4147-A177-3AD203B41FA5}">
                      <a16:colId xmlns:a16="http://schemas.microsoft.com/office/drawing/2014/main" val="4103649126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998051323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2393215998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190054829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46714382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835228008"/>
                    </a:ext>
                  </a:extLst>
                </a:gridCol>
              </a:tblGrid>
              <a:tr h="83737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~4/26(</a:t>
                      </a:r>
                      <a:r>
                        <a:rPr lang="ko-KR" altLang="en-US" sz="2400" dirty="0"/>
                        <a:t>중간고사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5/12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6/9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939833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개인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공동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54854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전체 씬 총괄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조승민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홍준표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24925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포탑</a:t>
                      </a:r>
                      <a:r>
                        <a:rPr lang="ko-KR" altLang="en-US" sz="2400" dirty="0"/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홍준표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86390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몬스터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김대영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377297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필드 오브젝트</a:t>
                      </a:r>
                      <a:r>
                        <a:rPr lang="en-US" altLang="ko-KR" sz="2400" dirty="0"/>
                        <a:t>, </a:t>
                      </a:r>
                      <a:br>
                        <a:rPr lang="en-US" altLang="ko-KR" sz="2400" dirty="0"/>
                      </a:br>
                      <a:r>
                        <a:rPr lang="ko-KR" altLang="en-US" sz="2400" dirty="0" err="1"/>
                        <a:t>맵관리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/>
                        <a:t>임혜준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433092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UI, </a:t>
                      </a:r>
                      <a:r>
                        <a:rPr lang="ko-KR" altLang="en-US" sz="2400" dirty="0"/>
                        <a:t>게임 매니저 </a:t>
                      </a:r>
                      <a:br>
                        <a:rPr lang="en-US" altLang="ko-KR" sz="2400" dirty="0"/>
                      </a:br>
                      <a:r>
                        <a:rPr lang="ko-KR" altLang="en-US" sz="2400" dirty="0"/>
                        <a:t>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조승민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591540"/>
                  </a:ext>
                </a:extLst>
              </a:tr>
              <a:tr h="115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터치 액션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이인재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0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6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06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개발 진행 현황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4337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400F1-3DD4-9657-13BC-60CB7874A0E8}"/>
              </a:ext>
            </a:extLst>
          </p:cNvPr>
          <p:cNvSpPr/>
          <p:nvPr/>
        </p:nvSpPr>
        <p:spPr>
          <a:xfrm>
            <a:off x="9518593" y="1525166"/>
            <a:ext cx="8610600" cy="695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0" dirty="0" err="1">
                <a:solidFill>
                  <a:srgbClr val="C00000"/>
                </a:solidFill>
                <a:effectLst/>
                <a:latin typeface="Whitney"/>
              </a:rPr>
              <a:t>MonoSingleton</a:t>
            </a:r>
            <a:r>
              <a:rPr lang="en-US" altLang="ko-KR" sz="3000" b="1" i="0" dirty="0">
                <a:solidFill>
                  <a:srgbClr val="C00000"/>
                </a:solidFill>
                <a:effectLst/>
                <a:latin typeface="Whitney"/>
              </a:rPr>
              <a:t>  </a:t>
            </a:r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ko-KR" altLang="en-US" sz="3000" b="1" i="0" dirty="0" err="1">
                <a:solidFill>
                  <a:schemeClr val="tx1"/>
                </a:solidFill>
                <a:effectLst/>
                <a:latin typeface="Whitney"/>
              </a:rPr>
              <a:t>싱글톤</a:t>
            </a: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 패턴이 필요한 클래스를 위한 </a:t>
            </a:r>
            <a:r>
              <a:rPr lang="ko-KR" altLang="en-US" sz="3000" b="1" i="0" dirty="0" err="1">
                <a:solidFill>
                  <a:schemeClr val="tx1"/>
                </a:solidFill>
                <a:effectLst/>
                <a:latin typeface="Whitney"/>
              </a:rPr>
              <a:t>제너릭</a:t>
            </a: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 클래스</a:t>
            </a:r>
            <a:endParaRPr lang="en-US" altLang="ko-KR" sz="3000" b="1" i="0" dirty="0">
              <a:solidFill>
                <a:schemeClr val="tx1"/>
              </a:solidFill>
              <a:effectLst/>
              <a:latin typeface="Whitney"/>
            </a:endParaRPr>
          </a:p>
          <a:p>
            <a:pPr algn="ctr"/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en-US" altLang="ko-KR" sz="3000" b="1" i="0" dirty="0" err="1">
                <a:solidFill>
                  <a:srgbClr val="C00000"/>
                </a:solidFill>
                <a:effectLst/>
                <a:latin typeface="Whitney"/>
              </a:rPr>
              <a:t>InputEventManager</a:t>
            </a:r>
            <a: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  <a:t> </a:t>
            </a:r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터치 인풋 이벤트를 관리하기 위한 클래스</a:t>
            </a:r>
            <a:endParaRPr lang="en-US" altLang="ko-KR" sz="3000" b="1" i="0" dirty="0">
              <a:solidFill>
                <a:schemeClr val="tx1"/>
              </a:solidFill>
              <a:effectLst/>
              <a:latin typeface="Whitney"/>
            </a:endParaRPr>
          </a:p>
          <a:p>
            <a:pPr algn="ctr"/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en-US" altLang="ko-KR" sz="3000" b="1" i="0" dirty="0" err="1">
                <a:solidFill>
                  <a:srgbClr val="C00000"/>
                </a:solidFill>
                <a:effectLst/>
                <a:latin typeface="Whitney"/>
              </a:rPr>
              <a:t>EntityBaseInfo</a:t>
            </a:r>
            <a:r>
              <a:rPr lang="en-US" altLang="ko-KR" sz="3000" b="1" i="0" dirty="0">
                <a:solidFill>
                  <a:srgbClr val="C00000"/>
                </a:solidFill>
                <a:effectLst/>
                <a:latin typeface="Whitney"/>
              </a:rPr>
              <a:t> </a:t>
            </a:r>
            <a:br>
              <a:rPr lang="en-US" altLang="ko-KR" sz="3000" b="1" i="0" dirty="0">
                <a:solidFill>
                  <a:schemeClr val="bg1"/>
                </a:solidFill>
                <a:effectLst/>
                <a:latin typeface="Whitney"/>
              </a:rPr>
            </a:b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타워</a:t>
            </a:r>
            <a:r>
              <a:rPr lang="en-US" altLang="ko-KR" sz="3000" b="1" i="0" dirty="0">
                <a:solidFill>
                  <a:schemeClr val="tx1"/>
                </a:solidFill>
                <a:effectLst/>
                <a:latin typeface="Whitney"/>
              </a:rPr>
              <a:t>, </a:t>
            </a:r>
            <a:r>
              <a:rPr lang="ko-KR" altLang="en-US" sz="3000" b="1" i="0" dirty="0">
                <a:solidFill>
                  <a:schemeClr val="tx1"/>
                </a:solidFill>
                <a:effectLst/>
                <a:latin typeface="Whitney"/>
              </a:rPr>
              <a:t>몬스터를 위한 공용 데이터를 담는 클래스</a:t>
            </a:r>
            <a:endParaRPr lang="en-US" altLang="ko-KR" sz="3000" b="1" i="0" dirty="0">
              <a:solidFill>
                <a:schemeClr val="tx1"/>
              </a:solidFill>
              <a:effectLst/>
              <a:latin typeface="Whitney"/>
            </a:endParaRPr>
          </a:p>
          <a:p>
            <a:pPr algn="ctr"/>
            <a:endParaRPr lang="en-US" altLang="ko-KR" sz="3000" b="1" i="0" dirty="0">
              <a:solidFill>
                <a:schemeClr val="bg1"/>
              </a:solidFill>
              <a:effectLst/>
              <a:latin typeface="Whitney"/>
            </a:endParaRPr>
          </a:p>
          <a:p>
            <a:pPr algn="ctr"/>
            <a:r>
              <a:rPr lang="en-US" altLang="ko-KR" sz="3000" b="1" dirty="0" err="1">
                <a:solidFill>
                  <a:srgbClr val="C00000"/>
                </a:solidFill>
              </a:rPr>
              <a:t>PhaseManager</a:t>
            </a:r>
            <a:r>
              <a:rPr lang="en-US" altLang="ko-KR" sz="3000" b="1" dirty="0">
                <a:solidFill>
                  <a:srgbClr val="C00000"/>
                </a:solidFill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게임 타이머</a:t>
            </a:r>
            <a:r>
              <a:rPr lang="en-US" altLang="ko-KR" sz="3000" b="1" dirty="0">
                <a:solidFill>
                  <a:schemeClr val="tx1"/>
                </a:solidFill>
              </a:rPr>
              <a:t>, </a:t>
            </a:r>
            <a:r>
              <a:rPr lang="ko-KR" altLang="en-US" sz="3000" b="1" dirty="0" err="1">
                <a:solidFill>
                  <a:schemeClr val="tx1"/>
                </a:solidFill>
              </a:rPr>
              <a:t>페이즈</a:t>
            </a:r>
            <a:r>
              <a:rPr lang="en-US" altLang="ko-KR" sz="3000" b="1" dirty="0">
                <a:solidFill>
                  <a:schemeClr val="tx1"/>
                </a:solidFill>
              </a:rPr>
              <a:t>, </a:t>
            </a:r>
            <a:r>
              <a:rPr lang="ko-KR" altLang="en-US" sz="3000" b="1" dirty="0">
                <a:solidFill>
                  <a:schemeClr val="tx1"/>
                </a:solidFill>
              </a:rPr>
              <a:t>적 생성을 담당하는 클래스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17BCC7-2BDA-6C7E-84DF-8B32D5B5E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94830"/>
            <a:ext cx="8933448" cy="52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18267" y="4078866"/>
            <a:ext cx="12879628" cy="1963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dirty="0">
                <a:solidFill>
                  <a:srgbClr val="BE95F3"/>
                </a:solidFill>
                <a:latin typeface="DungGeunMo" pitchFamily="34" charset="0"/>
                <a:cs typeface="DungGeunMo" pitchFamily="34" charset="0"/>
              </a:rPr>
              <a:t>THANK YOU!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01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게임 선정 동기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276190" y="-1104762"/>
            <a:ext cx="2466286" cy="6323810"/>
            <a:chOff x="15276190" y="-1104762"/>
            <a:chExt cx="2466286" cy="632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6190" y="-1104762"/>
              <a:ext cx="2466286" cy="63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238" y="2957271"/>
            <a:ext cx="1481905" cy="1646561"/>
            <a:chOff x="695238" y="2957271"/>
            <a:chExt cx="1481905" cy="1646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238" y="2957271"/>
              <a:ext cx="1481905" cy="1646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105921"/>
            <a:ext cx="17117889" cy="10204891"/>
            <a:chOff x="586873" y="590476"/>
            <a:chExt cx="17117889" cy="10204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73" y="590476"/>
              <a:ext cx="17117889" cy="10204891"/>
            </a:xfrm>
            <a:prstGeom prst="rect">
              <a:avLst/>
            </a:prstGeom>
          </p:spPr>
        </p:pic>
      </p:grpSp>
      <p:pic>
        <p:nvPicPr>
          <p:cNvPr id="1028" name="Picture 4" descr="손, 탭, 아이콘 벡터 이미지를 누릅니다. 또한 사용자 터치 제스처에 사용할 수 있습니다. 모바일 앱, 웹 앱 및 인쇄 매체에  적합합니다. 로열티 무료 사진, 그림, 이미지 그리고 스톡포토그래피. Image 51386629.">
            <a:extLst>
              <a:ext uri="{FF2B5EF4-FFF2-40B4-BE49-F238E27FC236}">
                <a16:creationId xmlns:a16="http://schemas.microsoft.com/office/drawing/2014/main" id="{F839C03E-236F-406C-BBE6-1F049A40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55" y="2109466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736F4907-B244-45F6-B92A-00D91515FDB2}"/>
              </a:ext>
            </a:extLst>
          </p:cNvPr>
          <p:cNvSpPr/>
          <p:nvPr/>
        </p:nvSpPr>
        <p:spPr>
          <a:xfrm>
            <a:off x="8075484" y="4838700"/>
            <a:ext cx="2134743" cy="21336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모바일게임추천/컴투스게임/디펜스게임] 디펜스타워 : 네이버 블로그">
            <a:extLst>
              <a:ext uri="{FF2B5EF4-FFF2-40B4-BE49-F238E27FC236}">
                <a16:creationId xmlns:a16="http://schemas.microsoft.com/office/drawing/2014/main" id="{83E4CB8E-3FE9-44D1-A2F9-C9ACF9F3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"/>
          <a:stretch/>
        </p:blipFill>
        <p:spPr bwMode="auto">
          <a:xfrm>
            <a:off x="6666355" y="7154742"/>
            <a:ext cx="4953000" cy="26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뱀파이어 서바이벌 무기 조합! 꼭 알아두세요 : 네이버 포스트">
            <a:extLst>
              <a:ext uri="{FF2B5EF4-FFF2-40B4-BE49-F238E27FC236}">
                <a16:creationId xmlns:a16="http://schemas.microsoft.com/office/drawing/2014/main" id="{CD4A9394-2CA3-499B-8291-249FF69A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747" y="2781300"/>
            <a:ext cx="4768789" cy="27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1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71" y="2650185"/>
            <a:ext cx="1822857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400" b="1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02</a:t>
            </a:r>
          </a:p>
          <a:p>
            <a:pPr algn="ctr"/>
            <a:r>
              <a:rPr lang="ko-KR" altLang="en-US" sz="14400" b="1" dirty="0">
                <a:solidFill>
                  <a:srgbClr val="FFFFFF"/>
                </a:solidFill>
                <a:latin typeface="DungGeunMo" pitchFamily="34" charset="0"/>
              </a:rPr>
              <a:t>게임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72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3912" y="80823"/>
            <a:ext cx="17117889" cy="10204891"/>
            <a:chOff x="586873" y="590476"/>
            <a:chExt cx="17117889" cy="10204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73" y="590476"/>
              <a:ext cx="17117889" cy="102048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686800" y="3771900"/>
            <a:ext cx="7868466" cy="381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dirty="0">
                <a:solidFill>
                  <a:srgbClr val="7030A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개요 </a:t>
            </a:r>
            <a:endParaRPr lang="en-US" altLang="ko-KR" sz="6600" dirty="0">
              <a:solidFill>
                <a:srgbClr val="7030A0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ko-KR" altLang="en-US" sz="4400" dirty="0">
                <a:latin typeface="HY그래픽" panose="02030600000101010101" pitchFamily="18" charset="-127"/>
                <a:ea typeface="HY그래픽" panose="02030600000101010101" pitchFamily="18" charset="-127"/>
              </a:rPr>
              <a:t>오브젝트와 터치 액션을 이용하여 몰려오는 적들을 해치우고 목표물을 지키는 디펜스 게임</a:t>
            </a:r>
            <a:endParaRPr lang="en-US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8686800" y="1665682"/>
            <a:ext cx="808681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장르 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:  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디펜스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/2D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  </a:t>
            </a:r>
            <a:br>
              <a:rPr lang="en-US" altLang="ko-KR" sz="4800" kern="0" spc="-700" dirty="0">
                <a:solidFill>
                  <a:srgbClr val="FF0000"/>
                </a:solidFill>
                <a:latin typeface="DungGeunMo" pitchFamily="34" charset="0"/>
              </a:rPr>
            </a:b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플랫폼 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: </a:t>
            </a:r>
            <a:r>
              <a:rPr lang="ko-KR" altLang="en-US" sz="4800" kern="0" spc="-700" dirty="0">
                <a:solidFill>
                  <a:srgbClr val="8461F8"/>
                </a:solidFill>
                <a:latin typeface="DungGeunMo" pitchFamily="34" charset="0"/>
              </a:rPr>
              <a:t>모바일</a:t>
            </a:r>
            <a:r>
              <a:rPr lang="en-US" altLang="ko-KR" sz="4800" kern="0" spc="-700" dirty="0">
                <a:solidFill>
                  <a:srgbClr val="8461F8"/>
                </a:solidFill>
                <a:latin typeface="DungGeunMo" pitchFamily="34" charset="0"/>
              </a:rPr>
              <a:t>(Android)</a:t>
            </a:r>
            <a:endParaRPr lang="en-US" altLang="ko-KR" dirty="0"/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12517" r="37634" b="35623"/>
          <a:stretch/>
        </p:blipFill>
        <p:spPr bwMode="auto">
          <a:xfrm>
            <a:off x="1514387" y="1665682"/>
            <a:ext cx="6943813" cy="77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481B93-504E-470B-8739-0681343F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4800"/>
            <a:ext cx="7939454" cy="982980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61C2003-63C4-4510-BFDC-7F326BDE0541}"/>
              </a:ext>
            </a:extLst>
          </p:cNvPr>
          <p:cNvCxnSpPr/>
          <p:nvPr/>
        </p:nvCxnSpPr>
        <p:spPr>
          <a:xfrm flipV="1">
            <a:off x="10363200" y="7154561"/>
            <a:ext cx="4953000" cy="9906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75A800-A2CB-4AD9-BAB6-D591CE107CC7}"/>
              </a:ext>
            </a:extLst>
          </p:cNvPr>
          <p:cNvSpPr txBox="1"/>
          <p:nvPr/>
        </p:nvSpPr>
        <p:spPr>
          <a:xfrm>
            <a:off x="14706600" y="6839090"/>
            <a:ext cx="3352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터치 액션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C7F8E9-14D2-46FE-AC15-AB3016AAE90D}"/>
              </a:ext>
            </a:extLst>
          </p:cNvPr>
          <p:cNvCxnSpPr>
            <a:cxnSpLocks/>
          </p:cNvCxnSpPr>
          <p:nvPr/>
        </p:nvCxnSpPr>
        <p:spPr>
          <a:xfrm flipV="1">
            <a:off x="10744200" y="8572500"/>
            <a:ext cx="3962400" cy="132526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1E5C74-5C6F-4C81-A2E6-2106ADA9860C}"/>
              </a:ext>
            </a:extLst>
          </p:cNvPr>
          <p:cNvSpPr txBox="1"/>
          <p:nvPr/>
        </p:nvSpPr>
        <p:spPr>
          <a:xfrm>
            <a:off x="14706600" y="8145161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/>
              <a:t>포탑</a:t>
            </a:r>
            <a:r>
              <a:rPr lang="ko-KR" altLang="en-US" sz="3500" b="1" dirty="0"/>
              <a:t> 및 오브젝트 설치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026F2D-76E0-433F-B1A1-FB9A182C474D}"/>
              </a:ext>
            </a:extLst>
          </p:cNvPr>
          <p:cNvCxnSpPr/>
          <p:nvPr/>
        </p:nvCxnSpPr>
        <p:spPr>
          <a:xfrm flipH="1">
            <a:off x="3200400" y="9563100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4B3BA3-0B4D-4E21-B7C3-1A6EA2611346}"/>
              </a:ext>
            </a:extLst>
          </p:cNvPr>
          <p:cNvSpPr txBox="1"/>
          <p:nvPr/>
        </p:nvSpPr>
        <p:spPr>
          <a:xfrm>
            <a:off x="228600" y="8965049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err="1"/>
              <a:t>스탯</a:t>
            </a:r>
            <a:r>
              <a:rPr lang="ko-KR" altLang="en-US" sz="3500" b="1" dirty="0"/>
              <a:t>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418665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50" y="2956990"/>
            <a:ext cx="17242226" cy="6731899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23034" y="3086100"/>
            <a:ext cx="49539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  <a:latin typeface="DungGeunMo" pitchFamily="34" charset="0"/>
              </a:rPr>
              <a:t>터치 공격</a:t>
            </a:r>
            <a:endParaRPr lang="en-US"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409524" y="5122610"/>
            <a:ext cx="16964077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 latinLnBrk="1"/>
            <a:r>
              <a:rPr lang="ko-KR" altLang="en-US" sz="5000" dirty="0"/>
              <a:t>터치 </a:t>
            </a:r>
            <a:r>
              <a:rPr lang="en-US" altLang="ko-KR" sz="5000" dirty="0"/>
              <a:t>– </a:t>
            </a:r>
            <a:r>
              <a:rPr lang="ko-KR" altLang="en-US" sz="5000" dirty="0"/>
              <a:t>단일  공격</a:t>
            </a:r>
            <a:r>
              <a:rPr lang="en-US" altLang="ko-KR" sz="5000" dirty="0"/>
              <a:t>/</a:t>
            </a:r>
            <a:r>
              <a:rPr lang="ko-KR" altLang="en-US" sz="5000" dirty="0"/>
              <a:t>높은 데미지</a:t>
            </a:r>
            <a:endParaRPr lang="en-US" altLang="ko-KR" sz="5000" dirty="0"/>
          </a:p>
          <a:p>
            <a:pPr algn="ctr" fontAlgn="base" latinLnBrk="1"/>
            <a:endParaRPr lang="en-US" altLang="ko-KR" sz="5000" dirty="0"/>
          </a:p>
          <a:p>
            <a:pPr algn="ctr" fontAlgn="base" latinLnBrk="1"/>
            <a:r>
              <a:rPr lang="ko-KR" altLang="en-US" sz="5000" dirty="0"/>
              <a:t>슬라이드 </a:t>
            </a:r>
            <a:r>
              <a:rPr lang="en-US" altLang="ko-KR" sz="5000" dirty="0"/>
              <a:t>– </a:t>
            </a:r>
            <a:r>
              <a:rPr lang="ko-KR" altLang="en-US" sz="5000" dirty="0"/>
              <a:t>범위 공격</a:t>
            </a:r>
            <a:r>
              <a:rPr lang="en-US" altLang="ko-KR" sz="5000" dirty="0"/>
              <a:t>/</a:t>
            </a:r>
            <a:r>
              <a:rPr lang="ko-KR" altLang="en-US" sz="5000" dirty="0"/>
              <a:t>낮은 데미지</a:t>
            </a:r>
            <a:r>
              <a:rPr lang="en-US" altLang="ko-KR" sz="5000" dirty="0"/>
              <a:t>/</a:t>
            </a:r>
            <a:r>
              <a:rPr lang="ko-KR" altLang="en-US" sz="5000" dirty="0" err="1"/>
              <a:t>넉백</a:t>
            </a:r>
            <a:endParaRPr lang="ko-KR" altLang="en-US" sz="5000" dirty="0"/>
          </a:p>
        </p:txBody>
      </p:sp>
      <p:sp>
        <p:nvSpPr>
          <p:cNvPr id="24" name="Object 24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 조작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619" y="-14158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50" y="2956990"/>
            <a:ext cx="17242226" cy="6731899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14595" y="3151999"/>
            <a:ext cx="49539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  <a:latin typeface="DungGeunMo" pitchFamily="34" charset="0"/>
              </a:rPr>
              <a:t>스킬</a:t>
            </a:r>
            <a:endParaRPr lang="en-US"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661961" y="4995955"/>
            <a:ext cx="1696407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 latinLnBrk="1"/>
            <a:endParaRPr lang="ko-KR" altLang="en-US" sz="3600" dirty="0"/>
          </a:p>
          <a:p>
            <a:pPr algn="ctr" fontAlgn="base" latinLnBrk="1"/>
            <a:r>
              <a:rPr lang="ko-KR" altLang="en-US" sz="3600" dirty="0" err="1"/>
              <a:t>페이즈</a:t>
            </a:r>
            <a:r>
              <a:rPr lang="ko-KR" altLang="en-US" sz="3600" dirty="0"/>
              <a:t> 준비단계 마다 스킬을 구매하여 사용할 수 있으며 </a:t>
            </a:r>
            <a:br>
              <a:rPr lang="en-US" altLang="ko-KR" sz="3600" dirty="0"/>
            </a:br>
            <a:r>
              <a:rPr lang="ko-KR" altLang="en-US" sz="3600" dirty="0"/>
              <a:t>다음 준비단계 때</a:t>
            </a:r>
            <a:r>
              <a:rPr lang="en-US" altLang="ko-KR" sz="3600" dirty="0"/>
              <a:t>, </a:t>
            </a:r>
            <a:r>
              <a:rPr lang="ko-KR" altLang="en-US" sz="3600" dirty="0"/>
              <a:t>다시 선택 할 수 있다</a:t>
            </a:r>
            <a:r>
              <a:rPr lang="en-US" altLang="ko-KR" sz="3600" dirty="0"/>
              <a:t>. </a:t>
            </a:r>
          </a:p>
          <a:p>
            <a:pPr fontAlgn="base" latinLnBrk="1"/>
            <a:endParaRPr lang="en-US" altLang="ko-KR" sz="3600" dirty="0"/>
          </a:p>
          <a:p>
            <a:pPr algn="ctr" fontAlgn="base" latinLnBrk="1"/>
            <a:r>
              <a:rPr lang="ko-KR" altLang="en-US" sz="3600" dirty="0" err="1"/>
              <a:t>페이즈가</a:t>
            </a:r>
            <a:r>
              <a:rPr lang="ko-KR" altLang="en-US" sz="3600" dirty="0"/>
              <a:t> 진행될수록 공격력 및 지속시간이 증가한다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24" name="Object 24"/>
          <p:cNvSpPr txBox="1"/>
          <p:nvPr/>
        </p:nvSpPr>
        <p:spPr>
          <a:xfrm>
            <a:off x="409524" y="1433496"/>
            <a:ext cx="17180952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300" b="1" dirty="0">
                <a:solidFill>
                  <a:srgbClr val="8461F8"/>
                </a:solidFill>
                <a:latin typeface="DungGeunMo" pitchFamily="34" charset="0"/>
                <a:cs typeface="DungGeunMo" pitchFamily="34" charset="0"/>
              </a:rPr>
              <a:t>기본 조작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592</Words>
  <Application>Microsoft Office PowerPoint</Application>
  <PresentationFormat>사용자 지정</PresentationFormat>
  <Paragraphs>216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?? ??</vt:lpstr>
      <vt:lpstr>DungGeunMo</vt:lpstr>
      <vt:lpstr>HY그래픽</vt:lpstr>
      <vt:lpstr>NanumSquare</vt:lpstr>
      <vt:lpstr>Whitney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 준표</cp:lastModifiedBy>
  <cp:revision>34</cp:revision>
  <dcterms:created xsi:type="dcterms:W3CDTF">2022-04-04T18:04:12Z</dcterms:created>
  <dcterms:modified xsi:type="dcterms:W3CDTF">2022-05-12T11:42:32Z</dcterms:modified>
</cp:coreProperties>
</file>