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48300" y="3126193"/>
            <a:ext cx="14071779" cy="397165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93416" y="5127274"/>
            <a:ext cx="2897287" cy="48343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4109" y="6250747"/>
            <a:ext cx="5523632" cy="3127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3330" y="6878707"/>
            <a:ext cx="10971091" cy="16838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7660" y="9384426"/>
            <a:ext cx="3705264" cy="311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7458" y="523343"/>
            <a:ext cx="4956544" cy="13190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6003" y="145864"/>
            <a:ext cx="8337192" cy="94397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659269"/>
            <a:ext cx="9368599" cy="6310615"/>
            <a:chOff x="0" y="2659269"/>
            <a:chExt cx="9368599" cy="63106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659269"/>
              <a:ext cx="9368599" cy="6310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458" y="523343"/>
            <a:ext cx="4314335" cy="13190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7186" y="551900"/>
            <a:ext cx="7718230" cy="70502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1392" y="1735050"/>
            <a:ext cx="8618505" cy="7892226"/>
            <a:chOff x="421392" y="1735050"/>
            <a:chExt cx="8618505" cy="78922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92" y="1735050"/>
              <a:ext cx="8618505" cy="7892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458" y="523343"/>
            <a:ext cx="5598764" cy="13190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22525" y="1340201"/>
            <a:ext cx="8747239" cy="58317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6306" y="2503876"/>
            <a:ext cx="6171429" cy="5528209"/>
            <a:chOff x="1506306" y="2503876"/>
            <a:chExt cx="6171429" cy="552820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6306" y="2503876"/>
              <a:ext cx="6171429" cy="55282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7660" y="9384426"/>
            <a:ext cx="3705264" cy="311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5107" y="122976"/>
            <a:ext cx="5727716" cy="215044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5527" y="73792"/>
            <a:ext cx="8908363" cy="94302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9853" y="2041732"/>
            <a:ext cx="7712818" cy="7693390"/>
            <a:chOff x="419853" y="2041732"/>
            <a:chExt cx="7712818" cy="76933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53" y="2041732"/>
              <a:ext cx="7712818" cy="7693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107" y="122976"/>
            <a:ext cx="3679116" cy="13190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5526" y="73792"/>
            <a:ext cx="8920287" cy="71344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2301642"/>
            <a:ext cx="8979717" cy="5682430"/>
            <a:chOff x="0" y="2301642"/>
            <a:chExt cx="8979717" cy="568243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301642"/>
              <a:ext cx="8979717" cy="5682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107" y="122976"/>
            <a:ext cx="4378687" cy="13095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7145" y="3224371"/>
            <a:ext cx="8425306" cy="27758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02376" y="1531914"/>
            <a:ext cx="4514457" cy="8300776"/>
            <a:chOff x="1802376" y="1531914"/>
            <a:chExt cx="4514457" cy="83007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2376" y="1531914"/>
              <a:ext cx="4514457" cy="8300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8" y="1008400"/>
            <a:ext cx="9153534" cy="81697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1092" y="2119149"/>
            <a:ext cx="4530603" cy="3683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0459" y="2277342"/>
            <a:ext cx="14752290" cy="56718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286051"/>
            <a:ext cx="21037851" cy="680586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120" y="1890477"/>
            <a:ext cx="4997820" cy="1900300"/>
            <a:chOff x="2530120" y="1890477"/>
            <a:chExt cx="4997820" cy="1900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6517" y="1686874"/>
              <a:ext cx="2078395" cy="245417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2530120" y="1980727"/>
              <a:ext cx="4997820" cy="42685"/>
              <a:chOff x="2530120" y="1980727"/>
              <a:chExt cx="4997820" cy="4268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30120" y="198072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0797" y="2198027"/>
              <a:ext cx="2980582" cy="10570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7770" y="1890477"/>
            <a:ext cx="4997824" cy="1908002"/>
            <a:chOff x="10757770" y="1890477"/>
            <a:chExt cx="4997824" cy="19080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54166" y="1686874"/>
              <a:ext cx="2332652" cy="245417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757774" y="1980731"/>
              <a:ext cx="4997820" cy="42685"/>
              <a:chOff x="10757774" y="1980731"/>
              <a:chExt cx="4997820" cy="426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757774" y="1980731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78448" y="2198032"/>
              <a:ext cx="2980810" cy="10665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30120" y="4881057"/>
            <a:ext cx="4997841" cy="1908002"/>
            <a:chOff x="2530120" y="4881057"/>
            <a:chExt cx="4997841" cy="190800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6548" y="4677454"/>
              <a:ext cx="2313366" cy="245417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2530120" y="4971315"/>
              <a:ext cx="4997820" cy="42685"/>
              <a:chOff x="2530120" y="4971315"/>
              <a:chExt cx="4997820" cy="426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30120" y="4971315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66058" y="5203850"/>
              <a:ext cx="2959811" cy="8926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57772" y="4839873"/>
            <a:ext cx="4997821" cy="3555364"/>
            <a:chOff x="10757772" y="4839873"/>
            <a:chExt cx="4997821" cy="355536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4169" y="4636270"/>
              <a:ext cx="2341937" cy="245416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757774" y="4930125"/>
              <a:ext cx="4997820" cy="42685"/>
              <a:chOff x="10757774" y="4930125"/>
              <a:chExt cx="4997820" cy="4268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757774" y="4930125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78451" y="5147428"/>
              <a:ext cx="2971058" cy="10570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8292302" cy="81697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1092" y="2119149"/>
            <a:ext cx="8364318" cy="36836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3636" y="850590"/>
            <a:ext cx="6180772" cy="7596905"/>
            <a:chOff x="1093636" y="850590"/>
            <a:chExt cx="6180772" cy="7596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636" y="850590"/>
              <a:ext cx="6180772" cy="75969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48259" y="1845303"/>
            <a:ext cx="7717652" cy="5729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1813" y="981231"/>
            <a:ext cx="16222088" cy="3852746"/>
            <a:chOff x="1031813" y="981231"/>
            <a:chExt cx="16222088" cy="38527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813" y="981231"/>
              <a:ext cx="16222088" cy="38527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077" y="5595882"/>
            <a:ext cx="5091725" cy="2278905"/>
            <a:chOff x="867077" y="5595882"/>
            <a:chExt cx="5091725" cy="2278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077" y="5595882"/>
              <a:ext cx="5091725" cy="2278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3192" y="5595882"/>
            <a:ext cx="4786084" cy="2258313"/>
            <a:chOff x="6963192" y="5595882"/>
            <a:chExt cx="4786084" cy="22583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3192" y="5595882"/>
              <a:ext cx="4786084" cy="22583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734840" y="4744293"/>
            <a:ext cx="4367988" cy="4870231"/>
            <a:chOff x="12734840" y="4744293"/>
            <a:chExt cx="4367988" cy="48702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4840" y="4744293"/>
              <a:ext cx="4367988" cy="48702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128102" cy="816974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89282" cy="3765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84426"/>
            <a:ext cx="3705264" cy="3114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8873" cy="3976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1029"/>
            <a:ext cx="406225" cy="4644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41092" y="2119149"/>
            <a:ext cx="6342708" cy="3674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7429" y="951029"/>
            <a:ext cx="406225" cy="4644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990" y="397702"/>
            <a:ext cx="3864587" cy="16815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574" y="2571816"/>
            <a:ext cx="7654764" cy="472463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3879" y="237706"/>
            <a:ext cx="4121853" cy="16815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59921" y="2571816"/>
            <a:ext cx="7012544" cy="4724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99048" y="951038"/>
            <a:ext cx="794606" cy="467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283" y="2237245"/>
            <a:ext cx="4378525" cy="13190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39128" y="3543437"/>
            <a:ext cx="5152037" cy="42685"/>
            <a:chOff x="1839128" y="3543437"/>
            <a:chExt cx="5152037" cy="426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128" y="3543437"/>
              <a:ext cx="5152037" cy="4268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722547" y="2858837"/>
            <a:ext cx="16687228" cy="79592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5239" y="2477896"/>
            <a:ext cx="7597434" cy="14211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71050" y="2642028"/>
            <a:ext cx="16687228" cy="83581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8" y="1008400"/>
            <a:ext cx="9055020" cy="81697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30" y="9346049"/>
            <a:ext cx="1789282" cy="37657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60" y="9384426"/>
            <a:ext cx="3705264" cy="3114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9" y="961057"/>
            <a:ext cx="3498873" cy="39760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1029"/>
            <a:ext cx="406225" cy="46445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23705" y="3069358"/>
            <a:ext cx="10271670" cy="3683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2022-06-10T13:07:17Z</dcterms:created>
  <dcterms:modified xsi:type="dcterms:W3CDTF">2022-06-10T13:07:17Z</dcterms:modified>
</cp:coreProperties>
</file>