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Relationship Id="rId18" Type="http://schemas.openxmlformats.org/officeDocument/2006/relationships/image" Target="../media/image145.png"/><Relationship Id="rId19" Type="http://schemas.openxmlformats.org/officeDocument/2006/relationships/image" Target="../media/image146.png"/><Relationship Id="rId20" Type="http://schemas.openxmlformats.org/officeDocument/2006/relationships/image" Target="../media/image147.png"/><Relationship Id="rId21" Type="http://schemas.openxmlformats.org/officeDocument/2006/relationships/image" Target="../media/image148.png"/><Relationship Id="rId22" Type="http://schemas.openxmlformats.org/officeDocument/2006/relationships/image" Target="../media/image149.png"/><Relationship Id="rId23" Type="http://schemas.openxmlformats.org/officeDocument/2006/relationships/image" Target="../media/image150.png"/><Relationship Id="rId24" Type="http://schemas.openxmlformats.org/officeDocument/2006/relationships/image" Target="../media/image151.png"/><Relationship Id="rId25" Type="http://schemas.openxmlformats.org/officeDocument/2006/relationships/image" Target="../media/image1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Relationship Id="rId16" Type="http://schemas.openxmlformats.org/officeDocument/2006/relationships/image" Target="../media/image182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9" Type="http://schemas.openxmlformats.org/officeDocument/2006/relationships/image" Target="../media/image185.png"/><Relationship Id="rId20" Type="http://schemas.openxmlformats.org/officeDocument/2006/relationships/image" Target="../media/image186.png"/><Relationship Id="rId21" Type="http://schemas.openxmlformats.org/officeDocument/2006/relationships/image" Target="../media/image187.png"/><Relationship Id="rId22" Type="http://schemas.openxmlformats.org/officeDocument/2006/relationships/image" Target="../media/image18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Relationship Id="rId16" Type="http://schemas.openxmlformats.org/officeDocument/2006/relationships/image" Target="../media/image203.png"/><Relationship Id="rId17" Type="http://schemas.openxmlformats.org/officeDocument/2006/relationships/image" Target="../media/image20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Relationship Id="rId9" Type="http://schemas.openxmlformats.org/officeDocument/2006/relationships/image" Target="../media/image212.png"/><Relationship Id="rId10" Type="http://schemas.openxmlformats.org/officeDocument/2006/relationships/image" Target="../media/image213.png"/><Relationship Id="rId11" Type="http://schemas.openxmlformats.org/officeDocument/2006/relationships/image" Target="../media/image214.png"/><Relationship Id="rId12" Type="http://schemas.openxmlformats.org/officeDocument/2006/relationships/image" Target="../media/image2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image" Target="../media/image249.png"/><Relationship Id="rId18" Type="http://schemas.openxmlformats.org/officeDocument/2006/relationships/image" Target="../media/image250.png"/><Relationship Id="rId19" Type="http://schemas.openxmlformats.org/officeDocument/2006/relationships/image" Target="../media/image251.png"/><Relationship Id="rId20" Type="http://schemas.openxmlformats.org/officeDocument/2006/relationships/image" Target="../media/image252.png"/><Relationship Id="rId21" Type="http://schemas.openxmlformats.org/officeDocument/2006/relationships/image" Target="../media/image253.png"/><Relationship Id="rId22" Type="http://schemas.openxmlformats.org/officeDocument/2006/relationships/image" Target="../media/image254.png"/><Relationship Id="rId23" Type="http://schemas.openxmlformats.org/officeDocument/2006/relationships/image" Target="../media/image255.png"/><Relationship Id="rId24" Type="http://schemas.openxmlformats.org/officeDocument/2006/relationships/image" Target="../media/image256.png"/><Relationship Id="rId25" Type="http://schemas.openxmlformats.org/officeDocument/2006/relationships/image" Target="../media/image257.png"/><Relationship Id="rId26" Type="http://schemas.openxmlformats.org/officeDocument/2006/relationships/image" Target="../media/image258.png"/><Relationship Id="rId27" Type="http://schemas.openxmlformats.org/officeDocument/2006/relationships/image" Target="../media/image259.png"/><Relationship Id="rId28" Type="http://schemas.openxmlformats.org/officeDocument/2006/relationships/image" Target="../media/image260.png"/><Relationship Id="rId29" Type="http://schemas.openxmlformats.org/officeDocument/2006/relationships/image" Target="../media/image261.png"/><Relationship Id="rId30" Type="http://schemas.openxmlformats.org/officeDocument/2006/relationships/image" Target="../media/image262.png"/><Relationship Id="rId31" Type="http://schemas.openxmlformats.org/officeDocument/2006/relationships/image" Target="../media/image263.png"/><Relationship Id="rId32" Type="http://schemas.openxmlformats.org/officeDocument/2006/relationships/image" Target="../media/image264.png"/><Relationship Id="rId33" Type="http://schemas.openxmlformats.org/officeDocument/2006/relationships/image" Target="../media/image26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5047" y="1224584"/>
            <a:ext cx="3526198" cy="4511653"/>
            <a:chOff x="14055047" y="1224584"/>
            <a:chExt cx="3526198" cy="45116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297949" y="1394300"/>
              <a:ext cx="3040395" cy="4172222"/>
              <a:chOff x="14297949" y="1394300"/>
              <a:chExt cx="3040395" cy="417222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420000">
                <a:off x="14297949" y="1394300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85283" y="2336765"/>
              <a:ext cx="1578725" cy="1578725"/>
              <a:chOff x="14985283" y="2336765"/>
              <a:chExt cx="1578725" cy="157872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420000">
                <a:off x="14985283" y="2336765"/>
                <a:ext cx="1578725" cy="157872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20000">
              <a:off x="14481405" y="4002417"/>
              <a:ext cx="2985794" cy="1364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4707" y="4781185"/>
            <a:ext cx="3841409" cy="4713182"/>
            <a:chOff x="12494707" y="4781185"/>
            <a:chExt cx="3841409" cy="4713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895214" y="5051665"/>
              <a:ext cx="3040395" cy="4172222"/>
              <a:chOff x="12895214" y="5051665"/>
              <a:chExt cx="3040395" cy="417222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720000">
                <a:off x="12895214" y="5051665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20" y="6032002"/>
              <a:ext cx="1550824" cy="1550824"/>
              <a:chOff x="13710220" y="6032002"/>
              <a:chExt cx="1550824" cy="155082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20000">
                <a:off x="13710220" y="6032002"/>
                <a:ext cx="1550824" cy="155082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720000">
              <a:off x="12304583" y="7604274"/>
              <a:ext cx="3349594" cy="13641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0539" y="1418892"/>
            <a:ext cx="3591467" cy="4554759"/>
            <a:chOff x="8320539" y="1418892"/>
            <a:chExt cx="3591467" cy="45547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596075" y="1610160"/>
              <a:ext cx="3040395" cy="4172222"/>
              <a:chOff x="8596075" y="1610160"/>
              <a:chExt cx="3040395" cy="417222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80000">
                <a:off x="8596075" y="1610160"/>
                <a:ext cx="3040395" cy="417222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80000">
              <a:off x="8803723" y="4232252"/>
              <a:ext cx="2986936" cy="132931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074089" y="2360161"/>
              <a:ext cx="1988240" cy="1988240"/>
              <a:chOff x="9074089" y="2360161"/>
              <a:chExt cx="1988240" cy="198824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480000">
                <a:off x="9074089" y="2360161"/>
                <a:ext cx="1988240" cy="198824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0010709" y="5073034"/>
            <a:ext cx="3392459" cy="4421333"/>
            <a:chOff x="10010709" y="5073034"/>
            <a:chExt cx="3392459" cy="442133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186741" y="5197590"/>
              <a:ext cx="3040395" cy="4172222"/>
              <a:chOff x="10186741" y="5197590"/>
              <a:chExt cx="3040395" cy="417222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00000">
                <a:off x="10186741" y="5197590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838070" y="6138655"/>
              <a:ext cx="1679946" cy="1629547"/>
              <a:chOff x="10838070" y="6138655"/>
              <a:chExt cx="1679946" cy="162954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00000">
                <a:off x="10838070" y="6138655"/>
                <a:ext cx="1679946" cy="1629547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00000">
              <a:off x="10326814" y="7811329"/>
              <a:ext cx="2967889" cy="13641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139077" y="600016"/>
            <a:ext cx="3484020" cy="4374145"/>
            <a:chOff x="11139077" y="600016"/>
            <a:chExt cx="3484020" cy="437414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440885" y="700978"/>
              <a:ext cx="3040395" cy="4172222"/>
              <a:chOff x="11440885" y="700978"/>
              <a:chExt cx="3040395" cy="417222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240000">
                <a:off x="11440885" y="700978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146779" y="1708330"/>
              <a:ext cx="1670256" cy="1561930"/>
              <a:chOff x="12146779" y="1708330"/>
              <a:chExt cx="1670256" cy="156193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640000">
                <a:off x="12146779" y="1708330"/>
                <a:ext cx="1670256" cy="1561930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40000">
              <a:off x="10038499" y="3309820"/>
              <a:ext cx="4994889" cy="13293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56452" y="7283700"/>
            <a:ext cx="4152741" cy="864868"/>
            <a:chOff x="656452" y="7283700"/>
            <a:chExt cx="4152741" cy="86486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6452" y="7283700"/>
              <a:ext cx="4152741" cy="8648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56452" y="2276863"/>
            <a:ext cx="2566157" cy="2504321"/>
            <a:chOff x="656452" y="2276863"/>
            <a:chExt cx="2566157" cy="250432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6452" y="2276863"/>
              <a:ext cx="2566157" cy="2504321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1217" y="358789"/>
            <a:ext cx="4507295" cy="82272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7881" y="4619046"/>
            <a:ext cx="7545237" cy="297125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39733" y="7286805"/>
            <a:ext cx="3027403" cy="1031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126" y="1272166"/>
            <a:ext cx="9234390" cy="27965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216" y="358789"/>
            <a:ext cx="2549915" cy="8227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2526" y="6962652"/>
            <a:ext cx="3436227" cy="1051627"/>
            <a:chOff x="832526" y="6962652"/>
            <a:chExt cx="3436227" cy="10516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526" y="6962652"/>
              <a:ext cx="3436227" cy="10516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6861" y="6953576"/>
            <a:ext cx="4506841" cy="12188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93259" y="6962652"/>
            <a:ext cx="3436227" cy="1051627"/>
            <a:chOff x="4593259" y="6962652"/>
            <a:chExt cx="3436227" cy="10516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3259" y="6962652"/>
              <a:ext cx="3436227" cy="105162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49363" y="6953584"/>
            <a:ext cx="3722765" cy="12188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2526" y="5530449"/>
            <a:ext cx="6524017" cy="1051627"/>
            <a:chOff x="832526" y="5530449"/>
            <a:chExt cx="6524017" cy="10516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526" y="5530449"/>
              <a:ext cx="6524017" cy="105162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8239" y="5642301"/>
            <a:ext cx="6825003" cy="10840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36403" y="5552556"/>
            <a:ext cx="3436227" cy="1051627"/>
            <a:chOff x="7536403" y="5552556"/>
            <a:chExt cx="3436227" cy="10516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6403" y="5552556"/>
              <a:ext cx="3436227" cy="10516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02497" y="5543488"/>
            <a:ext cx="3612908" cy="13210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93259" y="4224702"/>
            <a:ext cx="4896745" cy="1051627"/>
            <a:chOff x="4593259" y="4224702"/>
            <a:chExt cx="4896745" cy="10516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3259" y="4224702"/>
              <a:ext cx="4896745" cy="10516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29668" y="4314446"/>
            <a:ext cx="5013765" cy="10840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0419" y="4205494"/>
            <a:ext cx="3436227" cy="1051627"/>
            <a:chOff x="810419" y="4205494"/>
            <a:chExt cx="3436227" cy="105162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419" y="4205494"/>
              <a:ext cx="3436227" cy="105162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0571" y="4317346"/>
            <a:ext cx="3448517" cy="10840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376736" y="6984758"/>
            <a:ext cx="3436227" cy="1051627"/>
            <a:chOff x="8376736" y="6984758"/>
            <a:chExt cx="3436227" cy="105162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6736" y="6984758"/>
              <a:ext cx="3436227" cy="105162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84965" y="6932219"/>
            <a:ext cx="3774746" cy="13775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804892" y="4263118"/>
            <a:ext cx="3038215" cy="1051627"/>
            <a:chOff x="9804892" y="4263118"/>
            <a:chExt cx="3038215" cy="105162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04892" y="4263118"/>
              <a:ext cx="3038215" cy="105162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356902" y="4231933"/>
            <a:ext cx="3687642" cy="12188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208054" y="4263118"/>
            <a:ext cx="3038215" cy="1051627"/>
            <a:chOff x="13208054" y="4263118"/>
            <a:chExt cx="3038215" cy="105162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08054" y="4263118"/>
              <a:ext cx="3038215" cy="105162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993861" y="4189385"/>
            <a:ext cx="3404766" cy="130391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324000" y="5590972"/>
            <a:ext cx="3038215" cy="1051627"/>
            <a:chOff x="11324000" y="5590972"/>
            <a:chExt cx="3038215" cy="105162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24000" y="5590972"/>
              <a:ext cx="3038215" cy="105162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879886" y="5538517"/>
            <a:ext cx="3700061" cy="1261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1" y="1275729"/>
            <a:ext cx="6884829" cy="20949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216" y="358789"/>
            <a:ext cx="2549915" cy="8227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8251" y="3124788"/>
            <a:ext cx="4289890" cy="1312883"/>
            <a:chOff x="868251" y="3124788"/>
            <a:chExt cx="4289890" cy="13128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251" y="3124788"/>
              <a:ext cx="4289890" cy="13128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8537" y="3078410"/>
            <a:ext cx="4713819" cy="1697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17528" y="2869331"/>
            <a:ext cx="9148286" cy="2245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6378" y="5367947"/>
            <a:ext cx="9355771" cy="1094335"/>
            <a:chOff x="1016378" y="5367947"/>
            <a:chExt cx="9355771" cy="10943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016378" y="5367947"/>
              <a:ext cx="9355771" cy="1094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6604" y="6626455"/>
            <a:ext cx="9346337" cy="1094335"/>
            <a:chOff x="1006604" y="6626455"/>
            <a:chExt cx="9346337" cy="10943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006604" y="6626455"/>
              <a:ext cx="9346337" cy="109433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0557" y="5499792"/>
            <a:ext cx="3865684" cy="10338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0709" y="6747144"/>
            <a:ext cx="8882018" cy="10338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3197" y="7884616"/>
            <a:ext cx="9329744" cy="1094335"/>
            <a:chOff x="1023197" y="7884616"/>
            <a:chExt cx="9329744" cy="10943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023197" y="7884616"/>
              <a:ext cx="9329744" cy="1094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51131" y="4576646"/>
            <a:ext cx="6490773" cy="5193955"/>
            <a:chOff x="11151131" y="4576646"/>
            <a:chExt cx="6490773" cy="5193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44761" y="2318685"/>
              <a:ext cx="12981545" cy="1038790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51131" y="4576646"/>
              <a:ext cx="6490773" cy="519395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5012" y="8016460"/>
            <a:ext cx="8666684" cy="1033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6608015"/>
            <a:ext cx="4459994" cy="3048979"/>
            <a:chOff x="571429" y="6608015"/>
            <a:chExt cx="4459994" cy="30489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6608015"/>
              <a:ext cx="4459994" cy="30489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452" y="2838665"/>
            <a:ext cx="8257471" cy="3274444"/>
            <a:chOff x="656452" y="2838665"/>
            <a:chExt cx="8257471" cy="3274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52" y="2838665"/>
              <a:ext cx="8257471" cy="3274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8103" y="6608015"/>
            <a:ext cx="4542491" cy="3048979"/>
            <a:chOff x="5418103" y="6608015"/>
            <a:chExt cx="4542491" cy="30489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8103" y="6608015"/>
              <a:ext cx="4542491" cy="304897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2400" y="1083656"/>
            <a:ext cx="10136667" cy="20949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216" y="358789"/>
            <a:ext cx="2549915" cy="8227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0365" y="2513801"/>
            <a:ext cx="2123004" cy="649727"/>
            <a:chOff x="1330365" y="2513801"/>
            <a:chExt cx="2123004" cy="6497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0365" y="2513801"/>
              <a:ext cx="2123004" cy="64972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1843" y="2436180"/>
            <a:ext cx="2780992" cy="9280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31775" y="6244736"/>
            <a:ext cx="2123004" cy="649727"/>
            <a:chOff x="4131775" y="6244736"/>
            <a:chExt cx="2123004" cy="6497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31775" y="6244736"/>
              <a:ext cx="2123004" cy="6497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81829" y="6264533"/>
            <a:ext cx="2222638" cy="8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50470" y="2838665"/>
            <a:ext cx="9355771" cy="1094335"/>
            <a:chOff x="10450470" y="2838665"/>
            <a:chExt cx="9355771" cy="10943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0450470" y="2838665"/>
              <a:ext cx="9355771" cy="10943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50470" y="4154796"/>
            <a:ext cx="9346337" cy="1094335"/>
            <a:chOff x="10450470" y="4154796"/>
            <a:chExt cx="9346337" cy="10943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0450470" y="4154796"/>
              <a:ext cx="9346337" cy="10943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11088" y="3028136"/>
            <a:ext cx="2714618" cy="103388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60536" y="4275488"/>
            <a:ext cx="7732189" cy="103388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467063" y="5412957"/>
            <a:ext cx="9329744" cy="1094335"/>
            <a:chOff x="10467063" y="5412957"/>
            <a:chExt cx="9329744" cy="10943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0467063" y="5412957"/>
              <a:ext cx="9329744" cy="10943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89296" y="6646430"/>
            <a:ext cx="9329744" cy="1094335"/>
            <a:chOff x="10489296" y="6646430"/>
            <a:chExt cx="9329744" cy="10943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0489296" y="6646430"/>
              <a:ext cx="9329744" cy="109433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68707" y="6781498"/>
            <a:ext cx="5344284" cy="103388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58193" y="5545622"/>
            <a:ext cx="4448227" cy="103388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496115" y="7894427"/>
            <a:ext cx="9329744" cy="1094335"/>
            <a:chOff x="10496115" y="7894427"/>
            <a:chExt cx="9329744" cy="10943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0496115" y="7894427"/>
              <a:ext cx="9329744" cy="109433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51184" y="8029488"/>
            <a:ext cx="5956103" cy="10338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2390839"/>
            <a:ext cx="1473729" cy="1958713"/>
            <a:chOff x="8352601" y="239083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2425571"/>
              <a:ext cx="1376740" cy="1889249"/>
              <a:chOff x="8401095" y="242557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242557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74845" y="3639337"/>
              <a:ext cx="1214739" cy="55132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763876"/>
              <a:ext cx="900307" cy="900307"/>
              <a:chOff x="8631127" y="276387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76387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534829"/>
            <a:ext cx="1536160" cy="2002050"/>
            <a:chOff x="5401803" y="253482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591230"/>
              <a:ext cx="1376740" cy="1889249"/>
              <a:chOff x="5481513" y="259123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59123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3017360"/>
              <a:ext cx="760706" cy="737885"/>
              <a:chOff x="5776446" y="301736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301736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526389" y="3807669"/>
              <a:ext cx="1367739" cy="551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154" y="2613570"/>
            <a:ext cx="1577572" cy="1980683"/>
            <a:chOff x="9671154" y="2613570"/>
            <a:chExt cx="1577572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659288"/>
              <a:ext cx="1376740" cy="1889249"/>
              <a:chOff x="9807770" y="265928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65928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3115432"/>
              <a:ext cx="756319" cy="707267"/>
              <a:chOff x="10127410" y="311543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311543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348253" y="3871977"/>
              <a:ext cx="2109120" cy="551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2415741"/>
            <a:ext cx="1566678" cy="2022808"/>
            <a:chOff x="11107709" y="241574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2482521"/>
              <a:ext cx="1376740" cy="1889249"/>
              <a:chOff x="11202678" y="248252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248252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908964"/>
              <a:ext cx="714872" cy="714872"/>
              <a:chOff x="11516717" y="290896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90896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57102" y="3698172"/>
              <a:ext cx="1367739" cy="5513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0389" y="2348721"/>
            <a:ext cx="1596719" cy="2042949"/>
            <a:chOff x="6820389" y="2348721"/>
            <a:chExt cx="1596719" cy="204294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30378" y="2425571"/>
              <a:ext cx="1376740" cy="1889249"/>
              <a:chOff x="6930378" y="2425571"/>
              <a:chExt cx="1376740" cy="1889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420000">
                <a:off x="6930378" y="242557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86267" y="2867281"/>
              <a:ext cx="702238" cy="702238"/>
              <a:chOff x="7286267" y="2867281"/>
              <a:chExt cx="702238" cy="70223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7286267" y="2867281"/>
                <a:ext cx="702238" cy="70223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6843324" y="3617563"/>
              <a:ext cx="1372367" cy="58941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785695" y="4778029"/>
            <a:ext cx="18285971" cy="41870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216" y="358789"/>
            <a:ext cx="2867439" cy="822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6460" y="2679839"/>
            <a:ext cx="6258367" cy="5904989"/>
            <a:chOff x="1376460" y="2679839"/>
            <a:chExt cx="6258367" cy="59049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6460" y="2679839"/>
              <a:ext cx="6258367" cy="59049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91693" y="1738883"/>
            <a:ext cx="3374679" cy="6892098"/>
            <a:chOff x="13491693" y="1738883"/>
            <a:chExt cx="3374679" cy="68920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91693" y="1738883"/>
              <a:ext cx="3374679" cy="68920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63643" y="1627827"/>
            <a:ext cx="3401520" cy="7079795"/>
            <a:chOff x="9763643" y="1627827"/>
            <a:chExt cx="3401520" cy="70797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3643" y="1627827"/>
              <a:ext cx="3401520" cy="70797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86" y="906249"/>
            <a:ext cx="5196991" cy="20949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47125" y="8275188"/>
            <a:ext cx="4152741" cy="864868"/>
            <a:chOff x="2347125" y="8275188"/>
            <a:chExt cx="4152741" cy="8648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7125" y="8275188"/>
              <a:ext cx="4152741" cy="86486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36287" y="8287892"/>
            <a:ext cx="4295718" cy="9949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64402" y="8275188"/>
            <a:ext cx="4152741" cy="864868"/>
            <a:chOff x="11464402" y="8275188"/>
            <a:chExt cx="4152741" cy="8648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64402" y="8275188"/>
              <a:ext cx="4152741" cy="86486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85988" y="8287890"/>
            <a:ext cx="4298337" cy="9949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216" y="358789"/>
            <a:ext cx="2867439" cy="822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75629" y="2312867"/>
            <a:ext cx="3066410" cy="3066410"/>
            <a:chOff x="14175629" y="2312867"/>
            <a:chExt cx="3066410" cy="30664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5629" y="2312867"/>
              <a:ext cx="3066410" cy="3066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81469" y="2293562"/>
            <a:ext cx="3085714" cy="3085714"/>
            <a:chOff x="10581469" y="2293562"/>
            <a:chExt cx="3085714" cy="30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1469" y="2293562"/>
              <a:ext cx="3085714" cy="30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273" y="872610"/>
            <a:ext cx="5899581" cy="209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34406" y="5032918"/>
            <a:ext cx="2179840" cy="692716"/>
            <a:chOff x="11034406" y="5032918"/>
            <a:chExt cx="2179840" cy="6927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4406" y="5032918"/>
              <a:ext cx="2179840" cy="69271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06148" y="5006607"/>
            <a:ext cx="4210532" cy="8336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18914" y="5032918"/>
            <a:ext cx="2179840" cy="692716"/>
            <a:chOff x="14618914" y="5032918"/>
            <a:chExt cx="2179840" cy="6927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18914" y="5032918"/>
              <a:ext cx="2179840" cy="6927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3902" y="2312867"/>
            <a:ext cx="9228960" cy="7314984"/>
            <a:chOff x="833902" y="2312867"/>
            <a:chExt cx="9228960" cy="73149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642007" y="-1167263"/>
              <a:ext cx="18457919" cy="1462996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902" y="2312867"/>
              <a:ext cx="9228960" cy="731498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83784" y="5002393"/>
            <a:ext cx="4238465" cy="8360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5775" y="2482566"/>
            <a:ext cx="8940831" cy="7001788"/>
            <a:chOff x="1005775" y="2482566"/>
            <a:chExt cx="8940831" cy="70017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775" y="2482566"/>
              <a:ext cx="8940831" cy="70017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81469" y="6756863"/>
            <a:ext cx="6550454" cy="2073667"/>
            <a:chOff x="10581469" y="6756863"/>
            <a:chExt cx="6550454" cy="20736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45524" y="5770308"/>
              <a:ext cx="13100908" cy="414733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81469" y="6756863"/>
              <a:ext cx="6550454" cy="207366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61085" y="6886196"/>
            <a:ext cx="4284109" cy="189529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05191" y="8503380"/>
            <a:ext cx="2179840" cy="692716"/>
            <a:chOff x="12805191" y="8503380"/>
            <a:chExt cx="2179840" cy="6927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05191" y="8503380"/>
              <a:ext cx="2179840" cy="69271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565639" y="8515253"/>
            <a:ext cx="4023522" cy="7981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1877399"/>
            <a:ext cx="1473729" cy="1958713"/>
            <a:chOff x="8352601" y="187739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1912131"/>
              <a:ext cx="1376740" cy="1889249"/>
              <a:chOff x="8401095" y="191213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191213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83511" y="3127249"/>
              <a:ext cx="1186667" cy="53599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250436"/>
              <a:ext cx="900307" cy="900307"/>
              <a:chOff x="8631127" y="225043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25043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021389"/>
            <a:ext cx="1536160" cy="2002050"/>
            <a:chOff x="5401803" y="202138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077790"/>
              <a:ext cx="1376740" cy="1889249"/>
              <a:chOff x="5481513" y="207779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07779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2503920"/>
              <a:ext cx="760706" cy="737885"/>
              <a:chOff x="5776446" y="250392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250392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669088" y="3273883"/>
              <a:ext cx="1203301" cy="587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389" y="2100130"/>
            <a:ext cx="1577338" cy="1980683"/>
            <a:chOff x="9671389" y="2100130"/>
            <a:chExt cx="1577338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145848"/>
              <a:ext cx="1376740" cy="1889249"/>
              <a:chOff x="9807770" y="214584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14584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2601992"/>
              <a:ext cx="756319" cy="707267"/>
              <a:chOff x="10127410" y="260199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260199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194056" y="3338503"/>
              <a:ext cx="2275453" cy="5872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1902301"/>
            <a:ext cx="1566678" cy="2022808"/>
            <a:chOff x="11107709" y="190230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1969081"/>
              <a:ext cx="1376740" cy="1889249"/>
              <a:chOff x="11202678" y="196908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196908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395524"/>
              <a:ext cx="714872" cy="714872"/>
              <a:chOff x="11516717" y="239552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39552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74858" y="3165253"/>
              <a:ext cx="1354310" cy="6428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30378" y="1912131"/>
            <a:ext cx="1376740" cy="1889249"/>
            <a:chOff x="6930378" y="1912131"/>
            <a:chExt cx="1376740" cy="18892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20000">
              <a:off x="6930378" y="1912131"/>
              <a:ext cx="1376740" cy="18892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286267" y="2353841"/>
            <a:ext cx="702238" cy="702238"/>
            <a:chOff x="7286267" y="2353841"/>
            <a:chExt cx="702238" cy="7022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420000">
              <a:off x="7286267" y="2353841"/>
              <a:ext cx="702238" cy="70223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420000">
            <a:off x="6899841" y="3043293"/>
            <a:ext cx="1286339" cy="93753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6706" y="3959476"/>
            <a:ext cx="14858768" cy="402247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796716" y="7900145"/>
            <a:ext cx="1829517" cy="571429"/>
            <a:chOff x="6796716" y="7900145"/>
            <a:chExt cx="1829517" cy="57142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6716" y="7900145"/>
              <a:ext cx="1829517" cy="57142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09314" y="7915584"/>
            <a:ext cx="1066640" cy="65712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075976" y="8540591"/>
            <a:ext cx="1589177" cy="571429"/>
            <a:chOff x="5075976" y="8540591"/>
            <a:chExt cx="1589177" cy="5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75976" y="8540591"/>
              <a:ext cx="1589177" cy="5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01254" y="8468680"/>
            <a:ext cx="1482145" cy="7995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760391" y="8525156"/>
            <a:ext cx="5677490" cy="571429"/>
            <a:chOff x="6760391" y="8525156"/>
            <a:chExt cx="5677490" cy="5714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0391" y="8525156"/>
              <a:ext cx="5677490" cy="57142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18082" y="8453237"/>
            <a:ext cx="5555078" cy="84187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069271" y="7199624"/>
            <a:ext cx="1879729" cy="1723816"/>
            <a:chOff x="12069271" y="7199624"/>
            <a:chExt cx="1879729" cy="172381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8820000">
              <a:off x="11225100" y="6447798"/>
              <a:ext cx="3759459" cy="3447633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8820000">
              <a:off x="12069271" y="7199624"/>
              <a:ext cx="1879729" cy="172381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1500000">
            <a:off x="12456402" y="6981436"/>
            <a:ext cx="2840875" cy="114240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095607" y="7913996"/>
            <a:ext cx="1589177" cy="571429"/>
            <a:chOff x="5095607" y="7913996"/>
            <a:chExt cx="1589177" cy="57142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5607" y="7913996"/>
              <a:ext cx="1589177" cy="57142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099378" y="7841365"/>
            <a:ext cx="1545678" cy="79955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8738166" y="7900145"/>
            <a:ext cx="1548742" cy="571429"/>
            <a:chOff x="8738166" y="7900145"/>
            <a:chExt cx="1548742" cy="57142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38166" y="7900145"/>
              <a:ext cx="1548742" cy="571429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912721" y="7828232"/>
            <a:ext cx="1151192" cy="79955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0398839" y="7878675"/>
            <a:ext cx="1829517" cy="571429"/>
            <a:chOff x="10398839" y="7878675"/>
            <a:chExt cx="1829517" cy="57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398839" y="7878675"/>
              <a:ext cx="1829517" cy="57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739242" y="6738404"/>
            <a:ext cx="577143" cy="577143"/>
            <a:chOff x="12739242" y="6738404"/>
            <a:chExt cx="577143" cy="57714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900000">
              <a:off x="12739242" y="6738404"/>
              <a:ext cx="577143" cy="577143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372948" y="7825807"/>
            <a:ext cx="1919545" cy="799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1709" y="1310798"/>
            <a:ext cx="9231194" cy="1904762"/>
            <a:chOff x="6481709" y="1310798"/>
            <a:chExt cx="9231194" cy="1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1709" y="1310798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83589" y="1321840"/>
            <a:ext cx="1904762" cy="1904762"/>
            <a:chOff x="15883589" y="1321840"/>
            <a:chExt cx="1904762" cy="19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3589" y="1321840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2752" y="3388810"/>
            <a:ext cx="9231194" cy="1904762"/>
            <a:chOff x="6492752" y="3388810"/>
            <a:chExt cx="9231194" cy="19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752" y="3388810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83589" y="3404184"/>
            <a:ext cx="1904762" cy="1904762"/>
            <a:chOff x="15883589" y="3404184"/>
            <a:chExt cx="1904762" cy="19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83589" y="3404184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81709" y="5464443"/>
            <a:ext cx="9231194" cy="1904762"/>
            <a:chOff x="6481709" y="5464443"/>
            <a:chExt cx="9231194" cy="19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1709" y="5464443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83589" y="5497570"/>
            <a:ext cx="1904762" cy="1904762"/>
            <a:chOff x="15883589" y="5497570"/>
            <a:chExt cx="1904762" cy="19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83589" y="5497570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81709" y="7579913"/>
            <a:ext cx="9231194" cy="1904762"/>
            <a:chOff x="6481709" y="7579913"/>
            <a:chExt cx="9231194" cy="19047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1709" y="7579913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83589" y="7590955"/>
            <a:ext cx="1904762" cy="1904762"/>
            <a:chOff x="15883589" y="7590955"/>
            <a:chExt cx="1904762" cy="1904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83589" y="7590955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74679" y="1723513"/>
            <a:ext cx="1322583" cy="1101415"/>
            <a:chOff x="16174679" y="1723513"/>
            <a:chExt cx="1322583" cy="11014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74679" y="1723513"/>
              <a:ext cx="1322583" cy="11014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41972" y="5755953"/>
            <a:ext cx="1387996" cy="1387996"/>
            <a:chOff x="16141972" y="5755953"/>
            <a:chExt cx="1387996" cy="138799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41972" y="5755953"/>
              <a:ext cx="1387996" cy="13879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74679" y="3805857"/>
            <a:ext cx="1322583" cy="1101415"/>
            <a:chOff x="16174679" y="3805857"/>
            <a:chExt cx="1322583" cy="11014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6174679" y="3805857"/>
              <a:ext cx="1322583" cy="11014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55285" y="7962652"/>
            <a:ext cx="1161370" cy="1161370"/>
            <a:chOff x="16255285" y="7962652"/>
            <a:chExt cx="1161370" cy="11613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55285" y="7962652"/>
              <a:ext cx="1161370" cy="116137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57661" y="1269537"/>
            <a:ext cx="5379679" cy="259053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69880" y="3188242"/>
            <a:ext cx="3975946" cy="268794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74575" y="5362452"/>
            <a:ext cx="4042527" cy="259053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56728" y="7500014"/>
            <a:ext cx="6104936" cy="259053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7599" y="3702429"/>
            <a:ext cx="3641198" cy="35584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332685" y="4548359"/>
            <a:ext cx="1490425" cy="1490425"/>
            <a:chOff x="3332685" y="4548359"/>
            <a:chExt cx="1490425" cy="149042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828550" y="4924154"/>
              <a:ext cx="498695" cy="498667"/>
              <a:chOff x="3828550" y="4924154"/>
              <a:chExt cx="498695" cy="49866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11751" y="4707370"/>
                <a:ext cx="997390" cy="99733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828550" y="4924154"/>
                <a:ext cx="498695" cy="49866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332685" y="4548359"/>
              <a:ext cx="1490425" cy="1490425"/>
              <a:chOff x="3332685" y="4548359"/>
              <a:chExt cx="1490425" cy="149042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684755" y="3900429"/>
                <a:ext cx="2980850" cy="2980850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332685" y="4548359"/>
                <a:ext cx="1490425" cy="1490425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3542543" y="4758216"/>
            <a:ext cx="1070711" cy="1070711"/>
            <a:chOff x="3542543" y="4758216"/>
            <a:chExt cx="1070711" cy="107071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42543" y="4758216"/>
              <a:ext cx="1070711" cy="107071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1216" y="358789"/>
            <a:ext cx="1782953" cy="82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43777" y="5483025"/>
            <a:ext cx="11054508" cy="1094335"/>
            <a:chOff x="5543777" y="5483025"/>
            <a:chExt cx="11054508" cy="1094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43777" y="5483025"/>
              <a:ext cx="11054508" cy="1094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34003" y="6741533"/>
            <a:ext cx="11054508" cy="1094335"/>
            <a:chOff x="5534003" y="6741533"/>
            <a:chExt cx="11054508" cy="1094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5534003" y="6741533"/>
              <a:ext cx="11054508" cy="1094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14955" y="7987725"/>
            <a:ext cx="11054508" cy="1094335"/>
            <a:chOff x="5514955" y="7987725"/>
            <a:chExt cx="11054508" cy="1094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5514955" y="7987725"/>
              <a:ext cx="11054508" cy="1094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7798" y="2040963"/>
            <a:ext cx="3576755" cy="7041097"/>
            <a:chOff x="1047798" y="2040963"/>
            <a:chExt cx="3576755" cy="70410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98" y="2040963"/>
              <a:ext cx="3576755" cy="70410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2212" y="5643679"/>
            <a:ext cx="5788246" cy="10050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3165" y="6891031"/>
            <a:ext cx="4458113" cy="10050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42212" y="8135879"/>
            <a:ext cx="8189208" cy="10050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63001" y="-216531"/>
            <a:ext cx="13946638" cy="70413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1216" y="358789"/>
            <a:ext cx="2417706" cy="8227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2390839"/>
            <a:ext cx="1473729" cy="1958713"/>
            <a:chOff x="8352601" y="239083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2425571"/>
              <a:ext cx="1376740" cy="1889249"/>
              <a:chOff x="8401095" y="242557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242557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74845" y="3639337"/>
              <a:ext cx="1214739" cy="55132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763876"/>
              <a:ext cx="900307" cy="900307"/>
              <a:chOff x="8631127" y="276387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76387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534829"/>
            <a:ext cx="1536160" cy="2002050"/>
            <a:chOff x="5401803" y="253482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591230"/>
              <a:ext cx="1376740" cy="1889249"/>
              <a:chOff x="5481513" y="259123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59123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3017360"/>
              <a:ext cx="760706" cy="737885"/>
              <a:chOff x="5776446" y="301736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301736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526389" y="3807669"/>
              <a:ext cx="1367739" cy="551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154" y="2613570"/>
            <a:ext cx="1577572" cy="1980683"/>
            <a:chOff x="9671154" y="2613570"/>
            <a:chExt cx="1577572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659288"/>
              <a:ext cx="1376740" cy="1889249"/>
              <a:chOff x="9807770" y="265928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65928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3115432"/>
              <a:ext cx="756319" cy="707267"/>
              <a:chOff x="10127410" y="311543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311543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348253" y="3871977"/>
              <a:ext cx="2109120" cy="551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2415741"/>
            <a:ext cx="1566678" cy="2022808"/>
            <a:chOff x="11107709" y="241574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2482521"/>
              <a:ext cx="1376740" cy="1889249"/>
              <a:chOff x="11202678" y="248252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248252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908964"/>
              <a:ext cx="714872" cy="714872"/>
              <a:chOff x="11516717" y="290896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90896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57102" y="3698172"/>
              <a:ext cx="1367739" cy="5513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0389" y="2348721"/>
            <a:ext cx="1596719" cy="2042949"/>
            <a:chOff x="6820389" y="2348721"/>
            <a:chExt cx="1596719" cy="204294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30378" y="2425571"/>
              <a:ext cx="1376740" cy="1889249"/>
              <a:chOff x="6930378" y="2425571"/>
              <a:chExt cx="1376740" cy="1889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420000">
                <a:off x="6930378" y="242557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86267" y="2867281"/>
              <a:ext cx="702238" cy="702238"/>
              <a:chOff x="7286267" y="2867281"/>
              <a:chExt cx="702238" cy="70223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7286267" y="2867281"/>
                <a:ext cx="702238" cy="70223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6843324" y="3617563"/>
              <a:ext cx="1372367" cy="58941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465295" y="4778029"/>
            <a:ext cx="19032628" cy="4187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4597" y="2688296"/>
            <a:ext cx="15516520" cy="7174850"/>
            <a:chOff x="1384597" y="2688296"/>
            <a:chExt cx="15516520" cy="71748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597" y="2688296"/>
              <a:ext cx="15516520" cy="71748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04325" y="747678"/>
            <a:ext cx="10796136" cy="24358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216" y="358789"/>
            <a:ext cx="2417706" cy="8227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0653" y="1575480"/>
            <a:ext cx="6437733" cy="997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87001" y="2695256"/>
            <a:ext cx="6537457" cy="7083159"/>
            <a:chOff x="10387001" y="2695256"/>
            <a:chExt cx="6537457" cy="7083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7001" y="2695256"/>
              <a:ext cx="6537457" cy="7083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3651" y="2906541"/>
            <a:ext cx="6537457" cy="4893483"/>
            <a:chOff x="1433651" y="2906541"/>
            <a:chExt cx="6537457" cy="48934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3651" y="2906541"/>
              <a:ext cx="6537457" cy="48934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495" y="1023547"/>
            <a:ext cx="9726851" cy="24358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216" y="358789"/>
            <a:ext cx="2417706" cy="822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58436" y="1774592"/>
            <a:ext cx="7580696" cy="997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4706" y="7563585"/>
            <a:ext cx="7935347" cy="1276751"/>
            <a:chOff x="734706" y="7563585"/>
            <a:chExt cx="7935347" cy="12767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208781" y="6956167"/>
              <a:ext cx="15870695" cy="255350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706" y="7563585"/>
              <a:ext cx="7935347" cy="12767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1436" y="7800517"/>
            <a:ext cx="7813285" cy="1013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6452" y="2819743"/>
            <a:ext cx="9525937" cy="7083159"/>
            <a:chOff x="656452" y="2819743"/>
            <a:chExt cx="9525937" cy="7083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452" y="2819743"/>
              <a:ext cx="9525937" cy="7083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19483" y="3238127"/>
            <a:ext cx="7294803" cy="5987986"/>
            <a:chOff x="10419483" y="3238127"/>
            <a:chExt cx="7294803" cy="598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9483" y="3238127"/>
              <a:ext cx="7294803" cy="59879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12174" y="957278"/>
            <a:ext cx="7395241" cy="24358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216" y="358789"/>
            <a:ext cx="2417706" cy="822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2257" y="1804286"/>
            <a:ext cx="7600248" cy="997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91249" y="1397464"/>
            <a:ext cx="3583405" cy="8568725"/>
            <a:chOff x="12691249" y="1397464"/>
            <a:chExt cx="3583405" cy="85687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1249" y="1397464"/>
              <a:ext cx="3583405" cy="85687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90594" y="794090"/>
            <a:ext cx="7757536" cy="24358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216" y="358789"/>
            <a:ext cx="2417706" cy="8227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73905" y="1698722"/>
            <a:ext cx="8269029" cy="997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15286" y="1225874"/>
            <a:ext cx="7814476" cy="1032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2106" y="2934703"/>
            <a:ext cx="9355771" cy="1094335"/>
            <a:chOff x="782106" y="2934703"/>
            <a:chExt cx="9355771" cy="10943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782106" y="2934703"/>
              <a:ext cx="9355771" cy="1094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2106" y="4250834"/>
            <a:ext cx="9346337" cy="1094335"/>
            <a:chOff x="782106" y="4250834"/>
            <a:chExt cx="9346337" cy="10943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782106" y="4250834"/>
              <a:ext cx="9346337" cy="109433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2727" y="3124174"/>
            <a:ext cx="3504332" cy="10338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2174" y="4371527"/>
            <a:ext cx="6840332" cy="10338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8699" y="5508995"/>
            <a:ext cx="9329744" cy="1094335"/>
            <a:chOff x="798699" y="5508995"/>
            <a:chExt cx="9329744" cy="10943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798699" y="5508995"/>
              <a:ext cx="9329744" cy="1094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932" y="6742469"/>
            <a:ext cx="9329744" cy="1094335"/>
            <a:chOff x="820932" y="6742469"/>
            <a:chExt cx="9329744" cy="10943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820932" y="6742469"/>
              <a:ext cx="9329744" cy="109433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0346" y="6877536"/>
            <a:ext cx="3895903" cy="103388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9831" y="5641660"/>
            <a:ext cx="3211980" cy="10338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7750" y="7990466"/>
            <a:ext cx="9329744" cy="1094335"/>
            <a:chOff x="827750" y="7990466"/>
            <a:chExt cx="9329744" cy="10943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827750" y="7990466"/>
              <a:ext cx="9329744" cy="10943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2822" y="8125527"/>
            <a:ext cx="2534903" cy="1033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2390839"/>
            <a:ext cx="1473729" cy="1958713"/>
            <a:chOff x="8352601" y="239083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2425571"/>
              <a:ext cx="1376740" cy="1889249"/>
              <a:chOff x="8401095" y="242557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242557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74845" y="3639337"/>
              <a:ext cx="1214739" cy="55132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763876"/>
              <a:ext cx="900307" cy="900307"/>
              <a:chOff x="8631127" y="276387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76387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534829"/>
            <a:ext cx="1536160" cy="2002050"/>
            <a:chOff x="5401803" y="253482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591230"/>
              <a:ext cx="1376740" cy="1889249"/>
              <a:chOff x="5481513" y="259123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59123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3017360"/>
              <a:ext cx="760706" cy="737885"/>
              <a:chOff x="5776446" y="301736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301736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526389" y="3807669"/>
              <a:ext cx="1367739" cy="551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154" y="2613570"/>
            <a:ext cx="1577572" cy="1980683"/>
            <a:chOff x="9671154" y="2613570"/>
            <a:chExt cx="1577572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659288"/>
              <a:ext cx="1376740" cy="1889249"/>
              <a:chOff x="9807770" y="265928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65928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3115432"/>
              <a:ext cx="756319" cy="707267"/>
              <a:chOff x="10127410" y="311543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311543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348253" y="3871977"/>
              <a:ext cx="2109120" cy="551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2415741"/>
            <a:ext cx="1566678" cy="2022808"/>
            <a:chOff x="11107709" y="241574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2482521"/>
              <a:ext cx="1376740" cy="1889249"/>
              <a:chOff x="11202678" y="248252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248252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908964"/>
              <a:ext cx="714872" cy="714872"/>
              <a:chOff x="11516717" y="290896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90896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57102" y="3698172"/>
              <a:ext cx="1367739" cy="5513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0389" y="2348721"/>
            <a:ext cx="1596719" cy="2042949"/>
            <a:chOff x="6820389" y="2348721"/>
            <a:chExt cx="1596719" cy="204294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30378" y="2425571"/>
              <a:ext cx="1376740" cy="1889249"/>
              <a:chOff x="6930378" y="2425571"/>
              <a:chExt cx="1376740" cy="1889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420000">
                <a:off x="6930378" y="242557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86267" y="2867281"/>
              <a:ext cx="702238" cy="702238"/>
              <a:chOff x="7286267" y="2867281"/>
              <a:chExt cx="702238" cy="70223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7286267" y="2867281"/>
                <a:ext cx="702238" cy="70223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6843324" y="3617563"/>
              <a:ext cx="1372367" cy="58941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229066" y="4778029"/>
            <a:ext cx="18758171" cy="4187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2023-11-02T19:21:44Z</dcterms:created>
  <dcterms:modified xsi:type="dcterms:W3CDTF">2023-11-02T19:21:44Z</dcterms:modified>
</cp:coreProperties>
</file>