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Relationship Id="rId20" Type="http://schemas.openxmlformats.org/officeDocument/2006/relationships/image" Target="../media/image212.png"/><Relationship Id="rId21" Type="http://schemas.openxmlformats.org/officeDocument/2006/relationships/image" Target="../media/image213.png"/><Relationship Id="rId22" Type="http://schemas.openxmlformats.org/officeDocument/2006/relationships/image" Target="../media/image214.png"/><Relationship Id="rId23" Type="http://schemas.openxmlformats.org/officeDocument/2006/relationships/image" Target="../media/image215.png"/><Relationship Id="rId24" Type="http://schemas.openxmlformats.org/officeDocument/2006/relationships/image" Target="../media/image216.png"/><Relationship Id="rId25" Type="http://schemas.openxmlformats.org/officeDocument/2006/relationships/image" Target="../media/image217.png"/><Relationship Id="rId26" Type="http://schemas.openxmlformats.org/officeDocument/2006/relationships/image" Target="../media/image218.png"/><Relationship Id="rId27" Type="http://schemas.openxmlformats.org/officeDocument/2006/relationships/image" Target="../media/image219.png"/><Relationship Id="rId28" Type="http://schemas.openxmlformats.org/officeDocument/2006/relationships/image" Target="../media/image220.png"/><Relationship Id="rId29" Type="http://schemas.openxmlformats.org/officeDocument/2006/relationships/image" Target="../media/image221.png"/><Relationship Id="rId30" Type="http://schemas.openxmlformats.org/officeDocument/2006/relationships/image" Target="../media/image222.png"/><Relationship Id="rId31" Type="http://schemas.openxmlformats.org/officeDocument/2006/relationships/image" Target="../media/image223.png"/><Relationship Id="rId32" Type="http://schemas.openxmlformats.org/officeDocument/2006/relationships/image" Target="../media/image224.png"/><Relationship Id="rId33" Type="http://schemas.openxmlformats.org/officeDocument/2006/relationships/image" Target="../media/image2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0.png"/><Relationship Id="rId17" Type="http://schemas.openxmlformats.org/officeDocument/2006/relationships/image" Target="../media/image1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70729" y="4781185"/>
            <a:ext cx="9279133" cy="7344791"/>
            <a:chOff x="10870729" y="4781185"/>
            <a:chExt cx="9279133" cy="734479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61652" y="5560457"/>
              <a:ext cx="5176892" cy="5228974"/>
              <a:chOff x="11661652" y="5560457"/>
              <a:chExt cx="5176892" cy="522897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320000">
                <a:off x="11661652" y="5560457"/>
                <a:ext cx="5176892" cy="522897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122285" y="6191845"/>
              <a:ext cx="5228974" cy="5115075"/>
              <a:chOff x="14122285" y="6191845"/>
              <a:chExt cx="5228974" cy="511507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0220000">
                <a:off x="14122285" y="6191845"/>
                <a:ext cx="5228974" cy="511507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4885611" y="563253"/>
            <a:ext cx="3591467" cy="4554759"/>
            <a:chOff x="14885611" y="563253"/>
            <a:chExt cx="3591467" cy="455475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61147" y="754522"/>
              <a:ext cx="3040395" cy="4172222"/>
              <a:chOff x="15161147" y="754522"/>
              <a:chExt cx="3040395" cy="417222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480000">
                <a:off x="15161147" y="754522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952937" y="1730765"/>
              <a:ext cx="1550824" cy="1550824"/>
              <a:chOff x="15952937" y="1730765"/>
              <a:chExt cx="1550824" cy="15508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480000">
                <a:off x="15952937" y="1730765"/>
                <a:ext cx="1550824" cy="155082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80000">
              <a:off x="14651698" y="3334750"/>
              <a:ext cx="3349594" cy="13641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39230" y="1224584"/>
            <a:ext cx="3526198" cy="4511653"/>
            <a:chOff x="12439230" y="1224584"/>
            <a:chExt cx="3526198" cy="45116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682131" y="1394300"/>
              <a:ext cx="3040395" cy="4172222"/>
              <a:chOff x="12682131" y="1394300"/>
              <a:chExt cx="3040395" cy="417222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420000">
                <a:off x="12682131" y="1394300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69466" y="2336765"/>
              <a:ext cx="1578725" cy="1578725"/>
              <a:chOff x="13369466" y="2336765"/>
              <a:chExt cx="1578725" cy="157872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420000">
                <a:off x="13369466" y="2336765"/>
                <a:ext cx="1578725" cy="157872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420000">
              <a:off x="12865587" y="4002417"/>
              <a:ext cx="2985794" cy="13641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684517" y="1418892"/>
            <a:ext cx="3591467" cy="4554759"/>
            <a:chOff x="7684517" y="1418892"/>
            <a:chExt cx="3591467" cy="455475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960053" y="1610160"/>
              <a:ext cx="3040395" cy="4172222"/>
              <a:chOff x="7960053" y="1610160"/>
              <a:chExt cx="3040395" cy="417222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480000">
                <a:off x="7960053" y="1610160"/>
                <a:ext cx="3040395" cy="4172222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80000">
              <a:off x="8167701" y="4232252"/>
              <a:ext cx="2986936" cy="1329317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438067" y="2360161"/>
              <a:ext cx="1988240" cy="1988240"/>
              <a:chOff x="8438067" y="2360161"/>
              <a:chExt cx="1988240" cy="198824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480000">
                <a:off x="8438067" y="2360161"/>
                <a:ext cx="1988240" cy="198824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9895930" y="600016"/>
            <a:ext cx="3484020" cy="4374145"/>
            <a:chOff x="9895930" y="600016"/>
            <a:chExt cx="3484020" cy="437414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197739" y="700978"/>
              <a:ext cx="3040395" cy="4172222"/>
              <a:chOff x="10197739" y="700978"/>
              <a:chExt cx="3040395" cy="417222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240000">
                <a:off x="10197739" y="700978"/>
                <a:ext cx="3040395" cy="41722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903632" y="1708330"/>
              <a:ext cx="1670256" cy="1561930"/>
              <a:chOff x="10903632" y="1708330"/>
              <a:chExt cx="1670256" cy="156193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640000">
                <a:off x="10903632" y="1708330"/>
                <a:ext cx="1670256" cy="1561930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40000">
              <a:off x="8795352" y="3309820"/>
              <a:ext cx="4994889" cy="13293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6452" y="7283700"/>
            <a:ext cx="4152741" cy="864868"/>
            <a:chOff x="656452" y="7283700"/>
            <a:chExt cx="4152741" cy="8648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6452" y="7283700"/>
              <a:ext cx="4152741" cy="8648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56452" y="2276863"/>
            <a:ext cx="2566157" cy="2504321"/>
            <a:chOff x="656452" y="2276863"/>
            <a:chExt cx="2566157" cy="25043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452" y="2276863"/>
              <a:ext cx="2566157" cy="2504321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1217" y="358789"/>
            <a:ext cx="4507295" cy="82272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27881" y="4619046"/>
            <a:ext cx="7545237" cy="297125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9733" y="7286805"/>
            <a:ext cx="3027403" cy="1031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2324" y="4435476"/>
            <a:ext cx="17245714" cy="57183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55899"/>
            <a:ext cx="6171429" cy="6806111"/>
            <a:chOff x="0" y="2555899"/>
            <a:chExt cx="6171429" cy="6806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55899"/>
              <a:ext cx="6171429" cy="6806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1206" y="2447223"/>
            <a:ext cx="5744212" cy="6914786"/>
            <a:chOff x="6501206" y="2447223"/>
            <a:chExt cx="5744212" cy="69147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1206" y="2447223"/>
              <a:ext cx="5744212" cy="69147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5894" y="2555899"/>
            <a:ext cx="6171429" cy="6806111"/>
            <a:chOff x="12435894" y="2555899"/>
            <a:chExt cx="6171429" cy="68061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5894" y="2555899"/>
              <a:ext cx="6171429" cy="68061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80185" y="649237"/>
            <a:ext cx="7929632" cy="27100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712435" y="8739048"/>
            <a:ext cx="8207381" cy="23219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20450" y="8767619"/>
            <a:ext cx="7571190" cy="2198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40422" y="8739048"/>
            <a:ext cx="8415000" cy="232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180000">
            <a:off x="732460" y="3427748"/>
            <a:ext cx="5462628" cy="26417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80000">
            <a:off x="223059" y="5842856"/>
            <a:ext cx="6147732" cy="31977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420000">
            <a:off x="6518285" y="3292797"/>
            <a:ext cx="5735066" cy="59159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420000">
            <a:off x="12379775" y="3971353"/>
            <a:ext cx="5489648" cy="1551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55899"/>
            <a:ext cx="6171429" cy="6806111"/>
            <a:chOff x="0" y="2555899"/>
            <a:chExt cx="6171429" cy="6806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55899"/>
              <a:ext cx="6171429" cy="6806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1206" y="2447223"/>
            <a:ext cx="5744212" cy="6914786"/>
            <a:chOff x="6501206" y="2447223"/>
            <a:chExt cx="5744212" cy="69147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1206" y="2447223"/>
              <a:ext cx="5744212" cy="69147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5894" y="2555899"/>
            <a:ext cx="6171429" cy="6806111"/>
            <a:chOff x="12435894" y="2555899"/>
            <a:chExt cx="6171429" cy="68061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5894" y="2555899"/>
              <a:ext cx="6171429" cy="68061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29322" y="6589860"/>
            <a:ext cx="394526" cy="311199"/>
            <a:chOff x="17129322" y="6589860"/>
            <a:chExt cx="394526" cy="3111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320000">
              <a:off x="17129322" y="6589860"/>
              <a:ext cx="394526" cy="3111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13518" y="649237"/>
            <a:ext cx="8024022" cy="25862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360000">
            <a:off x="12249132" y="2950213"/>
            <a:ext cx="6327190" cy="64595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53807" y="8739048"/>
            <a:ext cx="8207381" cy="232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180000">
            <a:off x="308925" y="3182685"/>
            <a:ext cx="6089351" cy="591591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360000">
            <a:off x="6431034" y="3340313"/>
            <a:ext cx="6081628" cy="5372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55899"/>
            <a:ext cx="6171429" cy="6806111"/>
            <a:chOff x="0" y="2555899"/>
            <a:chExt cx="6171429" cy="6806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55899"/>
              <a:ext cx="6171429" cy="6806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1206" y="2447223"/>
            <a:ext cx="5744212" cy="6914786"/>
            <a:chOff x="6501206" y="2447223"/>
            <a:chExt cx="5744212" cy="69147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1206" y="2447223"/>
              <a:ext cx="5744212" cy="69147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5894" y="2555899"/>
            <a:ext cx="6171429" cy="6806111"/>
            <a:chOff x="12435894" y="2555899"/>
            <a:chExt cx="6171429" cy="68061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5894" y="2555899"/>
              <a:ext cx="6171429" cy="68061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13518" y="649237"/>
            <a:ext cx="8024022" cy="25862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8333" y="8744038"/>
            <a:ext cx="7571162" cy="22116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80000">
            <a:off x="308931" y="3612159"/>
            <a:ext cx="6081628" cy="59159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360000">
            <a:off x="6539411" y="3683763"/>
            <a:ext cx="5750666" cy="48286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360000">
            <a:off x="12281359" y="3470496"/>
            <a:ext cx="6272513" cy="59159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37295" y="8734514"/>
            <a:ext cx="8414686" cy="233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1877399"/>
            <a:ext cx="1473729" cy="1958713"/>
            <a:chOff x="8352601" y="187739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1912131"/>
              <a:ext cx="1376740" cy="1889249"/>
              <a:chOff x="8401095" y="191213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191213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83511" y="3127249"/>
              <a:ext cx="1186667" cy="53599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250436"/>
              <a:ext cx="900307" cy="900307"/>
              <a:chOff x="8631127" y="225043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25043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021389"/>
            <a:ext cx="1536160" cy="2002050"/>
            <a:chOff x="5401803" y="202138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077790"/>
              <a:ext cx="1376740" cy="1889249"/>
              <a:chOff x="5481513" y="207779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07779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2503920"/>
              <a:ext cx="760706" cy="737885"/>
              <a:chOff x="5776446" y="250392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250392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669088" y="3273883"/>
              <a:ext cx="1203301" cy="587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389" y="2100130"/>
            <a:ext cx="1577338" cy="1980683"/>
            <a:chOff x="9671389" y="2100130"/>
            <a:chExt cx="1577338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145848"/>
              <a:ext cx="1376740" cy="1889249"/>
              <a:chOff x="9807770" y="214584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14584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2601992"/>
              <a:ext cx="756319" cy="707267"/>
              <a:chOff x="10127410" y="260199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260199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194056" y="3338503"/>
              <a:ext cx="2275453" cy="5872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1902301"/>
            <a:ext cx="1566678" cy="2022808"/>
            <a:chOff x="11107709" y="190230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1969081"/>
              <a:ext cx="1376740" cy="1889249"/>
              <a:chOff x="11202678" y="196908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196908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395524"/>
              <a:ext cx="714872" cy="714872"/>
              <a:chOff x="11516717" y="239552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39552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74858" y="3165253"/>
              <a:ext cx="1354310" cy="6428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30378" y="1912131"/>
            <a:ext cx="1376740" cy="1889249"/>
            <a:chOff x="6930378" y="1912131"/>
            <a:chExt cx="1376740" cy="18892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420000">
              <a:off x="6930378" y="1912131"/>
              <a:ext cx="1376740" cy="18892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286267" y="2353841"/>
            <a:ext cx="702238" cy="702238"/>
            <a:chOff x="7286267" y="2353841"/>
            <a:chExt cx="702238" cy="7022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420000">
              <a:off x="7286267" y="2353841"/>
              <a:ext cx="702238" cy="70223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420000">
            <a:off x="6899841" y="3043293"/>
            <a:ext cx="1286339" cy="93753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6706" y="3959476"/>
            <a:ext cx="14858768" cy="402247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796716" y="7900145"/>
            <a:ext cx="1829517" cy="571429"/>
            <a:chOff x="6796716" y="7900145"/>
            <a:chExt cx="1829517" cy="57142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6716" y="7900145"/>
              <a:ext cx="1829517" cy="57142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09314" y="7915584"/>
            <a:ext cx="1066640" cy="6571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075976" y="8540591"/>
            <a:ext cx="1589177" cy="571429"/>
            <a:chOff x="5075976" y="8540591"/>
            <a:chExt cx="1589177" cy="5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75976" y="8540591"/>
              <a:ext cx="1589177" cy="5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01254" y="8468680"/>
            <a:ext cx="1482145" cy="7995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760391" y="8525156"/>
            <a:ext cx="5677490" cy="571429"/>
            <a:chOff x="6760391" y="8525156"/>
            <a:chExt cx="5677490" cy="5714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0391" y="8525156"/>
              <a:ext cx="5677490" cy="57142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18082" y="8453237"/>
            <a:ext cx="5555078" cy="84187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069271" y="7199624"/>
            <a:ext cx="1879729" cy="1723816"/>
            <a:chOff x="12069271" y="7199624"/>
            <a:chExt cx="1879729" cy="172381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8820000">
              <a:off x="11225100" y="6447798"/>
              <a:ext cx="3759459" cy="3447633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8820000">
              <a:off x="12069271" y="7199624"/>
              <a:ext cx="1879729" cy="172381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1500000">
            <a:off x="12456402" y="6981436"/>
            <a:ext cx="2840875" cy="114240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95607" y="7913996"/>
            <a:ext cx="1589177" cy="571429"/>
            <a:chOff x="5095607" y="7913996"/>
            <a:chExt cx="1589177" cy="57142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5607" y="7913996"/>
              <a:ext cx="1589177" cy="57142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099378" y="7841365"/>
            <a:ext cx="1545678" cy="79955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8738166" y="7900145"/>
            <a:ext cx="1548742" cy="571429"/>
            <a:chOff x="8738166" y="7900145"/>
            <a:chExt cx="1548742" cy="57142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38166" y="7900145"/>
              <a:ext cx="1548742" cy="57142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912721" y="7828232"/>
            <a:ext cx="1151192" cy="79955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0398839" y="7878675"/>
            <a:ext cx="1829517" cy="571429"/>
            <a:chOff x="10398839" y="7878675"/>
            <a:chExt cx="1829517" cy="571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398839" y="7878675"/>
              <a:ext cx="1829517" cy="5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739242" y="6738404"/>
            <a:ext cx="577143" cy="577143"/>
            <a:chOff x="12739242" y="6738404"/>
            <a:chExt cx="577143" cy="57714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900000">
              <a:off x="12739242" y="6738404"/>
              <a:ext cx="577143" cy="577143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372948" y="7825807"/>
            <a:ext cx="1919545" cy="799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1709" y="1310798"/>
            <a:ext cx="9231194" cy="1904762"/>
            <a:chOff x="6481709" y="1310798"/>
            <a:chExt cx="9231194" cy="1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1709" y="1310798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83589" y="1321840"/>
            <a:ext cx="1904762" cy="1904762"/>
            <a:chOff x="15883589" y="1321840"/>
            <a:chExt cx="1904762" cy="19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3589" y="1321840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2752" y="5461703"/>
            <a:ext cx="9231194" cy="1904762"/>
            <a:chOff x="6492752" y="5461703"/>
            <a:chExt cx="9231194" cy="19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752" y="5461703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83589" y="5477077"/>
            <a:ext cx="1904762" cy="1904762"/>
            <a:chOff x="15883589" y="5477077"/>
            <a:chExt cx="1904762" cy="19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83589" y="5477077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1709" y="7594895"/>
            <a:ext cx="9231194" cy="1904762"/>
            <a:chOff x="6481709" y="7594895"/>
            <a:chExt cx="9231194" cy="19047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1709" y="7594895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83589" y="7628021"/>
            <a:ext cx="1904762" cy="1904762"/>
            <a:chOff x="15883589" y="7628021"/>
            <a:chExt cx="1904762" cy="19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83589" y="7628021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81709" y="3381371"/>
            <a:ext cx="9231194" cy="1904762"/>
            <a:chOff x="6481709" y="3381371"/>
            <a:chExt cx="9231194" cy="19047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1709" y="3381371"/>
              <a:ext cx="9231194" cy="19047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83589" y="3392414"/>
            <a:ext cx="1904762" cy="1904762"/>
            <a:chOff x="15883589" y="3392414"/>
            <a:chExt cx="1904762" cy="19047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83589" y="3392414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74679" y="1723513"/>
            <a:ext cx="1322583" cy="1101415"/>
            <a:chOff x="16174679" y="1723513"/>
            <a:chExt cx="1322583" cy="11014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74679" y="1723513"/>
              <a:ext cx="1322583" cy="11014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41972" y="7886404"/>
            <a:ext cx="1387996" cy="1387996"/>
            <a:chOff x="16141972" y="7886404"/>
            <a:chExt cx="1387996" cy="138799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41972" y="7886404"/>
              <a:ext cx="1387996" cy="13879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74679" y="5878750"/>
            <a:ext cx="1322583" cy="1101415"/>
            <a:chOff x="16174679" y="5878750"/>
            <a:chExt cx="1322583" cy="11014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6174679" y="5878750"/>
              <a:ext cx="1322583" cy="11014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55285" y="3753068"/>
            <a:ext cx="1161370" cy="1161370"/>
            <a:chOff x="16255285" y="3753068"/>
            <a:chExt cx="1161370" cy="11613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55285" y="3753068"/>
              <a:ext cx="1161370" cy="116137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63861" y="1278976"/>
            <a:ext cx="6711278" cy="25587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69880" y="5261135"/>
            <a:ext cx="3975946" cy="268794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73385" y="7502338"/>
            <a:ext cx="6976821" cy="255874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3385" y="3310909"/>
            <a:ext cx="4643345" cy="255874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7599" y="3702429"/>
            <a:ext cx="3641198" cy="35584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332685" y="4548359"/>
            <a:ext cx="1490425" cy="1490425"/>
            <a:chOff x="3332685" y="4548359"/>
            <a:chExt cx="1490425" cy="149042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828550" y="4924154"/>
              <a:ext cx="498695" cy="498667"/>
              <a:chOff x="3828550" y="4924154"/>
              <a:chExt cx="498695" cy="49866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611751" y="4707370"/>
                <a:ext cx="997390" cy="997333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828550" y="4924154"/>
                <a:ext cx="498695" cy="49866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332685" y="4548359"/>
              <a:ext cx="1490425" cy="1490425"/>
              <a:chOff x="3332685" y="4548359"/>
              <a:chExt cx="1490425" cy="149042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684755" y="3900429"/>
                <a:ext cx="2980850" cy="2980850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332685" y="4548359"/>
                <a:ext cx="1490425" cy="1490425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3542543" y="4758216"/>
            <a:ext cx="1070711" cy="1070711"/>
            <a:chOff x="3542543" y="4758216"/>
            <a:chExt cx="1070711" cy="107071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42543" y="4758216"/>
              <a:ext cx="1070711" cy="107071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1216" y="358789"/>
            <a:ext cx="1782953" cy="82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43777" y="5483025"/>
            <a:ext cx="11054508" cy="1094335"/>
            <a:chOff x="5543777" y="5483025"/>
            <a:chExt cx="11054508" cy="1094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43777" y="5483025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4003" y="6741533"/>
            <a:ext cx="11054508" cy="1094335"/>
            <a:chOff x="5534003" y="6741533"/>
            <a:chExt cx="11054508" cy="1094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5534003" y="6741533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14955" y="7987725"/>
            <a:ext cx="11054508" cy="1094335"/>
            <a:chOff x="5514955" y="7987725"/>
            <a:chExt cx="11054508" cy="1094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5514955" y="7987725"/>
              <a:ext cx="11054508" cy="1094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7798" y="2040963"/>
            <a:ext cx="3576755" cy="7041097"/>
            <a:chOff x="1047798" y="2040963"/>
            <a:chExt cx="3576755" cy="70410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98" y="2040963"/>
              <a:ext cx="3576755" cy="70410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2212" y="5643679"/>
            <a:ext cx="5788246" cy="10050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3165" y="6891031"/>
            <a:ext cx="4458113" cy="10050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42212" y="8135879"/>
            <a:ext cx="8189208" cy="10050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3001" y="-216531"/>
            <a:ext cx="13946638" cy="70413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693" y="342913"/>
            <a:ext cx="3030467" cy="8412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2021095" y="4770257"/>
            <a:ext cx="19531170" cy="4204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80185" y="649237"/>
            <a:ext cx="7929632" cy="27100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2106" y="2934703"/>
            <a:ext cx="9355771" cy="1706291"/>
            <a:chOff x="782106" y="2934703"/>
            <a:chExt cx="9355771" cy="1706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82106" y="2934703"/>
              <a:ext cx="9355771" cy="1706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2106" y="5142857"/>
            <a:ext cx="9346337" cy="1659627"/>
            <a:chOff x="782106" y="5142857"/>
            <a:chExt cx="9346337" cy="16596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782106" y="5142857"/>
              <a:ext cx="9346337" cy="16596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269" y="3114041"/>
            <a:ext cx="9231627" cy="15965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060" y="5277117"/>
            <a:ext cx="8132076" cy="15456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106" y="7423602"/>
            <a:ext cx="9355771" cy="1192547"/>
            <a:chOff x="782106" y="7423602"/>
            <a:chExt cx="9355771" cy="11925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82106" y="7423602"/>
              <a:ext cx="9355771" cy="1192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2008" y="2886956"/>
            <a:ext cx="3987850" cy="6171429"/>
            <a:chOff x="12812008" y="2886956"/>
            <a:chExt cx="3987850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2008" y="2886956"/>
              <a:ext cx="3987850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9876" y="616474"/>
            <a:ext cx="3795651" cy="5317900"/>
            <a:chOff x="7269876" y="616474"/>
            <a:chExt cx="3795651" cy="53179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160000">
              <a:off x="7269876" y="616474"/>
              <a:ext cx="3795651" cy="53179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536" y="7602936"/>
            <a:ext cx="8381827" cy="10513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74571" y="1533723"/>
            <a:ext cx="7181440" cy="1740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12008" y="2886956"/>
            <a:ext cx="3987850" cy="5905424"/>
            <a:chOff x="12812008" y="2886956"/>
            <a:chExt cx="3987850" cy="5905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2008" y="2886956"/>
              <a:ext cx="3987850" cy="5905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13518" y="649237"/>
            <a:ext cx="8024022" cy="25862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2106" y="2934703"/>
            <a:ext cx="9355771" cy="1209396"/>
            <a:chOff x="782106" y="2934703"/>
            <a:chExt cx="9355771" cy="12093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782106" y="2934703"/>
              <a:ext cx="9355771" cy="1209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106" y="4629848"/>
            <a:ext cx="9346337" cy="1219807"/>
            <a:chOff x="782106" y="4629848"/>
            <a:chExt cx="9346337" cy="12198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82106" y="4629848"/>
              <a:ext cx="9346337" cy="12198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9269" y="3114041"/>
            <a:ext cx="5514008" cy="10513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4060" y="4807070"/>
            <a:ext cx="6407475" cy="10669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2106" y="6389613"/>
            <a:ext cx="9355771" cy="1192547"/>
            <a:chOff x="782106" y="6389613"/>
            <a:chExt cx="9355771" cy="11925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782106" y="6389613"/>
              <a:ext cx="9355771" cy="11925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9876" y="616474"/>
            <a:ext cx="3795651" cy="5317900"/>
            <a:chOff x="7269876" y="616474"/>
            <a:chExt cx="3795651" cy="53179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160000">
              <a:off x="7269876" y="616474"/>
              <a:ext cx="3795651" cy="53179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536" y="6592650"/>
            <a:ext cx="7230295" cy="10006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74571" y="1533723"/>
            <a:ext cx="7181440" cy="1740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76" y="1423257"/>
            <a:ext cx="6942013" cy="3811096"/>
            <a:chOff x="590476" y="1423257"/>
            <a:chExt cx="6942013" cy="38110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1423257"/>
              <a:ext cx="6942013" cy="381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9156" y="1423257"/>
            <a:ext cx="7094394" cy="3230639"/>
            <a:chOff x="8199156" y="1423257"/>
            <a:chExt cx="7094394" cy="32306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156" y="1423257"/>
              <a:ext cx="7094394" cy="32306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7294" y="7761592"/>
            <a:ext cx="10723821" cy="2140744"/>
            <a:chOff x="1327294" y="7761592"/>
            <a:chExt cx="10723821" cy="2140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7294" y="7761592"/>
              <a:ext cx="10723821" cy="21407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97937" y="7432448"/>
            <a:ext cx="5744920" cy="1721882"/>
            <a:chOff x="3397937" y="7432448"/>
            <a:chExt cx="5744920" cy="17218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7937" y="7432448"/>
              <a:ext cx="5744920" cy="17218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693" y="342913"/>
            <a:ext cx="2059115" cy="8412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333" y="5219114"/>
            <a:ext cx="13598095" cy="293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52601" y="2390839"/>
            <a:ext cx="1473729" cy="1958713"/>
            <a:chOff x="8352601" y="2390839"/>
            <a:chExt cx="1473729" cy="195871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401095" y="2425571"/>
              <a:ext cx="1376740" cy="1889249"/>
              <a:chOff x="8401095" y="2425571"/>
              <a:chExt cx="1376740" cy="188924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80000">
                <a:off x="8401095" y="2425571"/>
                <a:ext cx="1376740" cy="188924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80000">
              <a:off x="8574845" y="3639337"/>
              <a:ext cx="1214739" cy="55132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1127" y="2763876"/>
              <a:ext cx="900307" cy="900307"/>
              <a:chOff x="8631127" y="2763876"/>
              <a:chExt cx="900307" cy="9003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80000">
                <a:off x="8631127" y="2763876"/>
                <a:ext cx="900307" cy="9003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1803" y="2534829"/>
            <a:ext cx="1536160" cy="2002050"/>
            <a:chOff x="5401803" y="2534829"/>
            <a:chExt cx="1536160" cy="200205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81513" y="2591230"/>
              <a:ext cx="1376740" cy="1889249"/>
              <a:chOff x="5481513" y="2591230"/>
              <a:chExt cx="1376740" cy="1889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300000">
                <a:off x="5481513" y="2591230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776446" y="3017360"/>
              <a:ext cx="760706" cy="737885"/>
              <a:chOff x="5776446" y="3017360"/>
              <a:chExt cx="760706" cy="7378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300000">
                <a:off x="5776446" y="3017360"/>
                <a:ext cx="760706" cy="7378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5526389" y="3807669"/>
              <a:ext cx="1367739" cy="551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1154" y="2613570"/>
            <a:ext cx="1577572" cy="1980683"/>
            <a:chOff x="9671154" y="2613570"/>
            <a:chExt cx="1577572" cy="198068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07770" y="2659288"/>
              <a:ext cx="1376740" cy="1889249"/>
              <a:chOff x="9807770" y="2659288"/>
              <a:chExt cx="1376740" cy="188924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40000">
                <a:off x="9807770" y="2659288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27410" y="3115432"/>
              <a:ext cx="756319" cy="707267"/>
              <a:chOff x="10127410" y="3115432"/>
              <a:chExt cx="756319" cy="70726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640000">
                <a:off x="10127410" y="3115432"/>
                <a:ext cx="756319" cy="7072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40000">
              <a:off x="9348253" y="3871977"/>
              <a:ext cx="2109120" cy="551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07709" y="2415741"/>
            <a:ext cx="1566678" cy="2022808"/>
            <a:chOff x="11107709" y="2415741"/>
            <a:chExt cx="1566678" cy="20228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202678" y="2482521"/>
              <a:ext cx="1376740" cy="1889249"/>
              <a:chOff x="11202678" y="2482521"/>
              <a:chExt cx="1376740" cy="18892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360000">
                <a:off x="11202678" y="248252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516717" y="2908964"/>
              <a:ext cx="714872" cy="714872"/>
              <a:chOff x="11516717" y="2908964"/>
              <a:chExt cx="714872" cy="7148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360000">
                <a:off x="11516717" y="2908964"/>
                <a:ext cx="714872" cy="71487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60000">
              <a:off x="11257102" y="3698172"/>
              <a:ext cx="1367739" cy="5513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20389" y="2348721"/>
            <a:ext cx="1596719" cy="2042949"/>
            <a:chOff x="6820389" y="2348721"/>
            <a:chExt cx="1596719" cy="204294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930378" y="2425571"/>
              <a:ext cx="1376740" cy="1889249"/>
              <a:chOff x="6930378" y="2425571"/>
              <a:chExt cx="1376740" cy="188924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420000">
                <a:off x="6930378" y="2425571"/>
                <a:ext cx="1376740" cy="188924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86267" y="2867281"/>
              <a:ext cx="702238" cy="702238"/>
              <a:chOff x="7286267" y="2867281"/>
              <a:chExt cx="702238" cy="70223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7286267" y="2867281"/>
                <a:ext cx="702238" cy="70223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20000">
              <a:off x="6843324" y="3617563"/>
              <a:ext cx="1372367" cy="58941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1465295" y="4778029"/>
            <a:ext cx="19032628" cy="41870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61961"/>
            <a:ext cx="17142857" cy="21429"/>
            <a:chOff x="571429" y="961961"/>
            <a:chExt cx="1714285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61961"/>
              <a:ext cx="17142857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43533" y="793533"/>
            <a:ext cx="7409441" cy="24359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216" y="358789"/>
            <a:ext cx="2417706" cy="8227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2993" y="416478"/>
            <a:ext cx="11330590" cy="6057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2106" y="2446592"/>
            <a:ext cx="9355771" cy="1094335"/>
            <a:chOff x="782106" y="2446592"/>
            <a:chExt cx="9355771" cy="10943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82106" y="2446592"/>
              <a:ext cx="9355771" cy="10943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2106" y="3762723"/>
            <a:ext cx="9346337" cy="1094335"/>
            <a:chOff x="782106" y="3762723"/>
            <a:chExt cx="9346337" cy="1094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782106" y="3762723"/>
              <a:ext cx="9346337" cy="10943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917" y="2625930"/>
            <a:ext cx="3492475" cy="10513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060" y="3873282"/>
            <a:ext cx="6804427" cy="10513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8699" y="5020884"/>
            <a:ext cx="9329744" cy="1094335"/>
            <a:chOff x="798699" y="5020884"/>
            <a:chExt cx="9329744" cy="10943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98699" y="5020884"/>
              <a:ext cx="9329744" cy="1094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0932" y="6254358"/>
            <a:ext cx="9329744" cy="1094335"/>
            <a:chOff x="820932" y="6254358"/>
            <a:chExt cx="9329744" cy="10943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820932" y="6254358"/>
              <a:ext cx="9329744" cy="109433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4060" y="6379292"/>
            <a:ext cx="3888894" cy="105136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536" y="5143416"/>
            <a:ext cx="3201256" cy="105136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7750" y="7502355"/>
            <a:ext cx="9329744" cy="1094335"/>
            <a:chOff x="827750" y="7502355"/>
            <a:chExt cx="9329744" cy="10943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827750" y="7502355"/>
              <a:ext cx="9329744" cy="109433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4536" y="7627282"/>
            <a:ext cx="2505503" cy="10513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9249" y="8791379"/>
            <a:ext cx="9329744" cy="1094335"/>
            <a:chOff x="839249" y="8791379"/>
            <a:chExt cx="9329744" cy="10943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839249" y="8791379"/>
              <a:ext cx="9329744" cy="10943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99678" y="4029042"/>
            <a:ext cx="9279133" cy="7344791"/>
            <a:chOff x="10499678" y="4029042"/>
            <a:chExt cx="9279133" cy="734479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290601" y="4808314"/>
              <a:ext cx="5176892" cy="5228974"/>
              <a:chOff x="11290601" y="4808314"/>
              <a:chExt cx="5176892" cy="522897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320000">
                <a:off x="11290601" y="4808314"/>
                <a:ext cx="5176892" cy="522897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751233" y="5439701"/>
              <a:ext cx="5228974" cy="5115075"/>
              <a:chOff x="13751233" y="5439701"/>
              <a:chExt cx="5228974" cy="51150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0220000">
                <a:off x="13751233" y="5439701"/>
                <a:ext cx="5228974" cy="5115075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6031" y="8916307"/>
            <a:ext cx="2505504" cy="105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2023-11-30T18:34:52Z</dcterms:created>
  <dcterms:modified xsi:type="dcterms:W3CDTF">2023-11-30T18:34:52Z</dcterms:modified>
</cp:coreProperties>
</file>