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Relationship Id="rId15" Type="http://schemas.openxmlformats.org/officeDocument/2006/relationships/image" Target="../media/image235.png"/><Relationship Id="rId16" Type="http://schemas.openxmlformats.org/officeDocument/2006/relationships/image" Target="../media/image236.png"/><Relationship Id="rId17" Type="http://schemas.openxmlformats.org/officeDocument/2006/relationships/image" Target="../media/image237.png"/><Relationship Id="rId18" Type="http://schemas.openxmlformats.org/officeDocument/2006/relationships/image" Target="../media/image238.png"/><Relationship Id="rId19" Type="http://schemas.openxmlformats.org/officeDocument/2006/relationships/image" Target="../media/image239.png"/><Relationship Id="rId20" Type="http://schemas.openxmlformats.org/officeDocument/2006/relationships/image" Target="../media/image240.png"/><Relationship Id="rId21" Type="http://schemas.openxmlformats.org/officeDocument/2006/relationships/image" Target="../media/image24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image" Target="../media/image246.png"/><Relationship Id="rId7" Type="http://schemas.openxmlformats.org/officeDocument/2006/relationships/image" Target="../media/image247.png"/><Relationship Id="rId8" Type="http://schemas.openxmlformats.org/officeDocument/2006/relationships/image" Target="../media/image248.png"/><Relationship Id="rId9" Type="http://schemas.openxmlformats.org/officeDocument/2006/relationships/image" Target="../media/image249.png"/><Relationship Id="rId10" Type="http://schemas.openxmlformats.org/officeDocument/2006/relationships/image" Target="../media/image250.png"/><Relationship Id="rId11" Type="http://schemas.openxmlformats.org/officeDocument/2006/relationships/image" Target="../media/image251.png"/><Relationship Id="rId12" Type="http://schemas.openxmlformats.org/officeDocument/2006/relationships/image" Target="../media/image252.png"/><Relationship Id="rId13" Type="http://schemas.openxmlformats.org/officeDocument/2006/relationships/image" Target="../media/image253.png"/><Relationship Id="rId14" Type="http://schemas.openxmlformats.org/officeDocument/2006/relationships/image" Target="../media/image254.png"/><Relationship Id="rId15" Type="http://schemas.openxmlformats.org/officeDocument/2006/relationships/image" Target="../media/image255.png"/><Relationship Id="rId16" Type="http://schemas.openxmlformats.org/officeDocument/2006/relationships/image" Target="../media/image256.png"/><Relationship Id="rId17" Type="http://schemas.openxmlformats.org/officeDocument/2006/relationships/image" Target="../media/image2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8.png"/><Relationship Id="rId3" Type="http://schemas.openxmlformats.org/officeDocument/2006/relationships/image" Target="../media/image259.png"/><Relationship Id="rId4" Type="http://schemas.openxmlformats.org/officeDocument/2006/relationships/image" Target="../media/image260.png"/><Relationship Id="rId5" Type="http://schemas.openxmlformats.org/officeDocument/2006/relationships/image" Target="../media/image261.png"/><Relationship Id="rId6" Type="http://schemas.openxmlformats.org/officeDocument/2006/relationships/image" Target="../media/image262.png"/><Relationship Id="rId7" Type="http://schemas.openxmlformats.org/officeDocument/2006/relationships/image" Target="../media/image263.png"/><Relationship Id="rId8" Type="http://schemas.openxmlformats.org/officeDocument/2006/relationships/image" Target="../media/image264.png"/><Relationship Id="rId9" Type="http://schemas.openxmlformats.org/officeDocument/2006/relationships/image" Target="../media/image265.png"/><Relationship Id="rId10" Type="http://schemas.openxmlformats.org/officeDocument/2006/relationships/image" Target="../media/image266.png"/><Relationship Id="rId11" Type="http://schemas.openxmlformats.org/officeDocument/2006/relationships/image" Target="../media/image267.png"/><Relationship Id="rId12" Type="http://schemas.openxmlformats.org/officeDocument/2006/relationships/image" Target="../media/image268.png"/><Relationship Id="rId13" Type="http://schemas.openxmlformats.org/officeDocument/2006/relationships/image" Target="../media/image269.png"/><Relationship Id="rId14" Type="http://schemas.openxmlformats.org/officeDocument/2006/relationships/image" Target="../media/image270.png"/><Relationship Id="rId15" Type="http://schemas.openxmlformats.org/officeDocument/2006/relationships/image" Target="../media/image271.png"/><Relationship Id="rId16" Type="http://schemas.openxmlformats.org/officeDocument/2006/relationships/image" Target="../media/image272.png"/><Relationship Id="rId17" Type="http://schemas.openxmlformats.org/officeDocument/2006/relationships/image" Target="../media/image273.png"/><Relationship Id="rId18" Type="http://schemas.openxmlformats.org/officeDocument/2006/relationships/image" Target="../media/image274.png"/><Relationship Id="rId19" Type="http://schemas.openxmlformats.org/officeDocument/2006/relationships/image" Target="../media/image275.png"/><Relationship Id="rId20" Type="http://schemas.openxmlformats.org/officeDocument/2006/relationships/image" Target="../media/image276.png"/><Relationship Id="rId21" Type="http://schemas.openxmlformats.org/officeDocument/2006/relationships/image" Target="../media/image277.png"/><Relationship Id="rId22" Type="http://schemas.openxmlformats.org/officeDocument/2006/relationships/image" Target="../media/image278.png"/><Relationship Id="rId23" Type="http://schemas.openxmlformats.org/officeDocument/2006/relationships/image" Target="../media/image279.png"/><Relationship Id="rId24" Type="http://schemas.openxmlformats.org/officeDocument/2006/relationships/image" Target="../media/image280.png"/><Relationship Id="rId25" Type="http://schemas.openxmlformats.org/officeDocument/2006/relationships/image" Target="../media/image281.png"/><Relationship Id="rId26" Type="http://schemas.openxmlformats.org/officeDocument/2006/relationships/image" Target="../media/image282.png"/><Relationship Id="rId27" Type="http://schemas.openxmlformats.org/officeDocument/2006/relationships/image" Target="../media/image283.png"/><Relationship Id="rId28" Type="http://schemas.openxmlformats.org/officeDocument/2006/relationships/image" Target="../media/image284.png"/><Relationship Id="rId29" Type="http://schemas.openxmlformats.org/officeDocument/2006/relationships/image" Target="../media/image285.png"/><Relationship Id="rId30" Type="http://schemas.openxmlformats.org/officeDocument/2006/relationships/image" Target="../media/image286.png"/><Relationship Id="rId31" Type="http://schemas.openxmlformats.org/officeDocument/2006/relationships/image" Target="../media/image287.png"/><Relationship Id="rId32" Type="http://schemas.openxmlformats.org/officeDocument/2006/relationships/image" Target="../media/image28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9.png"/><Relationship Id="rId3" Type="http://schemas.openxmlformats.org/officeDocument/2006/relationships/image" Target="../media/image290.png"/><Relationship Id="rId4" Type="http://schemas.openxmlformats.org/officeDocument/2006/relationships/image" Target="../media/image291.png"/><Relationship Id="rId5" Type="http://schemas.openxmlformats.org/officeDocument/2006/relationships/image" Target="../media/image292.png"/><Relationship Id="rId6" Type="http://schemas.openxmlformats.org/officeDocument/2006/relationships/image" Target="../media/image293.png"/><Relationship Id="rId7" Type="http://schemas.openxmlformats.org/officeDocument/2006/relationships/image" Target="../media/image294.png"/><Relationship Id="rId8" Type="http://schemas.openxmlformats.org/officeDocument/2006/relationships/image" Target="../media/image295.png"/><Relationship Id="rId9" Type="http://schemas.openxmlformats.org/officeDocument/2006/relationships/image" Target="../media/image296.png"/><Relationship Id="rId10" Type="http://schemas.openxmlformats.org/officeDocument/2006/relationships/image" Target="../media/image297.png"/><Relationship Id="rId11" Type="http://schemas.openxmlformats.org/officeDocument/2006/relationships/image" Target="../media/image298.png"/><Relationship Id="rId12" Type="http://schemas.openxmlformats.org/officeDocument/2006/relationships/image" Target="../media/image299.png"/><Relationship Id="rId13" Type="http://schemas.openxmlformats.org/officeDocument/2006/relationships/image" Target="../media/image300.png"/><Relationship Id="rId14" Type="http://schemas.openxmlformats.org/officeDocument/2006/relationships/image" Target="../media/image301.png"/><Relationship Id="rId15" Type="http://schemas.openxmlformats.org/officeDocument/2006/relationships/image" Target="../media/image302.png"/><Relationship Id="rId16" Type="http://schemas.openxmlformats.org/officeDocument/2006/relationships/image" Target="../media/image303.png"/><Relationship Id="rId17" Type="http://schemas.openxmlformats.org/officeDocument/2006/relationships/image" Target="../media/image304.png"/><Relationship Id="rId18" Type="http://schemas.openxmlformats.org/officeDocument/2006/relationships/image" Target="../media/image305.png"/><Relationship Id="rId19" Type="http://schemas.openxmlformats.org/officeDocument/2006/relationships/image" Target="../media/image306.png"/><Relationship Id="rId20" Type="http://schemas.openxmlformats.org/officeDocument/2006/relationships/image" Target="../media/image307.png"/><Relationship Id="rId21" Type="http://schemas.openxmlformats.org/officeDocument/2006/relationships/image" Target="../media/image308.png"/><Relationship Id="rId22" Type="http://schemas.openxmlformats.org/officeDocument/2006/relationships/image" Target="../media/image30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0.png"/><Relationship Id="rId3" Type="http://schemas.openxmlformats.org/officeDocument/2006/relationships/image" Target="../media/image311.png"/><Relationship Id="rId4" Type="http://schemas.openxmlformats.org/officeDocument/2006/relationships/image" Target="../media/image312.png"/><Relationship Id="rId5" Type="http://schemas.openxmlformats.org/officeDocument/2006/relationships/image" Target="../media/image313.png"/><Relationship Id="rId6" Type="http://schemas.openxmlformats.org/officeDocument/2006/relationships/image" Target="../media/image314.png"/><Relationship Id="rId7" Type="http://schemas.openxmlformats.org/officeDocument/2006/relationships/image" Target="../media/image315.png"/><Relationship Id="rId8" Type="http://schemas.openxmlformats.org/officeDocument/2006/relationships/image" Target="../media/image316.png"/><Relationship Id="rId9" Type="http://schemas.openxmlformats.org/officeDocument/2006/relationships/image" Target="../media/image317.png"/><Relationship Id="rId10" Type="http://schemas.openxmlformats.org/officeDocument/2006/relationships/image" Target="../media/image318.png"/><Relationship Id="rId11" Type="http://schemas.openxmlformats.org/officeDocument/2006/relationships/image" Target="../media/image319.png"/><Relationship Id="rId12" Type="http://schemas.openxmlformats.org/officeDocument/2006/relationships/image" Target="../media/image320.png"/><Relationship Id="rId13" Type="http://schemas.openxmlformats.org/officeDocument/2006/relationships/image" Target="../media/image321.png"/><Relationship Id="rId14" Type="http://schemas.openxmlformats.org/officeDocument/2006/relationships/image" Target="../media/image322.png"/><Relationship Id="rId15" Type="http://schemas.openxmlformats.org/officeDocument/2006/relationships/image" Target="../media/image323.png"/><Relationship Id="rId16" Type="http://schemas.openxmlformats.org/officeDocument/2006/relationships/image" Target="../media/image324.png"/><Relationship Id="rId17" Type="http://schemas.openxmlformats.org/officeDocument/2006/relationships/image" Target="../media/image325.png"/><Relationship Id="rId18" Type="http://schemas.openxmlformats.org/officeDocument/2006/relationships/image" Target="../media/image326.png"/><Relationship Id="rId19" Type="http://schemas.openxmlformats.org/officeDocument/2006/relationships/image" Target="../media/image327.png"/><Relationship Id="rId20" Type="http://schemas.openxmlformats.org/officeDocument/2006/relationships/image" Target="../media/image328.png"/><Relationship Id="rId21" Type="http://schemas.openxmlformats.org/officeDocument/2006/relationships/image" Target="../media/image329.png"/><Relationship Id="rId22" Type="http://schemas.openxmlformats.org/officeDocument/2006/relationships/image" Target="../media/image330.png"/><Relationship Id="rId23" Type="http://schemas.openxmlformats.org/officeDocument/2006/relationships/image" Target="../media/image331.png"/><Relationship Id="rId24" Type="http://schemas.openxmlformats.org/officeDocument/2006/relationships/image" Target="../media/image332.png"/><Relationship Id="rId25" Type="http://schemas.openxmlformats.org/officeDocument/2006/relationships/image" Target="../media/image333.png"/><Relationship Id="rId26" Type="http://schemas.openxmlformats.org/officeDocument/2006/relationships/image" Target="../media/image334.png"/><Relationship Id="rId27" Type="http://schemas.openxmlformats.org/officeDocument/2006/relationships/image" Target="../media/image335.png"/><Relationship Id="rId28" Type="http://schemas.openxmlformats.org/officeDocument/2006/relationships/image" Target="../media/image336.png"/><Relationship Id="rId29" Type="http://schemas.openxmlformats.org/officeDocument/2006/relationships/image" Target="../media/image337.png"/><Relationship Id="rId30" Type="http://schemas.openxmlformats.org/officeDocument/2006/relationships/image" Target="../media/image338.png"/><Relationship Id="rId31" Type="http://schemas.openxmlformats.org/officeDocument/2006/relationships/image" Target="../media/image339.png"/><Relationship Id="rId32" Type="http://schemas.openxmlformats.org/officeDocument/2006/relationships/image" Target="../media/image340.png"/><Relationship Id="rId33" Type="http://schemas.openxmlformats.org/officeDocument/2006/relationships/image" Target="../media/image341.png"/><Relationship Id="rId34" Type="http://schemas.openxmlformats.org/officeDocument/2006/relationships/image" Target="../media/image34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Relationship Id="rId25" Type="http://schemas.openxmlformats.org/officeDocument/2006/relationships/image" Target="../media/image46.png"/><Relationship Id="rId26" Type="http://schemas.openxmlformats.org/officeDocument/2006/relationships/image" Target="../media/image47.png"/><Relationship Id="rId27" Type="http://schemas.openxmlformats.org/officeDocument/2006/relationships/image" Target="../media/image48.png"/><Relationship Id="rId28" Type="http://schemas.openxmlformats.org/officeDocument/2006/relationships/image" Target="../media/image49.png"/><Relationship Id="rId29" Type="http://schemas.openxmlformats.org/officeDocument/2006/relationships/image" Target="../media/image50.png"/><Relationship Id="rId30" Type="http://schemas.openxmlformats.org/officeDocument/2006/relationships/image" Target="../media/image51.png"/><Relationship Id="rId31" Type="http://schemas.openxmlformats.org/officeDocument/2006/relationships/image" Target="../media/image52.png"/><Relationship Id="rId32" Type="http://schemas.openxmlformats.org/officeDocument/2006/relationships/image" Target="../media/image53.png"/><Relationship Id="rId33" Type="http://schemas.openxmlformats.org/officeDocument/2006/relationships/image" Target="../media/image54.png"/><Relationship Id="rId34" Type="http://schemas.openxmlformats.org/officeDocument/2006/relationships/image" Target="../media/image55.png"/><Relationship Id="rId35" Type="http://schemas.openxmlformats.org/officeDocument/2006/relationships/image" Target="../media/image56.png"/><Relationship Id="rId36" Type="http://schemas.openxmlformats.org/officeDocument/2006/relationships/image" Target="../media/image57.png"/><Relationship Id="rId37" Type="http://schemas.openxmlformats.org/officeDocument/2006/relationships/image" Target="../media/image58.png"/><Relationship Id="rId38" Type="http://schemas.openxmlformats.org/officeDocument/2006/relationships/image" Target="../media/image59.png"/><Relationship Id="rId39" Type="http://schemas.openxmlformats.org/officeDocument/2006/relationships/image" Target="../media/image60.png"/><Relationship Id="rId40" Type="http://schemas.openxmlformats.org/officeDocument/2006/relationships/image" Target="../media/image61.png"/><Relationship Id="rId41" Type="http://schemas.openxmlformats.org/officeDocument/2006/relationships/image" Target="../media/image62.png"/><Relationship Id="rId42" Type="http://schemas.openxmlformats.org/officeDocument/2006/relationships/image" Target="../media/image63.png"/><Relationship Id="rId43" Type="http://schemas.openxmlformats.org/officeDocument/2006/relationships/image" Target="../media/image64.png"/><Relationship Id="rId44" Type="http://schemas.openxmlformats.org/officeDocument/2006/relationships/image" Target="../media/image65.png"/><Relationship Id="rId45" Type="http://schemas.openxmlformats.org/officeDocument/2006/relationships/image" Target="../media/image66.png"/><Relationship Id="rId46" Type="http://schemas.openxmlformats.org/officeDocument/2006/relationships/image" Target="../media/image67.png"/><Relationship Id="rId47" Type="http://schemas.openxmlformats.org/officeDocument/2006/relationships/image" Target="../media/image68.png"/><Relationship Id="rId48" Type="http://schemas.openxmlformats.org/officeDocument/2006/relationships/image" Target="../media/image69.png"/><Relationship Id="rId49" Type="http://schemas.openxmlformats.org/officeDocument/2006/relationships/image" Target="../media/image70.png"/><Relationship Id="rId50" Type="http://schemas.openxmlformats.org/officeDocument/2006/relationships/image" Target="../media/image7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23" Type="http://schemas.openxmlformats.org/officeDocument/2006/relationships/image" Target="../media/image148.png"/><Relationship Id="rId24" Type="http://schemas.openxmlformats.org/officeDocument/2006/relationships/image" Target="../media/image149.png"/><Relationship Id="rId25" Type="http://schemas.openxmlformats.org/officeDocument/2006/relationships/image" Target="../media/image150.png"/><Relationship Id="rId26" Type="http://schemas.openxmlformats.org/officeDocument/2006/relationships/image" Target="../media/image151.png"/><Relationship Id="rId27" Type="http://schemas.openxmlformats.org/officeDocument/2006/relationships/image" Target="../media/image152.png"/><Relationship Id="rId28" Type="http://schemas.openxmlformats.org/officeDocument/2006/relationships/image" Target="../media/image153.png"/><Relationship Id="rId29" Type="http://schemas.openxmlformats.org/officeDocument/2006/relationships/image" Target="../media/image154.png"/><Relationship Id="rId30" Type="http://schemas.openxmlformats.org/officeDocument/2006/relationships/image" Target="../media/image155.png"/><Relationship Id="rId31" Type="http://schemas.openxmlformats.org/officeDocument/2006/relationships/image" Target="../media/image156.png"/><Relationship Id="rId32" Type="http://schemas.openxmlformats.org/officeDocument/2006/relationships/image" Target="../media/image157.png"/><Relationship Id="rId33" Type="http://schemas.openxmlformats.org/officeDocument/2006/relationships/image" Target="../media/image1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8.png"/><Relationship Id="rId16" Type="http://schemas.openxmlformats.org/officeDocument/2006/relationships/image" Target="../media/image189.png"/><Relationship Id="rId17" Type="http://schemas.openxmlformats.org/officeDocument/2006/relationships/image" Target="../media/image1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Relationship Id="rId12" Type="http://schemas.openxmlformats.org/officeDocument/2006/relationships/image" Target="../media/image201.png"/><Relationship Id="rId13" Type="http://schemas.openxmlformats.org/officeDocument/2006/relationships/image" Target="../media/image202.png"/><Relationship Id="rId14" Type="http://schemas.openxmlformats.org/officeDocument/2006/relationships/image" Target="../media/image203.png"/><Relationship Id="rId15" Type="http://schemas.openxmlformats.org/officeDocument/2006/relationships/image" Target="../media/image204.png"/><Relationship Id="rId16" Type="http://schemas.openxmlformats.org/officeDocument/2006/relationships/image" Target="../media/image205.png"/><Relationship Id="rId17" Type="http://schemas.openxmlformats.org/officeDocument/2006/relationships/image" Target="../media/image206.png"/><Relationship Id="rId18" Type="http://schemas.openxmlformats.org/officeDocument/2006/relationships/image" Target="../media/image207.png"/><Relationship Id="rId19" Type="http://schemas.openxmlformats.org/officeDocument/2006/relationships/image" Target="../media/image208.png"/><Relationship Id="rId20" Type="http://schemas.openxmlformats.org/officeDocument/2006/relationships/image" Target="../media/image209.png"/><Relationship Id="rId21" Type="http://schemas.openxmlformats.org/officeDocument/2006/relationships/image" Target="../media/image210.png"/><Relationship Id="rId22" Type="http://schemas.openxmlformats.org/officeDocument/2006/relationships/image" Target="../media/image211.png"/><Relationship Id="rId23" Type="http://schemas.openxmlformats.org/officeDocument/2006/relationships/image" Target="../media/image212.png"/><Relationship Id="rId24" Type="http://schemas.openxmlformats.org/officeDocument/2006/relationships/image" Target="../media/image213.png"/><Relationship Id="rId25" Type="http://schemas.openxmlformats.org/officeDocument/2006/relationships/image" Target="../media/image214.png"/><Relationship Id="rId26" Type="http://schemas.openxmlformats.org/officeDocument/2006/relationships/image" Target="../media/image215.png"/><Relationship Id="rId27" Type="http://schemas.openxmlformats.org/officeDocument/2006/relationships/image" Target="../media/image216.png"/><Relationship Id="rId28" Type="http://schemas.openxmlformats.org/officeDocument/2006/relationships/image" Target="../media/image217.png"/><Relationship Id="rId29" Type="http://schemas.openxmlformats.org/officeDocument/2006/relationships/image" Target="../media/image218.png"/><Relationship Id="rId30" Type="http://schemas.openxmlformats.org/officeDocument/2006/relationships/image" Target="../media/image219.png"/><Relationship Id="rId31" Type="http://schemas.openxmlformats.org/officeDocument/2006/relationships/image" Target="../media/image220.png"/><Relationship Id="rId32" Type="http://schemas.openxmlformats.org/officeDocument/2006/relationships/image" Target="../media/image2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54931" y="2283306"/>
            <a:ext cx="5523810" cy="6628571"/>
            <a:chOff x="11854931" y="2283306"/>
            <a:chExt cx="5523810" cy="66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11854931" y="2283306"/>
              <a:ext cx="5523810" cy="66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31020" y="2130108"/>
            <a:ext cx="5524012" cy="6630205"/>
            <a:chOff x="11731020" y="2130108"/>
            <a:chExt cx="5524012" cy="66302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60000">
              <a:off x="11731020" y="2130108"/>
              <a:ext cx="5524012" cy="66302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03557" y="2840121"/>
            <a:ext cx="5158576" cy="5403913"/>
            <a:chOff x="11903557" y="2840121"/>
            <a:chExt cx="5158576" cy="54039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60000">
              <a:off x="11903557" y="2840121"/>
              <a:ext cx="5158576" cy="54039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60000">
            <a:off x="11407863" y="2066944"/>
            <a:ext cx="4634736" cy="6071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6339613"/>
            <a:ext cx="3315394" cy="3315394"/>
            <a:chOff x="9142857" y="6339613"/>
            <a:chExt cx="3315394" cy="331539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287969" y="7317834"/>
              <a:ext cx="924964" cy="924911"/>
              <a:chOff x="10287969" y="7317834"/>
              <a:chExt cx="924964" cy="92491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780000">
                <a:off x="10287969" y="7317834"/>
                <a:ext cx="924964" cy="92491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418358" y="6615114"/>
              <a:ext cx="2764392" cy="2764392"/>
              <a:chOff x="9418358" y="6615114"/>
              <a:chExt cx="2764392" cy="276439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780000">
                <a:off x="9418358" y="6615114"/>
                <a:ext cx="2764392" cy="2764392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2734" y="4497080"/>
            <a:ext cx="4140945" cy="14752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5946" y="436311"/>
            <a:ext cx="12336321" cy="536669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0648" y="5524641"/>
            <a:ext cx="4616027" cy="8990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681351" y="4134925"/>
            <a:ext cx="3185387" cy="1976456"/>
            <a:chOff x="9681351" y="4134925"/>
            <a:chExt cx="3185387" cy="197645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785366" y="4544906"/>
              <a:ext cx="2977357" cy="1156494"/>
              <a:chOff x="9785366" y="4544906"/>
              <a:chExt cx="2977357" cy="115649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20000">
                <a:off x="9785366" y="4544906"/>
                <a:ext cx="2977357" cy="115649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908031" y="4647231"/>
              <a:ext cx="2732026" cy="951843"/>
              <a:chOff x="9908031" y="4647231"/>
              <a:chExt cx="2732026" cy="95184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20000">
                <a:off x="9908031" y="4647231"/>
                <a:ext cx="2732026" cy="951843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20000">
              <a:off x="9363197" y="4670175"/>
              <a:ext cx="3425920" cy="10978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4653" y="7768738"/>
            <a:ext cx="1248260" cy="571429"/>
            <a:chOff x="814653" y="7768738"/>
            <a:chExt cx="1248260" cy="5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4653" y="7768738"/>
              <a:ext cx="1248260" cy="57142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2345" y="7714726"/>
            <a:ext cx="800716" cy="79955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205770" y="7768738"/>
            <a:ext cx="1829517" cy="571429"/>
            <a:chOff x="2205770" y="7768738"/>
            <a:chExt cx="1829517" cy="5714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05770" y="7768738"/>
              <a:ext cx="1829517" cy="57142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61640" y="7714726"/>
            <a:ext cx="1797878" cy="7995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97619" y="8534800"/>
            <a:ext cx="1248260" cy="571429"/>
            <a:chOff x="797619" y="8534800"/>
            <a:chExt cx="1248260" cy="5714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7619" y="8534800"/>
              <a:ext cx="1248260" cy="57142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28754" y="8471259"/>
            <a:ext cx="1314507" cy="79955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188737" y="8534800"/>
            <a:ext cx="1846551" cy="571429"/>
            <a:chOff x="2188737" y="8534800"/>
            <a:chExt cx="1846551" cy="5714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88737" y="8534800"/>
              <a:ext cx="1846551" cy="57142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267457" y="8476852"/>
            <a:ext cx="1639050" cy="79955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704962" y="6864405"/>
            <a:ext cx="2191184" cy="2191184"/>
            <a:chOff x="9704962" y="6864405"/>
            <a:chExt cx="2191184" cy="219118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720000">
              <a:off x="9704962" y="6864405"/>
              <a:ext cx="2191184" cy="219118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105650" y="7630622"/>
            <a:ext cx="2800478" cy="2800478"/>
            <a:chOff x="15105650" y="7630622"/>
            <a:chExt cx="2800478" cy="280047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21540000">
              <a:off x="15105650" y="7630622"/>
              <a:ext cx="2800478" cy="28004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00000">
            <a:off x="13730630" y="8189036"/>
            <a:ext cx="2721076" cy="11424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8898897" y="6997448"/>
            <a:ext cx="6702199" cy="6425668"/>
            <a:chOff x="-28898897" y="6997448"/>
            <a:chExt cx="6702199" cy="64256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28242554" y="8218022"/>
              <a:ext cx="5389512" cy="3984519"/>
              <a:chOff x="-28242554" y="8218022"/>
              <a:chExt cx="5389512" cy="39845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220000">
                <a:off x="-31034762" y="6381720"/>
                <a:ext cx="10779025" cy="7969038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220000">
                <a:off x="-28242554" y="8218022"/>
                <a:ext cx="5389512" cy="39845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26815358" y="9367724"/>
              <a:ext cx="2535121" cy="1685115"/>
              <a:chOff x="-26815358" y="9367724"/>
              <a:chExt cx="2535121" cy="168511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-26742829" y="9784379"/>
                <a:ext cx="2390064" cy="851806"/>
                <a:chOff x="-26742829" y="9784379"/>
                <a:chExt cx="2390064" cy="851806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320000">
                  <a:off x="-26742829" y="9784379"/>
                  <a:ext cx="2390064" cy="851806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-26004098" y="9821789"/>
                <a:ext cx="912602" cy="776985"/>
                <a:chOff x="-26004098" y="9821789"/>
                <a:chExt cx="912602" cy="776985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20000">
                  <a:off x="-26004098" y="9821789"/>
                  <a:ext cx="912602" cy="77698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809524" y="2003383"/>
            <a:ext cx="7980952" cy="7641509"/>
            <a:chOff x="809524" y="2003383"/>
            <a:chExt cx="7980952" cy="76415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524" y="2003383"/>
              <a:ext cx="7980952" cy="76415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0782" y="2738423"/>
            <a:ext cx="7461123" cy="6271101"/>
            <a:chOff x="1100782" y="2738423"/>
            <a:chExt cx="7461123" cy="62711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0782" y="2738423"/>
              <a:ext cx="7461123" cy="627110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03535" y="264318"/>
            <a:ext cx="1011315" cy="86749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42857" y="2003383"/>
            <a:ext cx="8068381" cy="7641509"/>
            <a:chOff x="9342857" y="2003383"/>
            <a:chExt cx="8068381" cy="764150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42857" y="2003383"/>
              <a:ext cx="8068381" cy="76415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71429" y="2766995"/>
            <a:ext cx="7592190" cy="6271101"/>
            <a:chOff x="9571429" y="2766995"/>
            <a:chExt cx="7592190" cy="62711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71429" y="2766995"/>
              <a:ext cx="7592190" cy="627110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0782" y="2219375"/>
            <a:ext cx="2428742" cy="688471"/>
            <a:chOff x="1100782" y="2219375"/>
            <a:chExt cx="2428742" cy="6884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0782" y="2219375"/>
              <a:ext cx="2428742" cy="68847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647619" y="2239073"/>
            <a:ext cx="2123004" cy="649727"/>
            <a:chOff x="9647619" y="2239073"/>
            <a:chExt cx="2123004" cy="64972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647619" y="2239073"/>
              <a:ext cx="2123004" cy="649727"/>
              <a:chOff x="9647619" y="2239073"/>
              <a:chExt cx="2123004" cy="64972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647619" y="2239073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32774" y="2085004"/>
              <a:ext cx="2555525" cy="104960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09231" y="2171507"/>
            <a:ext cx="2325857" cy="88571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-960000">
            <a:off x="6729097" y="745969"/>
            <a:ext cx="2716894" cy="152448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-480000">
            <a:off x="15215672" y="650459"/>
            <a:ext cx="2514646" cy="182736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64002" y="246325"/>
            <a:ext cx="3579869" cy="97243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52497" y="267810"/>
            <a:ext cx="1261315" cy="8674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81900" y="1626344"/>
            <a:ext cx="16857742" cy="17644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9524" y="3138244"/>
            <a:ext cx="8043713" cy="5918899"/>
            <a:chOff x="809524" y="3138244"/>
            <a:chExt cx="8043713" cy="59188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00208" y="322307"/>
              <a:ext cx="16087426" cy="1183779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524" y="3138244"/>
              <a:ext cx="8043713" cy="59188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9911" y="7284501"/>
            <a:ext cx="5796788" cy="27095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9294" y="3392206"/>
            <a:ext cx="6903087" cy="4496032"/>
            <a:chOff x="1449294" y="3392206"/>
            <a:chExt cx="6903087" cy="44960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9294" y="3392206"/>
              <a:ext cx="6903087" cy="449603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4002" y="167629"/>
            <a:ext cx="3082078" cy="10652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32477" y="3138244"/>
            <a:ext cx="8043713" cy="5918899"/>
            <a:chOff x="9432477" y="3138244"/>
            <a:chExt cx="8043713" cy="59188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2745" y="322307"/>
              <a:ext cx="16087426" cy="1183779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32477" y="3138244"/>
              <a:ext cx="8043713" cy="591889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53419" y="7291501"/>
            <a:ext cx="5498845" cy="27095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07933" y="3542857"/>
            <a:ext cx="6534924" cy="4171429"/>
            <a:chOff x="1607933" y="3542857"/>
            <a:chExt cx="6534924" cy="4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7933" y="3542857"/>
              <a:ext cx="6534924" cy="4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06436" y="3392206"/>
            <a:ext cx="7194421" cy="4496032"/>
            <a:chOff x="9906436" y="3392206"/>
            <a:chExt cx="7194421" cy="44960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06436" y="3392206"/>
              <a:ext cx="7194421" cy="44960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84174" y="3477920"/>
            <a:ext cx="7015826" cy="4324207"/>
            <a:chOff x="9984174" y="3477920"/>
            <a:chExt cx="7015826" cy="432420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84174" y="3477920"/>
              <a:ext cx="7015826" cy="43242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16345" y="268608"/>
            <a:ext cx="1233096" cy="8647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14786" y="1626348"/>
            <a:ext cx="17390780" cy="17644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86593" y="3573333"/>
            <a:ext cx="2340069" cy="2380952"/>
            <a:chOff x="6086593" y="3573333"/>
            <a:chExt cx="2340069" cy="23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6593" y="3573333"/>
              <a:ext cx="2340069" cy="23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79026" y="3573333"/>
            <a:ext cx="2340069" cy="2380952"/>
            <a:chOff x="8679026" y="3573333"/>
            <a:chExt cx="2340069" cy="2380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9026" y="3573333"/>
              <a:ext cx="2340069" cy="238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48498" y="6240000"/>
            <a:ext cx="2340069" cy="2380952"/>
            <a:chOff x="6048498" y="6240000"/>
            <a:chExt cx="2340069" cy="23809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8498" y="6240000"/>
              <a:ext cx="2340069" cy="2380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40931" y="6240000"/>
            <a:ext cx="2340069" cy="2380952"/>
            <a:chOff x="8640931" y="6240000"/>
            <a:chExt cx="2340069" cy="23809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40931" y="6240000"/>
              <a:ext cx="2340069" cy="2380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5852" y="3668571"/>
            <a:ext cx="4969434" cy="4952381"/>
            <a:chOff x="11225852" y="3668571"/>
            <a:chExt cx="4969434" cy="495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25852" y="3668571"/>
              <a:ext cx="4969434" cy="49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8506666"/>
            <a:ext cx="1476190" cy="547619"/>
            <a:chOff x="9142857" y="8506666"/>
            <a:chExt cx="1476190" cy="5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142857" y="8506666"/>
              <a:ext cx="1476190" cy="547619"/>
              <a:chOff x="9142857" y="8506666"/>
              <a:chExt cx="1476190" cy="5476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142857" y="8506666"/>
                <a:ext cx="1476190" cy="54761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73294" y="8385214"/>
              <a:ext cx="1440192" cy="88468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80952" y="5680476"/>
            <a:ext cx="1476190" cy="547619"/>
            <a:chOff x="9180952" y="5680476"/>
            <a:chExt cx="1476190" cy="54761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180952" y="5680476"/>
              <a:ext cx="1476190" cy="547619"/>
              <a:chOff x="9180952" y="5680476"/>
              <a:chExt cx="1476190" cy="54761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180952" y="5680476"/>
                <a:ext cx="1476190" cy="547619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63541" y="5545935"/>
              <a:ext cx="1293592" cy="8466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518532" y="5740000"/>
            <a:ext cx="1476190" cy="547619"/>
            <a:chOff x="6518532" y="5740000"/>
            <a:chExt cx="1476190" cy="54761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518532" y="5740000"/>
              <a:ext cx="1476190" cy="547619"/>
              <a:chOff x="6518532" y="5740000"/>
              <a:chExt cx="1476190" cy="54761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518532" y="5740000"/>
                <a:ext cx="1476190" cy="547619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3783" y="5610135"/>
              <a:ext cx="1418859" cy="8846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649067" y="7613081"/>
            <a:ext cx="2123004" cy="649727"/>
            <a:chOff x="12649067" y="7613081"/>
            <a:chExt cx="2123004" cy="64972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649067" y="7613081"/>
              <a:ext cx="2123004" cy="649727"/>
              <a:chOff x="12649067" y="7613081"/>
              <a:chExt cx="2123004" cy="64972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649067" y="7613081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07119" y="7459012"/>
              <a:ext cx="2410192" cy="104960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80437" y="8535238"/>
            <a:ext cx="1476190" cy="547619"/>
            <a:chOff x="6480437" y="8535238"/>
            <a:chExt cx="1476190" cy="54761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480437" y="8535238"/>
              <a:ext cx="1476190" cy="547619"/>
              <a:chOff x="6480437" y="8535238"/>
              <a:chExt cx="1476190" cy="54761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480437" y="8535238"/>
                <a:ext cx="1476190" cy="547619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83897" y="8454894"/>
              <a:ext cx="1204994" cy="64341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28524" y="3525714"/>
            <a:ext cx="4198015" cy="5238095"/>
            <a:chOff x="1328524" y="3525714"/>
            <a:chExt cx="4198015" cy="523809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690959" y="1008454"/>
              <a:ext cx="8396030" cy="10476190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8524" y="3525714"/>
              <a:ext cx="4198015" cy="5238095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36518" y="7178027"/>
            <a:ext cx="4887938" cy="1965956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99066" y="3779676"/>
            <a:ext cx="3856931" cy="3833405"/>
            <a:chOff x="1499066" y="3779676"/>
            <a:chExt cx="3856931" cy="383340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99066" y="3779676"/>
              <a:ext cx="3856931" cy="38334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35453" y="4001725"/>
            <a:ext cx="3784157" cy="3428751"/>
            <a:chOff x="1535453" y="4001725"/>
            <a:chExt cx="3784157" cy="342875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35453" y="4001725"/>
              <a:ext cx="3784157" cy="342875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120858" y="2776181"/>
            <a:ext cx="2707490" cy="2451088"/>
            <a:chOff x="15120858" y="2776181"/>
            <a:chExt cx="2707490" cy="2451088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5120858" y="2776181"/>
              <a:ext cx="2707490" cy="2451088"/>
              <a:chOff x="15120858" y="2776181"/>
              <a:chExt cx="2707490" cy="2451088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15724223" y="3288071"/>
                <a:ext cx="1500760" cy="1427307"/>
                <a:chOff x="15724223" y="3288071"/>
                <a:chExt cx="1500760" cy="1427307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180000">
                  <a:off x="15724223" y="3288071"/>
                  <a:ext cx="1500760" cy="1427307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15179760" y="2842359"/>
                <a:ext cx="2589686" cy="2318732"/>
                <a:chOff x="15179760" y="2842359"/>
                <a:chExt cx="2589686" cy="2318732"/>
              </a:xfrm>
            </p:grpSpPr>
            <p:pic>
              <p:nvPicPr>
                <p:cNvPr id="72" name="Object 71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180000">
                  <a:off x="15179760" y="2842359"/>
                  <a:ext cx="2589686" cy="231873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5" name="그룹 1025"/>
            <p:cNvGrpSpPr/>
            <p:nvPr/>
          </p:nvGrpSpPr>
          <p:grpSpPr>
            <a:xfrm>
              <a:off x="15851900" y="3588564"/>
              <a:ext cx="1245407" cy="826322"/>
              <a:chOff x="15851900" y="3588564"/>
              <a:chExt cx="1245407" cy="826322"/>
            </a:xfrm>
          </p:grpSpPr>
          <p:grpSp>
            <p:nvGrpSpPr>
              <p:cNvPr id="1026" name="그룹 1026"/>
              <p:cNvGrpSpPr/>
              <p:nvPr/>
            </p:nvGrpSpPr>
            <p:grpSpPr>
              <a:xfrm>
                <a:off x="15900385" y="3753877"/>
                <a:ext cx="1148437" cy="495696"/>
                <a:chOff x="15900385" y="3753877"/>
                <a:chExt cx="1148437" cy="495696"/>
              </a:xfrm>
            </p:grpSpPr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 rot="1080000">
                  <a:off x="15900385" y="3753877"/>
                  <a:ext cx="1148437" cy="495696"/>
                </a:xfrm>
                <a:prstGeom prst="rect">
                  <a:avLst/>
                </a:prstGeom>
              </p:spPr>
            </p:pic>
          </p:grpSp>
          <p:grpSp>
            <p:nvGrpSpPr>
              <p:cNvPr id="1027" name="그룹 1027"/>
              <p:cNvGrpSpPr/>
              <p:nvPr/>
            </p:nvGrpSpPr>
            <p:grpSpPr>
              <a:xfrm>
                <a:off x="16255348" y="3775647"/>
                <a:ext cx="438510" cy="452155"/>
                <a:chOff x="16255348" y="3775647"/>
                <a:chExt cx="438510" cy="452155"/>
              </a:xfrm>
            </p:grpSpPr>
            <p:pic>
              <p:nvPicPr>
                <p:cNvPr id="80" name="Object 79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1080000">
                  <a:off x="16255348" y="3775647"/>
                  <a:ext cx="438510" cy="45215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8" name="그룹 1028"/>
          <p:cNvGrpSpPr/>
          <p:nvPr/>
        </p:nvGrpSpPr>
        <p:grpSpPr>
          <a:xfrm>
            <a:off x="1594304" y="1524457"/>
            <a:ext cx="1692772" cy="1692772"/>
            <a:chOff x="1594304" y="1524457"/>
            <a:chExt cx="1692772" cy="169277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94304" y="1524457"/>
              <a:ext cx="1692772" cy="1692772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64002" y="167629"/>
            <a:ext cx="2704783" cy="1065288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00000">
            <a:off x="13732869" y="2537988"/>
            <a:ext cx="2786837" cy="11933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8898897" y="6997448"/>
            <a:ext cx="6702199" cy="6425668"/>
            <a:chOff x="-28898897" y="6997448"/>
            <a:chExt cx="6702199" cy="64256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28242554" y="8218022"/>
              <a:ext cx="5389512" cy="3984519"/>
              <a:chOff x="-28242554" y="8218022"/>
              <a:chExt cx="5389512" cy="39845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220000">
                <a:off x="-31034762" y="6381720"/>
                <a:ext cx="10779025" cy="7969038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220000">
                <a:off x="-28242554" y="8218022"/>
                <a:ext cx="5389512" cy="39845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26815358" y="9367724"/>
              <a:ext cx="2535121" cy="1685115"/>
              <a:chOff x="-26815358" y="9367724"/>
              <a:chExt cx="2535121" cy="168511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-26742829" y="9784379"/>
                <a:ext cx="2390064" cy="851806"/>
                <a:chOff x="-26742829" y="9784379"/>
                <a:chExt cx="2390064" cy="851806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320000">
                  <a:off x="-26742829" y="9784379"/>
                  <a:ext cx="2390064" cy="851806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-26004098" y="9821789"/>
                <a:ext cx="912602" cy="776985"/>
                <a:chOff x="-26004098" y="9821789"/>
                <a:chExt cx="912602" cy="776985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20000">
                  <a:off x="-26004098" y="9821789"/>
                  <a:ext cx="912602" cy="77698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4575028" y="1616456"/>
            <a:ext cx="9695820" cy="8313584"/>
            <a:chOff x="4575028" y="1616456"/>
            <a:chExt cx="9695820" cy="83135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5028" y="1616456"/>
              <a:ext cx="9695820" cy="83135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48297" y="2469364"/>
            <a:ext cx="9104084" cy="6819408"/>
            <a:chOff x="4848297" y="2469364"/>
            <a:chExt cx="9104084" cy="68194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8297" y="2469364"/>
              <a:ext cx="9104084" cy="681940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06705" y="3652389"/>
            <a:ext cx="2191184" cy="2191184"/>
            <a:chOff x="1806705" y="3652389"/>
            <a:chExt cx="2191184" cy="21911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720000">
              <a:off x="1806705" y="3652389"/>
              <a:ext cx="2191184" cy="219118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837812" y="266064"/>
            <a:ext cx="844754" cy="86470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859816" y="1406932"/>
            <a:ext cx="2123004" cy="649727"/>
            <a:chOff x="4859816" y="1406932"/>
            <a:chExt cx="2123004" cy="64972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859816" y="1406932"/>
              <a:ext cx="2123004" cy="649727"/>
              <a:chOff x="4859816" y="1406932"/>
              <a:chExt cx="2123004" cy="64972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859816" y="1406932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09104" y="1252864"/>
              <a:ext cx="2391240" cy="104960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1500000">
            <a:off x="1723884" y="2091208"/>
            <a:ext cx="3383902" cy="226099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1020000">
            <a:off x="1564864" y="6919866"/>
            <a:ext cx="2584856" cy="174364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1080000">
            <a:off x="148791" y="5123640"/>
            <a:ext cx="2508751" cy="134153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-1020000">
            <a:off x="14047420" y="4628223"/>
            <a:ext cx="3442227" cy="130524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-1020000">
            <a:off x="15546320" y="4941777"/>
            <a:ext cx="2696522" cy="128132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-720000">
            <a:off x="14670218" y="7541756"/>
            <a:ext cx="2592951" cy="179938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64002" y="167629"/>
            <a:ext cx="2913936" cy="106528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8165" y="4831010"/>
            <a:ext cx="5225826" cy="12706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27996" y="4706188"/>
            <a:ext cx="2764392" cy="2764392"/>
            <a:chOff x="15227996" y="4706188"/>
            <a:chExt cx="2764392" cy="276439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840000">
              <a:off x="15227996" y="4706188"/>
              <a:ext cx="2764392" cy="27643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8003" y="4310005"/>
            <a:ext cx="3351045" cy="3351045"/>
            <a:chOff x="14908003" y="4310005"/>
            <a:chExt cx="3351045" cy="335104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174926" y="5306960"/>
              <a:ext cx="924964" cy="924911"/>
              <a:chOff x="16174926" y="5306960"/>
              <a:chExt cx="924964" cy="92491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840000">
                <a:off x="16174926" y="5306960"/>
                <a:ext cx="924964" cy="92491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201329" y="4603331"/>
              <a:ext cx="2764392" cy="2764392"/>
              <a:chOff x="15201329" y="4603331"/>
              <a:chExt cx="2764392" cy="276439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840000">
                <a:off x="15201329" y="4603331"/>
                <a:ext cx="2764392" cy="2764392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7565" y="2169850"/>
            <a:ext cx="14858340" cy="42548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01693" y="7499664"/>
            <a:ext cx="1829517" cy="571429"/>
            <a:chOff x="7201693" y="7499664"/>
            <a:chExt cx="1829517" cy="5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1693" y="7499664"/>
              <a:ext cx="1829517" cy="57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14291" y="7515103"/>
            <a:ext cx="1066640" cy="6571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480952" y="8140109"/>
            <a:ext cx="1589177" cy="571429"/>
            <a:chOff x="5480952" y="8140109"/>
            <a:chExt cx="1589177" cy="5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0952" y="8140109"/>
              <a:ext cx="1589177" cy="57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06230" y="8068198"/>
            <a:ext cx="1482145" cy="79955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65368" y="8124674"/>
            <a:ext cx="5677490" cy="571429"/>
            <a:chOff x="7165368" y="8124674"/>
            <a:chExt cx="5677490" cy="5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5368" y="8124674"/>
              <a:ext cx="5677490" cy="57142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3059" y="8052756"/>
            <a:ext cx="5555078" cy="84187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474248" y="6799142"/>
            <a:ext cx="1879729" cy="1723816"/>
            <a:chOff x="12474248" y="6799142"/>
            <a:chExt cx="1879729" cy="17238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8820000">
              <a:off x="11630077" y="6047316"/>
              <a:ext cx="3759459" cy="344763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8820000">
              <a:off x="12474248" y="6799142"/>
              <a:ext cx="1879729" cy="172381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1500000">
            <a:off x="12494337" y="6494721"/>
            <a:ext cx="2840875" cy="114240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-28898897" y="6997448"/>
            <a:ext cx="6702199" cy="6425668"/>
            <a:chOff x="-28898897" y="6997448"/>
            <a:chExt cx="6702199" cy="642566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-28242554" y="8218022"/>
              <a:ext cx="5389512" cy="3984519"/>
              <a:chOff x="-28242554" y="8218022"/>
              <a:chExt cx="5389512" cy="398451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2220000">
                <a:off x="-31034762" y="6381720"/>
                <a:ext cx="10779025" cy="7969038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2220000">
                <a:off x="-28242554" y="8218022"/>
                <a:ext cx="5389512" cy="398451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-26815358" y="9367724"/>
              <a:ext cx="2535121" cy="1685115"/>
              <a:chOff x="-26815358" y="9367724"/>
              <a:chExt cx="2535121" cy="1685115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-26742829" y="9784379"/>
                <a:ext cx="2390064" cy="851806"/>
                <a:chOff x="-26742829" y="9784379"/>
                <a:chExt cx="2390064" cy="851806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 rot="-1320000">
                  <a:off x="-26742829" y="9784379"/>
                  <a:ext cx="2390064" cy="851806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-26004098" y="9821789"/>
                <a:ext cx="912602" cy="776985"/>
                <a:chOff x="-26004098" y="9821789"/>
                <a:chExt cx="912602" cy="776985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1320000">
                  <a:off x="-26004098" y="9821789"/>
                  <a:ext cx="912602" cy="77698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5" name="그룹 1015"/>
          <p:cNvGrpSpPr/>
          <p:nvPr/>
        </p:nvGrpSpPr>
        <p:grpSpPr>
          <a:xfrm>
            <a:off x="356337" y="310206"/>
            <a:ext cx="4086362" cy="4031341"/>
            <a:chOff x="356337" y="310206"/>
            <a:chExt cx="4086362" cy="403134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356337" y="310206"/>
              <a:ext cx="4086362" cy="4031341"/>
              <a:chOff x="356337" y="310206"/>
              <a:chExt cx="4086362" cy="4031341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515406" y="1485037"/>
                <a:ext cx="1768223" cy="1681679"/>
                <a:chOff x="1515406" y="1485037"/>
                <a:chExt cx="1768223" cy="1681679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-2280000">
                  <a:off x="1515406" y="1485037"/>
                  <a:ext cx="1768223" cy="1681679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200918" y="1230484"/>
                <a:ext cx="2397200" cy="2190784"/>
                <a:chOff x="1200918" y="1230484"/>
                <a:chExt cx="2397200" cy="2190784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-2280000">
                  <a:off x="1200918" y="1230484"/>
                  <a:ext cx="2397200" cy="2190784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873909" y="959890"/>
                <a:ext cx="3051216" cy="2731973"/>
                <a:chOff x="873909" y="959890"/>
                <a:chExt cx="3051216" cy="2731973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2280000">
                  <a:off x="-736070" y="-312393"/>
                  <a:ext cx="6102433" cy="5463946"/>
                </a:xfrm>
                <a:prstGeom prst="rect">
                  <a:avLst/>
                </a:prstGeom>
              </p:spPr>
            </p:pic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2280000">
                  <a:off x="873909" y="959890"/>
                  <a:ext cx="3051216" cy="27319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1662644" y="1792720"/>
              <a:ext cx="1473746" cy="1066312"/>
              <a:chOff x="1662644" y="1792720"/>
              <a:chExt cx="1473746" cy="106631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722963" y="2033857"/>
                <a:ext cx="1353110" cy="584038"/>
                <a:chOff x="1722963" y="2033857"/>
                <a:chExt cx="1353110" cy="584038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1380000">
                  <a:off x="1722963" y="2033857"/>
                  <a:ext cx="1353110" cy="584038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141188" y="2059508"/>
                <a:ext cx="516660" cy="532737"/>
                <a:chOff x="2141188" y="2059508"/>
                <a:chExt cx="516660" cy="532737"/>
              </a:xfrm>
            </p:grpSpPr>
            <p:pic>
              <p:nvPicPr>
                <p:cNvPr id="67" name="Object 66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1380000">
                  <a:off x="2141188" y="2059508"/>
                  <a:ext cx="516660" cy="53273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3" name="그룹 1023"/>
          <p:cNvGrpSpPr/>
          <p:nvPr/>
        </p:nvGrpSpPr>
        <p:grpSpPr>
          <a:xfrm>
            <a:off x="15514600" y="4992792"/>
            <a:ext cx="2191184" cy="2191184"/>
            <a:chOff x="15514600" y="4992792"/>
            <a:chExt cx="2191184" cy="2191184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780000">
              <a:off x="15514600" y="4992792"/>
              <a:ext cx="2191184" cy="219118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500583" y="7513514"/>
            <a:ext cx="1589177" cy="571429"/>
            <a:chOff x="5500583" y="7513514"/>
            <a:chExt cx="1589177" cy="57142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00583" y="7513514"/>
              <a:ext cx="1589177" cy="571429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504354" y="7440884"/>
            <a:ext cx="1545678" cy="799554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9143142" y="7499664"/>
            <a:ext cx="1548742" cy="571429"/>
            <a:chOff x="9143142" y="7499664"/>
            <a:chExt cx="1548742" cy="57142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3142" y="7499664"/>
              <a:ext cx="1548742" cy="571429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17698" y="7427750"/>
            <a:ext cx="1151192" cy="799554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0803816" y="7478193"/>
            <a:ext cx="1829517" cy="571429"/>
            <a:chOff x="10803816" y="7478193"/>
            <a:chExt cx="1829517" cy="57142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803816" y="7478193"/>
              <a:ext cx="1829517" cy="57142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2789005" y="6307724"/>
            <a:ext cx="577143" cy="577143"/>
            <a:chOff x="12789005" y="6307724"/>
            <a:chExt cx="577143" cy="57714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900000">
              <a:off x="12789005" y="6307724"/>
              <a:ext cx="577143" cy="577143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777925" y="7425325"/>
            <a:ext cx="1919545" cy="799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0348" y="1306681"/>
            <a:ext cx="12981885" cy="17644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1110" y="2482330"/>
            <a:ext cx="9497215" cy="8484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4742" y="8712937"/>
            <a:ext cx="4435781" cy="73312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5676" y="7076219"/>
            <a:ext cx="4414590" cy="7331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52552" y="5508154"/>
            <a:ext cx="4322762" cy="7331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41149" y="3503634"/>
            <a:ext cx="4709675" cy="2671624"/>
            <a:chOff x="12741149" y="3503634"/>
            <a:chExt cx="4709675" cy="267162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741149" y="3880020"/>
              <a:ext cx="4709675" cy="2295238"/>
              <a:chOff x="12741149" y="3880020"/>
              <a:chExt cx="4709675" cy="2295238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2844006" y="3975258"/>
                <a:ext cx="4606818" cy="2200000"/>
                <a:chOff x="12844006" y="3975258"/>
                <a:chExt cx="4606818" cy="2200000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2844006" y="3975258"/>
                  <a:ext cx="4606818" cy="2200000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2741149" y="3880020"/>
                <a:ext cx="4607404" cy="2197229"/>
                <a:chOff x="12741149" y="3880020"/>
                <a:chExt cx="4607404" cy="2197229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741149" y="3880020"/>
                  <a:ext cx="4607404" cy="219722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13007671" y="3503634"/>
              <a:ext cx="2840573" cy="604762"/>
              <a:chOff x="13007671" y="3503634"/>
              <a:chExt cx="2840573" cy="604762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3029197" y="3560777"/>
                <a:ext cx="2819048" cy="547619"/>
                <a:chOff x="13029197" y="3560777"/>
                <a:chExt cx="2819048" cy="54761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029197" y="3560777"/>
                  <a:ext cx="2819048" cy="547619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3007671" y="3503634"/>
                <a:ext cx="2815348" cy="547619"/>
                <a:chOff x="13007671" y="3503634"/>
                <a:chExt cx="2815348" cy="547619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007671" y="3503634"/>
                  <a:ext cx="2815348" cy="547619"/>
                </a:xfrm>
                <a:prstGeom prst="rect">
                  <a:avLst/>
                </a:prstGeom>
              </p:spPr>
            </p:pic>
          </p:grpSp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536659" y="3488554"/>
                <a:ext cx="3243745" cy="677240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31573" y="4329783"/>
              <a:ext cx="3232022" cy="94976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856983" y="5460021"/>
              <a:ext cx="4176248" cy="45363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87411" y="4201451"/>
            <a:ext cx="2303898" cy="35714"/>
            <a:chOff x="10187411" y="4201451"/>
            <a:chExt cx="2303898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87411" y="4201451"/>
              <a:ext cx="2303898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41149" y="6658057"/>
            <a:ext cx="4709675" cy="2963176"/>
            <a:chOff x="12741149" y="6658057"/>
            <a:chExt cx="4709675" cy="296317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844006" y="7145042"/>
              <a:ext cx="4606818" cy="2476190"/>
              <a:chOff x="12844006" y="7145042"/>
              <a:chExt cx="4606818" cy="2476190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844006" y="7145042"/>
                <a:ext cx="4606818" cy="2476190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741149" y="7034442"/>
              <a:ext cx="4607404" cy="2475168"/>
              <a:chOff x="12741149" y="7034442"/>
              <a:chExt cx="4607404" cy="247516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741149" y="7034442"/>
                <a:ext cx="4607404" cy="247516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3029197" y="6715200"/>
              <a:ext cx="2819048" cy="547619"/>
              <a:chOff x="13029197" y="6715200"/>
              <a:chExt cx="2819048" cy="54761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029197" y="6715200"/>
                <a:ext cx="2819048" cy="54761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007671" y="6658057"/>
              <a:ext cx="2815348" cy="547619"/>
              <a:chOff x="13007671" y="6658057"/>
              <a:chExt cx="2815348" cy="54761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007671" y="6658057"/>
                <a:ext cx="2815348" cy="547619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590764" y="6642973"/>
              <a:ext cx="3309430" cy="677240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031573" y="7484211"/>
              <a:ext cx="4008327" cy="1338289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74707" y="8890621"/>
              <a:ext cx="4658563" cy="45366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395521" y="7337822"/>
            <a:ext cx="1087601" cy="35714"/>
            <a:chOff x="11395521" y="7337822"/>
            <a:chExt cx="1087601" cy="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95521" y="7337822"/>
              <a:ext cx="1087601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922761" y="1918923"/>
            <a:ext cx="3318500" cy="3241527"/>
            <a:chOff x="15922761" y="1918923"/>
            <a:chExt cx="3318500" cy="324152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5922761" y="1918923"/>
              <a:ext cx="3318500" cy="3241527"/>
              <a:chOff x="15922761" y="1918923"/>
              <a:chExt cx="3318500" cy="3241527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6857031" y="2850190"/>
                <a:ext cx="1449960" cy="1378993"/>
                <a:chOff x="16857031" y="2850190"/>
                <a:chExt cx="1449960" cy="1378993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 rot="-1980000">
                  <a:off x="16857031" y="2850190"/>
                  <a:ext cx="1449960" cy="1378993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6599147" y="2641455"/>
                <a:ext cx="1965727" cy="1796464"/>
                <a:chOff x="16599147" y="2641455"/>
                <a:chExt cx="1965727" cy="1796464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1980000">
                  <a:off x="16599147" y="2641455"/>
                  <a:ext cx="1965727" cy="1796464"/>
                </a:xfrm>
                <a:prstGeom prst="rect">
                  <a:avLst/>
                </a:prstGeom>
              </p:spPr>
            </p:pic>
          </p:grpSp>
          <p:grpSp>
            <p:nvGrpSpPr>
              <p:cNvPr id="1019" name="그룹 1019"/>
              <p:cNvGrpSpPr/>
              <p:nvPr/>
            </p:nvGrpSpPr>
            <p:grpSpPr>
              <a:xfrm>
                <a:off x="16330998" y="2419565"/>
                <a:ext cx="2502026" cy="2240244"/>
                <a:chOff x="16330998" y="2419565"/>
                <a:chExt cx="2502026" cy="2240244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1980000">
                  <a:off x="16330998" y="2419565"/>
                  <a:ext cx="2502026" cy="224024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0" name="그룹 1020"/>
            <p:cNvGrpSpPr/>
            <p:nvPr/>
          </p:nvGrpSpPr>
          <p:grpSpPr>
            <a:xfrm>
              <a:off x="16980385" y="3140512"/>
              <a:ext cx="1203251" cy="798351"/>
              <a:chOff x="16980385" y="3140512"/>
              <a:chExt cx="1203251" cy="798351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7027229" y="3300228"/>
                <a:ext cx="1109563" cy="478917"/>
                <a:chOff x="17027229" y="3300228"/>
                <a:chExt cx="1109563" cy="478917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 rot="-1080000">
                  <a:off x="17027229" y="3300228"/>
                  <a:ext cx="1109563" cy="478917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17370177" y="3321262"/>
                <a:ext cx="423666" cy="436850"/>
                <a:chOff x="17370177" y="3321262"/>
                <a:chExt cx="423666" cy="436850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 rot="-1080000">
                  <a:off x="17370177" y="3321262"/>
                  <a:ext cx="423666" cy="43685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3" name="그룹 1023"/>
          <p:cNvGrpSpPr/>
          <p:nvPr/>
        </p:nvGrpSpPr>
        <p:grpSpPr>
          <a:xfrm>
            <a:off x="912381" y="7145042"/>
            <a:ext cx="4606818" cy="2476190"/>
            <a:chOff x="912381" y="7145042"/>
            <a:chExt cx="4606818" cy="247619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12381" y="7145042"/>
              <a:ext cx="4606818" cy="247619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09524" y="7034442"/>
            <a:ext cx="4607404" cy="2475168"/>
            <a:chOff x="809524" y="7034442"/>
            <a:chExt cx="4607404" cy="247516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09524" y="7034442"/>
              <a:ext cx="4607404" cy="2475168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76046" y="6658057"/>
            <a:ext cx="2840573" cy="604762"/>
            <a:chOff x="1076046" y="6658057"/>
            <a:chExt cx="2840573" cy="604762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1097572" y="6715200"/>
              <a:ext cx="2819048" cy="547619"/>
              <a:chOff x="1097572" y="6715200"/>
              <a:chExt cx="2819048" cy="547619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097572" y="6715200"/>
                <a:ext cx="2819048" cy="547619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076046" y="6658057"/>
              <a:ext cx="2815348" cy="547619"/>
              <a:chOff x="1076046" y="6658057"/>
              <a:chExt cx="2815348" cy="547619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076046" y="6658057"/>
                <a:ext cx="2815348" cy="547619"/>
              </a:xfrm>
              <a:prstGeom prst="rect">
                <a:avLst/>
              </a:prstGeom>
            </p:spPr>
          </p:pic>
        </p:grpSp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30773" y="6642973"/>
              <a:ext cx="3139040" cy="677240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96487" y="7484211"/>
            <a:ext cx="4035213" cy="1304384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02040" y="8890621"/>
            <a:ext cx="4323267" cy="453667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5727967" y="5676097"/>
            <a:ext cx="1965322" cy="35714"/>
            <a:chOff x="5727967" y="5676097"/>
            <a:chExt cx="1965322" cy="35714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27967" y="5676097"/>
              <a:ext cx="1965322" cy="35714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5727967" y="8598972"/>
            <a:ext cx="592654" cy="35714"/>
            <a:chOff x="5727967" y="8598972"/>
            <a:chExt cx="592654" cy="35714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27967" y="8598972"/>
              <a:ext cx="592654" cy="3571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809524" y="3217920"/>
            <a:ext cx="4709675" cy="2963176"/>
            <a:chOff x="809524" y="3217920"/>
            <a:chExt cx="4709675" cy="2963176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912381" y="3704905"/>
              <a:ext cx="4606818" cy="2476190"/>
              <a:chOff x="912381" y="3704905"/>
              <a:chExt cx="4606818" cy="2476190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912381" y="3704905"/>
                <a:ext cx="4606818" cy="247619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809524" y="3594306"/>
              <a:ext cx="4607404" cy="2475168"/>
              <a:chOff x="809524" y="3594306"/>
              <a:chExt cx="4607404" cy="2475168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09524" y="3594306"/>
                <a:ext cx="4607404" cy="2475168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076046" y="3217920"/>
              <a:ext cx="2840573" cy="604762"/>
              <a:chOff x="1076046" y="3217920"/>
              <a:chExt cx="2840573" cy="604762"/>
            </a:xfrm>
          </p:grpSpPr>
          <p:grpSp>
            <p:nvGrpSpPr>
              <p:cNvPr id="1034" name="그룹 1034"/>
              <p:cNvGrpSpPr/>
              <p:nvPr/>
            </p:nvGrpSpPr>
            <p:grpSpPr>
              <a:xfrm>
                <a:off x="1097572" y="3275063"/>
                <a:ext cx="2819048" cy="547619"/>
                <a:chOff x="1097572" y="3275063"/>
                <a:chExt cx="2819048" cy="547619"/>
              </a:xfrm>
            </p:grpSpPr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1097572" y="3275063"/>
                  <a:ext cx="2819048" cy="547619"/>
                </a:xfrm>
                <a:prstGeom prst="rect">
                  <a:avLst/>
                </a:prstGeom>
              </p:spPr>
            </p:pic>
          </p:grpSp>
          <p:grpSp>
            <p:nvGrpSpPr>
              <p:cNvPr id="1035" name="그룹 1035"/>
              <p:cNvGrpSpPr/>
              <p:nvPr/>
            </p:nvGrpSpPr>
            <p:grpSpPr>
              <a:xfrm>
                <a:off x="1076046" y="3217920"/>
                <a:ext cx="2815348" cy="547619"/>
                <a:chOff x="1076046" y="3217920"/>
                <a:chExt cx="2815348" cy="547619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>
                  <a:off x="1076046" y="3217920"/>
                  <a:ext cx="2815348" cy="547619"/>
                </a:xfrm>
                <a:prstGeom prst="rect">
                  <a:avLst/>
                </a:prstGeom>
              </p:spPr>
            </p:pic>
          </p:grpSp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982250" y="3202840"/>
                <a:ext cx="2887450" cy="677240"/>
              </a:xfrm>
              <a:prstGeom prst="rect">
                <a:avLst/>
              </a:prstGeom>
            </p:spPr>
          </p:pic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99944" y="4044078"/>
              <a:ext cx="3984813" cy="949765"/>
            </a:xfrm>
            <a:prstGeom prst="rect">
              <a:avLst/>
            </a:prstGeom>
          </p:spPr>
        </p:pic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06526" y="5450497"/>
              <a:ext cx="4209334" cy="453639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5747014" y="4201277"/>
            <a:ext cx="6715229" cy="4672574"/>
            <a:chOff x="5747014" y="4201277"/>
            <a:chExt cx="6715229" cy="4672574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47014" y="4201277"/>
              <a:ext cx="6715229" cy="4672574"/>
            </a:xfrm>
            <a:prstGeom prst="rect">
              <a:avLst/>
            </a:prstGeom>
          </p:spPr>
        </p:pic>
      </p:grpSp>
      <p:pic>
        <p:nvPicPr>
          <p:cNvPr id="120" name="Object 11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6727354" y="268608"/>
            <a:ext cx="1020544" cy="867496"/>
          </a:xfrm>
          <a:prstGeom prst="rect">
            <a:avLst/>
          </a:prstGeom>
        </p:spPr>
      </p:pic>
      <p:grpSp>
        <p:nvGrpSpPr>
          <p:cNvPr id="1038" name="그룹 1038"/>
          <p:cNvGrpSpPr/>
          <p:nvPr/>
        </p:nvGrpSpPr>
        <p:grpSpPr>
          <a:xfrm>
            <a:off x="5986198" y="3503634"/>
            <a:ext cx="2123004" cy="649727"/>
            <a:chOff x="5986198" y="3503634"/>
            <a:chExt cx="2123004" cy="649727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5986198" y="3503634"/>
              <a:ext cx="2123004" cy="649727"/>
              <a:chOff x="5986198" y="3503634"/>
              <a:chExt cx="2123004" cy="649727"/>
            </a:xfrm>
          </p:grpSpPr>
          <p:pic>
            <p:nvPicPr>
              <p:cNvPr id="123" name="Object 122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5986198" y="3503634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28795" y="3432442"/>
              <a:ext cx="2297954" cy="887640"/>
            </a:xfrm>
            <a:prstGeom prst="rect">
              <a:avLst/>
            </a:prstGeom>
          </p:spPr>
        </p:pic>
      </p:grpSp>
      <p:pic>
        <p:nvPicPr>
          <p:cNvPr id="127" name="Object 12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564003" y="165220"/>
            <a:ext cx="2247402" cy="1070107"/>
          </a:xfrm>
          <a:prstGeom prst="rect">
            <a:avLst/>
          </a:prstGeom>
        </p:spPr>
      </p:pic>
      <p:grpSp>
        <p:nvGrpSpPr>
          <p:cNvPr id="1040" name="그룹 1040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129" name="Object 128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26088" y="270354"/>
            <a:ext cx="4894649" cy="8674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048" y="1187949"/>
            <a:ext cx="16666667" cy="28571"/>
            <a:chOff x="819048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048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3527" y="165220"/>
            <a:ext cx="2247402" cy="10701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767" y="809434"/>
            <a:ext cx="14690704" cy="20512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8366" y="2311801"/>
            <a:ext cx="7402241" cy="6984274"/>
            <a:chOff x="938366" y="2311801"/>
            <a:chExt cx="7402241" cy="69842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366" y="2311801"/>
              <a:ext cx="7402241" cy="69842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42135" y="8646349"/>
            <a:ext cx="2123004" cy="649727"/>
            <a:chOff x="3342135" y="8646349"/>
            <a:chExt cx="2123004" cy="64972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42135" y="8646349"/>
              <a:ext cx="2123004" cy="649727"/>
              <a:chOff x="3342135" y="8646349"/>
              <a:chExt cx="2123004" cy="64972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342135" y="8646349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8833" y="8575157"/>
              <a:ext cx="2375802" cy="8876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83202" y="2305472"/>
            <a:ext cx="7408949" cy="6990603"/>
            <a:chOff x="9983202" y="2305472"/>
            <a:chExt cx="7408949" cy="69906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83202" y="2305472"/>
              <a:ext cx="7408949" cy="69906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9048" y="272868"/>
            <a:ext cx="773103" cy="773103"/>
            <a:chOff x="819048" y="272868"/>
            <a:chExt cx="773103" cy="7731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9048" y="272868"/>
              <a:ext cx="773103" cy="7731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90099" y="8646349"/>
            <a:ext cx="2123004" cy="649727"/>
            <a:chOff x="12790099" y="8646349"/>
            <a:chExt cx="2123004" cy="64972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790099" y="8646349"/>
              <a:ext cx="2123004" cy="649727"/>
              <a:chOff x="12790099" y="8646349"/>
              <a:chExt cx="2123004" cy="64972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790099" y="8646349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39385" y="8492281"/>
              <a:ext cx="2418859" cy="10496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898897" y="6997448"/>
            <a:ext cx="6702199" cy="6425668"/>
            <a:chOff x="-28898897" y="6997448"/>
            <a:chExt cx="6702199" cy="64256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28242554" y="8218022"/>
              <a:ext cx="5389512" cy="3984519"/>
              <a:chOff x="-28242554" y="8218022"/>
              <a:chExt cx="5389512" cy="398451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220000">
                <a:off x="-31034762" y="6381720"/>
                <a:ext cx="10779025" cy="7969038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220000">
                <a:off x="-28242554" y="8218022"/>
                <a:ext cx="5389512" cy="39845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26742829" y="9784379"/>
              <a:ext cx="2390064" cy="851806"/>
              <a:chOff x="-26742829" y="9784379"/>
              <a:chExt cx="2390064" cy="85180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320000">
                <a:off x="-26742829" y="9784379"/>
                <a:ext cx="2390064" cy="85180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26004098" y="9821789"/>
              <a:ext cx="912602" cy="776985"/>
              <a:chOff x="-26004098" y="9821789"/>
              <a:chExt cx="912602" cy="77698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320000">
                <a:off x="-26004098" y="9821789"/>
                <a:ext cx="912602" cy="776985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77154" y="267810"/>
            <a:ext cx="1797439" cy="86749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4003" y="165220"/>
            <a:ext cx="2247402" cy="107010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0246" y="2361719"/>
            <a:ext cx="15299865" cy="6624819"/>
            <a:chOff x="1430246" y="2361719"/>
            <a:chExt cx="15299865" cy="66248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0246" y="2361719"/>
              <a:ext cx="15299865" cy="66248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921702" y="3044744"/>
            <a:ext cx="3318500" cy="3241527"/>
            <a:chOff x="14921702" y="3044744"/>
            <a:chExt cx="3318500" cy="324152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4921702" y="3044744"/>
              <a:ext cx="3318500" cy="3241527"/>
              <a:chOff x="14921702" y="3044744"/>
              <a:chExt cx="3318500" cy="3241527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15855973" y="3976011"/>
                <a:ext cx="1449960" cy="1378993"/>
                <a:chOff x="15855973" y="3976011"/>
                <a:chExt cx="1449960" cy="1378993"/>
              </a:xfrm>
            </p:grpSpPr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-1980000">
                  <a:off x="15855973" y="3976011"/>
                  <a:ext cx="1449960" cy="1378993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5598089" y="3767276"/>
                <a:ext cx="1965727" cy="1796464"/>
                <a:chOff x="15598089" y="3767276"/>
                <a:chExt cx="1965727" cy="1796464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 rot="-1980000">
                  <a:off x="15598089" y="3767276"/>
                  <a:ext cx="1965727" cy="1796464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5329939" y="3545386"/>
                <a:ext cx="2502026" cy="2240244"/>
                <a:chOff x="15329939" y="3545386"/>
                <a:chExt cx="2502026" cy="2240244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-1980000">
                  <a:off x="15329939" y="3545386"/>
                  <a:ext cx="2502026" cy="224024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15979327" y="4266332"/>
              <a:ext cx="1203251" cy="798351"/>
              <a:chOff x="15979327" y="4266332"/>
              <a:chExt cx="1203251" cy="798351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6026171" y="4426049"/>
                <a:ext cx="1109563" cy="478917"/>
                <a:chOff x="16026171" y="4426049"/>
                <a:chExt cx="1109563" cy="47891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 rot="-1080000">
                  <a:off x="16026171" y="4426049"/>
                  <a:ext cx="1109563" cy="478917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16369119" y="4447083"/>
                <a:ext cx="423666" cy="436850"/>
                <a:chOff x="16369119" y="4447083"/>
                <a:chExt cx="423666" cy="436850"/>
              </a:xfrm>
            </p:grpSpPr>
            <p:pic>
              <p:nvPicPr>
                <p:cNvPr id="45" name="Object 4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1080000">
                  <a:off x="16369119" y="4447083"/>
                  <a:ext cx="423666" cy="43685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6780" y="3328408"/>
            <a:ext cx="16676867" cy="532948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2929" y="2426056"/>
            <a:ext cx="4634736" cy="60712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112040" y="7818434"/>
            <a:ext cx="3168698" cy="1842429"/>
            <a:chOff x="2112040" y="7818434"/>
            <a:chExt cx="3168698" cy="184242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207711" y="8161401"/>
              <a:ext cx="2977357" cy="1156494"/>
              <a:chOff x="2207711" y="8161401"/>
              <a:chExt cx="2977357" cy="1156494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840000">
                <a:off x="2207711" y="8161401"/>
                <a:ext cx="2977357" cy="115649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2330377" y="8263727"/>
              <a:ext cx="2732026" cy="951843"/>
              <a:chOff x="2330377" y="8263727"/>
              <a:chExt cx="2732026" cy="951843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840000">
                <a:off x="2330377" y="8263727"/>
                <a:ext cx="2732026" cy="951843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840000">
              <a:off x="1909670" y="8188893"/>
              <a:ext cx="3278520" cy="1097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015" y="1964177"/>
            <a:ext cx="4280206" cy="22779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4219775"/>
            <a:ext cx="7642857" cy="1302611"/>
            <a:chOff x="809524" y="4219775"/>
            <a:chExt cx="7642857" cy="130261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4219775"/>
              <a:ext cx="7642857" cy="130261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9954" y="4479688"/>
            <a:ext cx="2488001" cy="842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69591" y="7799486"/>
            <a:ext cx="3451549" cy="1916131"/>
            <a:chOff x="15269591" y="7799486"/>
            <a:chExt cx="3451549" cy="19161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365595" y="8124501"/>
              <a:ext cx="3259540" cy="1266102"/>
              <a:chOff x="15365595" y="8124501"/>
              <a:chExt cx="3259540" cy="126610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720000">
                <a:off x="15365595" y="8124501"/>
                <a:ext cx="3259540" cy="126610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499887" y="8236524"/>
              <a:ext cx="2990957" cy="1042055"/>
              <a:chOff x="15499887" y="8236524"/>
              <a:chExt cx="2990957" cy="104205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720000">
                <a:off x="15499887" y="8236524"/>
                <a:ext cx="2990957" cy="104205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720000">
              <a:off x="15350333" y="8210436"/>
              <a:ext cx="3263714" cy="11745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40202" y="265116"/>
            <a:ext cx="1996887" cy="86749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97835" y="4300653"/>
            <a:ext cx="1879729" cy="1723816"/>
            <a:chOff x="14797835" y="4300653"/>
            <a:chExt cx="1879729" cy="17238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8820000">
              <a:off x="13953664" y="3548828"/>
              <a:ext cx="3759459" cy="344763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8820000">
              <a:off x="14797835" y="4300653"/>
              <a:ext cx="1879729" cy="172381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1500000">
            <a:off x="13875618" y="5245997"/>
            <a:ext cx="2721076" cy="11424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06756" y="4425686"/>
            <a:ext cx="761265" cy="761905"/>
            <a:chOff x="1306756" y="4425686"/>
            <a:chExt cx="761265" cy="7619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6756" y="4425686"/>
              <a:ext cx="761265" cy="7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306960" y="2436671"/>
            <a:ext cx="3134979" cy="6171429"/>
            <a:chOff x="11306960" y="2436671"/>
            <a:chExt cx="3134979" cy="617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06960" y="2436671"/>
              <a:ext cx="3134979" cy="61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09524" y="5746000"/>
            <a:ext cx="7642857" cy="1302611"/>
            <a:chOff x="809524" y="5746000"/>
            <a:chExt cx="7642857" cy="13026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9524" y="5746000"/>
              <a:ext cx="7642857" cy="130261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46783" y="5998842"/>
            <a:ext cx="2250525" cy="84284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12301" y="5976773"/>
            <a:ext cx="693033" cy="723810"/>
            <a:chOff x="1312301" y="5976773"/>
            <a:chExt cx="693033" cy="72381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2301" y="5976773"/>
              <a:ext cx="693033" cy="7238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8571" y="7286441"/>
            <a:ext cx="7642857" cy="1302611"/>
            <a:chOff x="828571" y="7286441"/>
            <a:chExt cx="7642857" cy="130261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8571" y="7286441"/>
              <a:ext cx="7642857" cy="130261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289002" y="7534259"/>
            <a:ext cx="2583487" cy="84284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25213" y="7472893"/>
            <a:ext cx="505305" cy="809524"/>
            <a:chOff x="1425213" y="7472893"/>
            <a:chExt cx="505305" cy="80952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25213" y="7472893"/>
              <a:ext cx="505305" cy="8095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91921" y="7960493"/>
            <a:ext cx="171429" cy="171429"/>
            <a:chOff x="1591921" y="7960493"/>
            <a:chExt cx="171429" cy="1714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91921" y="7960493"/>
              <a:ext cx="171429" cy="17142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64002" y="167629"/>
            <a:ext cx="2247402" cy="106528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4891" y="1306681"/>
            <a:ext cx="13242799" cy="17644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47425" y="5302351"/>
            <a:ext cx="1533333" cy="604762"/>
            <a:chOff x="14847425" y="5302351"/>
            <a:chExt cx="1533333" cy="6047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04568" y="5359494"/>
              <a:ext cx="1476190" cy="547619"/>
              <a:chOff x="14904568" y="5359494"/>
              <a:chExt cx="1476190" cy="5476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904568" y="5359494"/>
                <a:ext cx="1476190" cy="5476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847425" y="5302351"/>
              <a:ext cx="1476190" cy="547619"/>
              <a:chOff x="14847425" y="5302351"/>
              <a:chExt cx="1476190" cy="54761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47425" y="5302351"/>
                <a:ext cx="1476190" cy="547619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55866" y="5172483"/>
            <a:ext cx="1462506" cy="8846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73647" y="3030916"/>
            <a:ext cx="1753986" cy="5710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7256" y="3011697"/>
            <a:ext cx="1753986" cy="5710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84605" y="3010106"/>
            <a:ext cx="4634257" cy="5562275"/>
            <a:chOff x="1884605" y="3010106"/>
            <a:chExt cx="4634257" cy="55622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4605" y="3010106"/>
              <a:ext cx="4634257" cy="5562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20967" y="2990888"/>
            <a:ext cx="4634257" cy="5562275"/>
            <a:chOff x="6920967" y="2990888"/>
            <a:chExt cx="4634257" cy="55622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20967" y="2990888"/>
              <a:ext cx="4634257" cy="55622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74254" y="3586987"/>
            <a:ext cx="4327683" cy="4533503"/>
            <a:chOff x="7074254" y="3586987"/>
            <a:chExt cx="4327683" cy="45335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74254" y="3586987"/>
              <a:ext cx="4327683" cy="4533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46765" y="3010106"/>
            <a:ext cx="4634257" cy="5375763"/>
            <a:chOff x="12046765" y="3010106"/>
            <a:chExt cx="4634257" cy="53757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46765" y="3010106"/>
              <a:ext cx="4634257" cy="537576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40494" y="3057846"/>
            <a:ext cx="1441176" cy="5065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93723" y="8131108"/>
            <a:ext cx="3698269" cy="1571580"/>
            <a:chOff x="7293723" y="8131108"/>
            <a:chExt cx="3698269" cy="157158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93723" y="8131108"/>
              <a:ext cx="3698269" cy="157158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15459" y="8628811"/>
            <a:ext cx="3980594" cy="83804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899915" y="7838251"/>
            <a:ext cx="2428742" cy="547619"/>
            <a:chOff x="7899915" y="7838251"/>
            <a:chExt cx="2428742" cy="54761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99915" y="7838251"/>
              <a:ext cx="2428742" cy="54761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87535" y="7785002"/>
            <a:ext cx="2715412" cy="72394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470523" y="8131108"/>
            <a:ext cx="3698269" cy="1571580"/>
            <a:chOff x="12470523" y="8131108"/>
            <a:chExt cx="3698269" cy="157158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70523" y="8131108"/>
              <a:ext cx="3698269" cy="1571580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89516" y="8628811"/>
            <a:ext cx="4193966" cy="83804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48980" y="3048151"/>
            <a:ext cx="1431262" cy="50656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983513" y="3067370"/>
            <a:ext cx="1441938" cy="5065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063629" y="3634485"/>
            <a:ext cx="4327683" cy="4533503"/>
            <a:chOff x="2063629" y="3634485"/>
            <a:chExt cx="4327683" cy="453350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63629" y="3634485"/>
              <a:ext cx="4327683" cy="453350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19048" y="1187949"/>
            <a:ext cx="16666667" cy="28571"/>
            <a:chOff x="819048" y="1187949"/>
            <a:chExt cx="16666667" cy="2857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9048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38148" y="3646140"/>
            <a:ext cx="4199753" cy="4339629"/>
            <a:chOff x="12238148" y="3646140"/>
            <a:chExt cx="4199753" cy="43396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238148" y="3646140"/>
              <a:ext cx="4199753" cy="433962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882421" y="266064"/>
            <a:ext cx="2253334" cy="86749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116922" y="7838251"/>
            <a:ext cx="3698269" cy="1864437"/>
            <a:chOff x="2116922" y="7838251"/>
            <a:chExt cx="3698269" cy="186443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2116922" y="8131108"/>
              <a:ext cx="3698269" cy="1571580"/>
              <a:chOff x="2116922" y="8131108"/>
              <a:chExt cx="3698269" cy="1571580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116922" y="8131108"/>
                <a:ext cx="3698269" cy="1571580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49478" y="8628811"/>
              <a:ext cx="3880737" cy="838042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2723114" y="7838251"/>
              <a:ext cx="2428742" cy="547619"/>
              <a:chOff x="2723114" y="7838251"/>
              <a:chExt cx="2428742" cy="547619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723114" y="7838251"/>
                <a:ext cx="2428742" cy="547619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29745" y="7785002"/>
              <a:ext cx="2536955" cy="72394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076715" y="7838251"/>
            <a:ext cx="2428742" cy="547619"/>
            <a:chOff x="13076715" y="7838251"/>
            <a:chExt cx="2428742" cy="54761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076715" y="7838251"/>
              <a:ext cx="2428742" cy="547619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184449" y="7785002"/>
            <a:ext cx="3454279" cy="723945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564002" y="167629"/>
            <a:ext cx="2247402" cy="106528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00000">
            <a:off x="13730630" y="8189036"/>
            <a:ext cx="2721076" cy="11424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8898897" y="6997448"/>
            <a:ext cx="6702199" cy="6425668"/>
            <a:chOff x="-28898897" y="6997448"/>
            <a:chExt cx="6702199" cy="64256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28242554" y="8218022"/>
              <a:ext cx="5389512" cy="3984519"/>
              <a:chOff x="-28242554" y="8218022"/>
              <a:chExt cx="5389512" cy="39845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220000">
                <a:off x="-31034762" y="6381720"/>
                <a:ext cx="10779025" cy="7969038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220000">
                <a:off x="-28242554" y="8218022"/>
                <a:ext cx="5389512" cy="39845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26742829" y="9784379"/>
              <a:ext cx="2390064" cy="851806"/>
              <a:chOff x="-26742829" y="9784379"/>
              <a:chExt cx="2390064" cy="85180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320000">
                <a:off x="-26742829" y="9784379"/>
                <a:ext cx="2390064" cy="85180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26004098" y="9821789"/>
              <a:ext cx="912602" cy="776985"/>
              <a:chOff x="-26004098" y="9821789"/>
              <a:chExt cx="912602" cy="77698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320000">
                <a:off x="-26004098" y="9821789"/>
                <a:ext cx="912602" cy="77698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324143" y="745540"/>
            <a:ext cx="2515686" cy="2515686"/>
            <a:chOff x="1324143" y="745540"/>
            <a:chExt cx="2515686" cy="25156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4143" y="745540"/>
              <a:ext cx="2515686" cy="25156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9524" y="2003383"/>
            <a:ext cx="16666667" cy="7641509"/>
            <a:chOff x="809524" y="2003383"/>
            <a:chExt cx="16666667" cy="76415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524" y="2003383"/>
              <a:ext cx="16666667" cy="76415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1145" y="2738423"/>
            <a:ext cx="16109331" cy="6378921"/>
            <a:chOff x="1081145" y="2738423"/>
            <a:chExt cx="16109331" cy="63789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1145" y="2738423"/>
              <a:ext cx="16109331" cy="637892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83174" y="266064"/>
            <a:ext cx="891830" cy="86749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38288" y="2239073"/>
            <a:ext cx="2123004" cy="649727"/>
            <a:chOff x="1138288" y="2239073"/>
            <a:chExt cx="2123004" cy="64972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38288" y="2239073"/>
              <a:ext cx="2123004" cy="649727"/>
              <a:chOff x="1138288" y="2239073"/>
              <a:chExt cx="2123004" cy="64972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38288" y="2239073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3442" y="2085004"/>
              <a:ext cx="2583144" cy="104960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1500000">
            <a:off x="8828468" y="830009"/>
            <a:ext cx="2682770" cy="154499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64002" y="162571"/>
            <a:ext cx="2370688" cy="113993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00000">
            <a:off x="13730630" y="8189036"/>
            <a:ext cx="2721076" cy="11424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8898897" y="6997448"/>
            <a:ext cx="6702199" cy="6425668"/>
            <a:chOff x="-28898897" y="6997448"/>
            <a:chExt cx="6702199" cy="642566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28242554" y="8218022"/>
              <a:ext cx="5389512" cy="3984519"/>
              <a:chOff x="-28242554" y="8218022"/>
              <a:chExt cx="5389512" cy="398451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220000">
                <a:off x="-31034762" y="6381720"/>
                <a:ext cx="10779025" cy="7969038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220000">
                <a:off x="-28242554" y="8218022"/>
                <a:ext cx="5389512" cy="39845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26815358" y="9367724"/>
              <a:ext cx="2535121" cy="1685115"/>
              <a:chOff x="-26815358" y="9367724"/>
              <a:chExt cx="2535121" cy="168511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-26742829" y="9784379"/>
                <a:ext cx="2390064" cy="851806"/>
                <a:chOff x="-26742829" y="9784379"/>
                <a:chExt cx="2390064" cy="851806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320000">
                  <a:off x="-26742829" y="9784379"/>
                  <a:ext cx="2390064" cy="851806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-26004098" y="9821789"/>
                <a:ext cx="912602" cy="776985"/>
                <a:chOff x="-26004098" y="9821789"/>
                <a:chExt cx="912602" cy="776985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320000">
                  <a:off x="-26004098" y="9821789"/>
                  <a:ext cx="912602" cy="77698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1324143" y="745540"/>
            <a:ext cx="2515686" cy="2515686"/>
            <a:chOff x="1324143" y="745540"/>
            <a:chExt cx="2515686" cy="25156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4143" y="745540"/>
              <a:ext cx="2515686" cy="2515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9524" y="2003383"/>
            <a:ext cx="16666667" cy="7641509"/>
            <a:chOff x="809524" y="2003383"/>
            <a:chExt cx="16666667" cy="76415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9524" y="2003383"/>
              <a:ext cx="16666667" cy="76415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1145" y="2738423"/>
            <a:ext cx="16109331" cy="6378921"/>
            <a:chOff x="1081145" y="2738423"/>
            <a:chExt cx="16109331" cy="637892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1145" y="2738423"/>
              <a:ext cx="16109331" cy="637892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61078" y="266064"/>
            <a:ext cx="929620" cy="86749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38288" y="2239073"/>
            <a:ext cx="2123004" cy="649727"/>
            <a:chOff x="1138288" y="2239073"/>
            <a:chExt cx="2123004" cy="64972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138288" y="2239073"/>
              <a:ext cx="2123004" cy="649727"/>
              <a:chOff x="1138288" y="2239073"/>
              <a:chExt cx="2123004" cy="64972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38288" y="2239073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3442" y="2085004"/>
              <a:ext cx="2583144" cy="104960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1260000">
            <a:off x="13539042" y="304524"/>
            <a:ext cx="2596656" cy="232577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64002" y="162571"/>
            <a:ext cx="3424574" cy="113993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72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810" y="84412"/>
            <a:ext cx="18285714" cy="10285714"/>
            <a:chOff x="23810" y="84412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0" y="84412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2974" y="270886"/>
            <a:ext cx="1114306" cy="8613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9524" y="1187949"/>
            <a:ext cx="16666667" cy="28571"/>
            <a:chOff x="809524" y="1187949"/>
            <a:chExt cx="16666667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524" y="1187949"/>
              <a:ext cx="16666667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81900" y="1626344"/>
            <a:ext cx="16857742" cy="17644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48498" y="3668571"/>
            <a:ext cx="2340069" cy="2380952"/>
            <a:chOff x="6048498" y="3668571"/>
            <a:chExt cx="2340069" cy="238095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8498" y="3668571"/>
              <a:ext cx="2340069" cy="23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40931" y="3668571"/>
            <a:ext cx="2340069" cy="2380952"/>
            <a:chOff x="8640931" y="3668571"/>
            <a:chExt cx="2340069" cy="238095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0931" y="3668571"/>
              <a:ext cx="2340069" cy="23809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48498" y="6240000"/>
            <a:ext cx="2340069" cy="2380952"/>
            <a:chOff x="6048498" y="6240000"/>
            <a:chExt cx="2340069" cy="23809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8498" y="6240000"/>
              <a:ext cx="2340069" cy="2380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40931" y="6240000"/>
            <a:ext cx="2340069" cy="2380952"/>
            <a:chOff x="8640931" y="6240000"/>
            <a:chExt cx="2340069" cy="23809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40931" y="6240000"/>
              <a:ext cx="2340069" cy="2380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5852" y="3668571"/>
            <a:ext cx="4969434" cy="4952381"/>
            <a:chOff x="11225852" y="3668571"/>
            <a:chExt cx="4969434" cy="4952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25852" y="3668571"/>
              <a:ext cx="4969434" cy="49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72870" y="7968635"/>
            <a:ext cx="1476190" cy="547619"/>
            <a:chOff x="9072870" y="7968635"/>
            <a:chExt cx="1476190" cy="5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072870" y="7968635"/>
              <a:ext cx="1476190" cy="547619"/>
              <a:chOff x="9072870" y="7968635"/>
              <a:chExt cx="1476190" cy="54761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072870" y="7968635"/>
                <a:ext cx="1476190" cy="54761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78478" y="7880145"/>
              <a:ext cx="1204231" cy="76202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072870" y="5406666"/>
            <a:ext cx="1476190" cy="547619"/>
            <a:chOff x="9072870" y="5406666"/>
            <a:chExt cx="1476190" cy="54761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072870" y="5406666"/>
              <a:ext cx="1476190" cy="547619"/>
              <a:chOff x="9072870" y="5406666"/>
              <a:chExt cx="1476190" cy="54761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072870" y="5406666"/>
                <a:ext cx="1476190" cy="547619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75764" y="5309764"/>
              <a:ext cx="1249792" cy="7239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80437" y="5406666"/>
            <a:ext cx="1476190" cy="547619"/>
            <a:chOff x="6480437" y="5406666"/>
            <a:chExt cx="1476190" cy="54761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480437" y="5406666"/>
              <a:ext cx="1476190" cy="547619"/>
              <a:chOff x="6480437" y="5406666"/>
              <a:chExt cx="1476190" cy="547619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480437" y="5406666"/>
                <a:ext cx="1476190" cy="547619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32431" y="5374602"/>
              <a:ext cx="906087" cy="72284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649067" y="7770158"/>
            <a:ext cx="2123004" cy="649727"/>
            <a:chOff x="12649067" y="7770158"/>
            <a:chExt cx="2123004" cy="649727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2649067" y="7770158"/>
              <a:ext cx="2123004" cy="649727"/>
              <a:chOff x="12649067" y="7770158"/>
              <a:chExt cx="2123004" cy="64972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649067" y="7770158"/>
                <a:ext cx="2123004" cy="64972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98338" y="7616090"/>
              <a:ext cx="2518897" cy="104960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480437" y="7971212"/>
            <a:ext cx="1476190" cy="547619"/>
            <a:chOff x="6480437" y="7971212"/>
            <a:chExt cx="1476190" cy="54761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480437" y="7971212"/>
              <a:ext cx="1476190" cy="547619"/>
              <a:chOff x="6480437" y="7971212"/>
              <a:chExt cx="1476190" cy="54761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480437" y="7971212"/>
                <a:ext cx="1476190" cy="547619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44459" y="7841345"/>
              <a:ext cx="1406573" cy="88468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28524" y="3525714"/>
            <a:ext cx="4198015" cy="5238095"/>
            <a:chOff x="1328524" y="3525714"/>
            <a:chExt cx="4198015" cy="523809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690959" y="1008454"/>
              <a:ext cx="8396030" cy="10476190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8524" y="3525714"/>
              <a:ext cx="4198015" cy="5238095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97987" y="5659625"/>
            <a:ext cx="5279169" cy="270956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63040" y="7144249"/>
            <a:ext cx="4372546" cy="9484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499066" y="3779676"/>
            <a:ext cx="3856931" cy="2283370"/>
            <a:chOff x="1499066" y="3779676"/>
            <a:chExt cx="3856931" cy="228337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99066" y="3779676"/>
              <a:ext cx="3856931" cy="228337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35453" y="3818764"/>
            <a:ext cx="3784157" cy="2205194"/>
            <a:chOff x="1535453" y="3818764"/>
            <a:chExt cx="3784157" cy="220519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35453" y="3818764"/>
              <a:ext cx="3784157" cy="220519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5120858" y="2776181"/>
            <a:ext cx="2707490" cy="2451088"/>
            <a:chOff x="15120858" y="2776181"/>
            <a:chExt cx="2707490" cy="2451088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5724223" y="3288071"/>
              <a:ext cx="1500760" cy="1427307"/>
              <a:chOff x="15724223" y="3288071"/>
              <a:chExt cx="1500760" cy="1427307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180000">
                <a:off x="15724223" y="3288071"/>
                <a:ext cx="1500760" cy="1427307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5179760" y="2842359"/>
              <a:ext cx="2589686" cy="2318732"/>
              <a:chOff x="15179760" y="2842359"/>
              <a:chExt cx="2589686" cy="2318732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180000">
                <a:off x="15179760" y="2842359"/>
                <a:ext cx="2589686" cy="2318732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5900385" y="3753877"/>
              <a:ext cx="1148437" cy="495696"/>
              <a:chOff x="15900385" y="3753877"/>
              <a:chExt cx="1148437" cy="495696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1080000">
                <a:off x="15900385" y="3753877"/>
                <a:ext cx="1148437" cy="495696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6255348" y="3775647"/>
              <a:ext cx="438510" cy="452155"/>
              <a:chOff x="16255348" y="3775647"/>
              <a:chExt cx="438510" cy="452155"/>
            </a:xfrm>
          </p:grpSpPr>
          <p:pic>
            <p:nvPicPr>
              <p:cNvPr id="78" name="Object 7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1080000">
                <a:off x="16255348" y="3775647"/>
                <a:ext cx="438510" cy="452155"/>
              </a:xfrm>
              <a:prstGeom prst="rect">
                <a:avLst/>
              </a:prstGeom>
            </p:spPr>
          </p:pic>
        </p:grpSp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64002" y="167629"/>
            <a:ext cx="3082078" cy="1065288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809524" y="272868"/>
            <a:ext cx="773103" cy="773103"/>
            <a:chOff x="809524" y="272868"/>
            <a:chExt cx="773103" cy="773103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9524" y="272868"/>
              <a:ext cx="773103" cy="77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2023-09-14T19:33:56Z</dcterms:created>
  <dcterms:modified xsi:type="dcterms:W3CDTF">2023-09-14T19:33:56Z</dcterms:modified>
</cp:coreProperties>
</file>