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66" r:id="rId4"/>
    <p:sldId id="283" r:id="rId5"/>
    <p:sldId id="269" r:id="rId6"/>
    <p:sldId id="284" r:id="rId7"/>
    <p:sldId id="282" r:id="rId8"/>
    <p:sldId id="285" r:id="rId9"/>
    <p:sldId id="288" r:id="rId10"/>
    <p:sldId id="287" r:id="rId11"/>
    <p:sldId id="278" r:id="rId12"/>
  </p:sldIdLst>
  <p:sldSz cx="9144000" cy="6858000" type="screen4x3"/>
  <p:notesSz cx="6805613" cy="9939338"/>
  <p:embeddedFontLst>
    <p:embeddedFont>
      <p:font typeface="나눔고딕" panose="020B0600000101010101" charset="-127"/>
      <p:regular r:id="rId15"/>
      <p:bold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86364" autoAdjust="0"/>
  </p:normalViewPr>
  <p:slideViewPr>
    <p:cSldViewPr snapToGrid="0">
      <p:cViewPr varScale="1">
        <p:scale>
          <a:sx n="86" d="100"/>
          <a:sy n="86" d="100"/>
        </p:scale>
        <p:origin x="1493" y="53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776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781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51D67-0C14-4576-BCC5-A508196B7B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5753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51D67-0C14-4576-BCC5-A508196B7B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2485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51D67-0C14-4576-BCC5-A508196B7B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 dirty="0" err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나는야</a:t>
            </a:r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5400" b="1" spc="-250" dirty="0" err="1">
                <a:solidFill>
                  <a:schemeClr val="accent4">
                    <a:lumMod val="50000"/>
                  </a:schemeClr>
                </a:solidFill>
              </a:rPr>
              <a:t>짠돌이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2018.12.26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나는야짠돌이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김우찬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심재우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안원석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김혜성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364803" y="3989119"/>
            <a:ext cx="1943391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364803" y="4299115"/>
            <a:ext cx="1943391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cxnSpLocks/>
          </p:cNvCxnSpPr>
          <p:nvPr/>
        </p:nvCxnSpPr>
        <p:spPr>
          <a:xfrm>
            <a:off x="364803" y="4611730"/>
            <a:ext cx="1943391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364803" y="4923517"/>
            <a:ext cx="1943391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질의응답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1376A-1BCE-4C3B-85BD-05D751D6B156}" type="slidenum">
              <a:rPr kumimoji="0" lang="en-US" altLang="ko-KR" sz="800" b="0" i="0" u="none" strike="noStrike" kern="1200" cap="none" spc="-3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r>
              <a:rPr kumimoji="0" lang="en-US" altLang="ko-KR" sz="8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/ 14</a:t>
            </a:r>
          </a:p>
        </p:txBody>
      </p:sp>
    </p:spTree>
    <p:extLst>
      <p:ext uri="{BB962C8B-B14F-4D97-AF65-F5344CB8AC3E}">
        <p14:creationId xmlns:p14="http://schemas.microsoft.com/office/powerpoint/2010/main" val="3433079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동기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환경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일정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주요 기능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프로그램 동작 원리 실행화면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실행화면 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한계점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>
            <a:off x="366713" y="2279514"/>
            <a:ext cx="2749349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cxnSpLocks/>
          </p:cNvCxnSpPr>
          <p:nvPr/>
        </p:nvCxnSpPr>
        <p:spPr>
          <a:xfrm>
            <a:off x="364474" y="3131246"/>
            <a:ext cx="2751588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cxnSpLocks/>
          </p:cNvCxnSpPr>
          <p:nvPr/>
        </p:nvCxnSpPr>
        <p:spPr>
          <a:xfrm>
            <a:off x="364474" y="3557112"/>
            <a:ext cx="2751588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cxnSpLocks/>
          </p:cNvCxnSpPr>
          <p:nvPr/>
        </p:nvCxnSpPr>
        <p:spPr>
          <a:xfrm>
            <a:off x="364474" y="3982978"/>
            <a:ext cx="2751588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cxnSpLocks/>
          </p:cNvCxnSpPr>
          <p:nvPr/>
        </p:nvCxnSpPr>
        <p:spPr>
          <a:xfrm>
            <a:off x="364474" y="2705380"/>
            <a:ext cx="2751588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366713" y="1852003"/>
            <a:ext cx="2749349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>
                <a:solidFill>
                  <a:srgbClr val="1D314E"/>
                </a:solidFill>
              </a:rPr>
              <a:t>목차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8DC1DD1-6C0D-4540-8B4C-5E75724E3265}"/>
              </a:ext>
            </a:extLst>
          </p:cNvPr>
          <p:cNvCxnSpPr>
            <a:cxnSpLocks/>
          </p:cNvCxnSpPr>
          <p:nvPr/>
        </p:nvCxnSpPr>
        <p:spPr>
          <a:xfrm>
            <a:off x="364474" y="4401708"/>
            <a:ext cx="2751588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9A7C8B5-DA3E-44AB-AB77-349DDC6E34C2}"/>
              </a:ext>
            </a:extLst>
          </p:cNvPr>
          <p:cNvCxnSpPr>
            <a:cxnSpLocks/>
          </p:cNvCxnSpPr>
          <p:nvPr/>
        </p:nvCxnSpPr>
        <p:spPr>
          <a:xfrm>
            <a:off x="364474" y="4827836"/>
            <a:ext cx="2751588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026742" y="4056164"/>
            <a:ext cx="338494" cy="338494"/>
            <a:chOff x="5411619" y="1495430"/>
            <a:chExt cx="1187432" cy="1187432"/>
          </a:xfrm>
        </p:grpSpPr>
        <p:cxnSp>
          <p:nvCxnSpPr>
            <p:cNvPr id="24" name="직선 연결선 23"/>
            <p:cNvCxnSpPr/>
            <p:nvPr/>
          </p:nvCxnSpPr>
          <p:spPr>
            <a:xfrm flipH="1">
              <a:off x="5411619" y="2089146"/>
              <a:ext cx="118743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rot="5400000" flipH="1">
              <a:off x="5411619" y="2089146"/>
              <a:ext cx="118743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동기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내용 개체 틀 2"/>
          <p:cNvSpPr txBox="1">
            <a:spLocks/>
          </p:cNvSpPr>
          <p:nvPr/>
        </p:nvSpPr>
        <p:spPr>
          <a:xfrm>
            <a:off x="1147109" y="1846005"/>
            <a:ext cx="6687852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ko-KR" altLang="en-US" sz="1200" dirty="0">
                <a:latin typeface="나눔고딕" panose="020B0600000101010101" charset="-127"/>
                <a:ea typeface="나눔고딕" panose="020B0600000101010101" charset="-127"/>
              </a:rPr>
              <a:t>         중고 거래를 할 때 가격이나 품질 면에서 조금이라도 더 나은 상품을 구매하려고 일일이 여러 사이트를 방문해 비교하는 번거로움을 개선하기 위함</a:t>
            </a:r>
            <a:endParaRPr lang="en-US" altLang="ko-KR" sz="1200" dirty="0"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buNone/>
            </a:pP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개발 동기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D89C36E-EF08-4B0F-8939-E7580158B3C5}"/>
              </a:ext>
            </a:extLst>
          </p:cNvPr>
          <p:cNvGrpSpPr/>
          <p:nvPr/>
        </p:nvGrpSpPr>
        <p:grpSpPr>
          <a:xfrm>
            <a:off x="5716189" y="4055791"/>
            <a:ext cx="338494" cy="338494"/>
            <a:chOff x="5411619" y="1495430"/>
            <a:chExt cx="1187432" cy="1187432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6068CC2-32B9-4365-BA1E-F763B7AC5C17}"/>
                </a:ext>
              </a:extLst>
            </p:cNvPr>
            <p:cNvCxnSpPr/>
            <p:nvPr/>
          </p:nvCxnSpPr>
          <p:spPr>
            <a:xfrm flipH="1">
              <a:off x="5411619" y="2089146"/>
              <a:ext cx="118743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CF839D3-2038-4E5C-B15C-B969B5778782}"/>
                </a:ext>
              </a:extLst>
            </p:cNvPr>
            <p:cNvCxnSpPr/>
            <p:nvPr/>
          </p:nvCxnSpPr>
          <p:spPr>
            <a:xfrm rot="5400000" flipH="1">
              <a:off x="5411619" y="2089146"/>
              <a:ext cx="118743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내용 개체 틀 3">
            <a:extLst>
              <a:ext uri="{FF2B5EF4-FFF2-40B4-BE49-F238E27FC236}">
                <a16:creationId xmlns:a16="http://schemas.microsoft.com/office/drawing/2014/main" id="{0FA0DE94-1A55-4EEB-84B9-D9F692F4D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23" y="3294847"/>
            <a:ext cx="1936488" cy="1860381"/>
          </a:xfrm>
          <a:prstGeom prst="rect">
            <a:avLst/>
          </a:prstGeom>
        </p:spPr>
      </p:pic>
      <p:pic>
        <p:nvPicPr>
          <p:cNvPr id="36" name="Picture 2" descr="ì¤ê³ ì¥í° ì¢ì ì¬ëë¤ì ì±ìí ì¤ê³ ê±°ë">
            <a:extLst>
              <a:ext uri="{FF2B5EF4-FFF2-40B4-BE49-F238E27FC236}">
                <a16:creationId xmlns:a16="http://schemas.microsoft.com/office/drawing/2014/main" id="{C7998CFB-AE02-4F0E-B448-6D800752C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3" y="3989801"/>
            <a:ext cx="176212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https://pknu.everytime.kr/images/new/nav.logo.png">
            <a:extLst>
              <a:ext uri="{FF2B5EF4-FFF2-40B4-BE49-F238E27FC236}">
                <a16:creationId xmlns:a16="http://schemas.microsoft.com/office/drawing/2014/main" id="{6322F0C3-B4B9-4AEB-B5FD-2DEFE6659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871" y="3844038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464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환경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환경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B10B179-2131-48E6-A46E-9B5B33426E48}"/>
              </a:ext>
            </a:extLst>
          </p:cNvPr>
          <p:cNvGrpSpPr/>
          <p:nvPr/>
        </p:nvGrpSpPr>
        <p:grpSpPr>
          <a:xfrm>
            <a:off x="504104" y="1632494"/>
            <a:ext cx="8306408" cy="3929023"/>
            <a:chOff x="504104" y="1632494"/>
            <a:chExt cx="8306408" cy="3929023"/>
          </a:xfrm>
        </p:grpSpPr>
        <p:pic>
          <p:nvPicPr>
            <p:cNvPr id="12" name="Picture 4" descr="ê´ë ¨ ì´ë¯¸ì§">
              <a:extLst>
                <a:ext uri="{FF2B5EF4-FFF2-40B4-BE49-F238E27FC236}">
                  <a16:creationId xmlns:a16="http://schemas.microsoft.com/office/drawing/2014/main" id="{DE9B1D8C-222F-4019-9E8C-8E78866DC0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0235" y="1632494"/>
              <a:ext cx="3765234" cy="1882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 descr="ê´ë ¨ ì´ë¯¸ì§">
              <a:extLst>
                <a:ext uri="{FF2B5EF4-FFF2-40B4-BE49-F238E27FC236}">
                  <a16:creationId xmlns:a16="http://schemas.microsoft.com/office/drawing/2014/main" id="{C06A83C3-58A8-41DF-9ACB-7576527D39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5805" y="1759055"/>
              <a:ext cx="2954707" cy="14773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Atom Editor">
              <a:extLst>
                <a:ext uri="{FF2B5EF4-FFF2-40B4-BE49-F238E27FC236}">
                  <a16:creationId xmlns:a16="http://schemas.microsoft.com/office/drawing/2014/main" id="{355C4C41-9B65-4B8E-B7EB-994E9D4C0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9960" y="1632494"/>
              <a:ext cx="1620906" cy="1620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02949EF-B7A8-44FE-ABA6-132B69D13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8412" y="3515111"/>
              <a:ext cx="1796426" cy="1796426"/>
            </a:xfrm>
            <a:prstGeom prst="rect">
              <a:avLst/>
            </a:prstGeom>
          </p:spPr>
        </p:pic>
        <p:pic>
          <p:nvPicPr>
            <p:cNvPr id="16" name="Picture 6" descr="fix any html, css, javascript errors, website bugs or issues">
              <a:extLst>
                <a:ext uri="{FF2B5EF4-FFF2-40B4-BE49-F238E27FC236}">
                  <a16:creationId xmlns:a16="http://schemas.microsoft.com/office/drawing/2014/main" id="{B69EC4D9-35D2-4252-8E88-381C599E5C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104" y="3622661"/>
              <a:ext cx="3312618" cy="1938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5172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350360" y="2324100"/>
            <a:ext cx="8393589" cy="3609941"/>
            <a:chOff x="3163504" y="2428056"/>
            <a:chExt cx="5609663" cy="3561986"/>
          </a:xfrm>
          <a:solidFill>
            <a:schemeClr val="bg1">
              <a:lumMod val="95000"/>
            </a:schemeClr>
          </a:solidFill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163504" y="2428056"/>
              <a:ext cx="5609663" cy="35619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18227" y="2438728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11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7179515" y="2434414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12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3165372" y="2787128"/>
              <a:ext cx="5605928" cy="0"/>
            </a:xfrm>
            <a:prstGeom prst="line">
              <a:avLst/>
            </a:prstGeom>
            <a:grpFill/>
            <a:ln w="6350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/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5955983" y="2433883"/>
              <a:ext cx="1896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75879" y="3342486"/>
              <a:ext cx="1345595" cy="246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11.05</a:t>
              </a: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~</a:t>
              </a: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11.18</a:t>
              </a: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STUDY</a:t>
              </a:r>
              <a:endPara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750646" y="3744018"/>
              <a:ext cx="1458468" cy="246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11.19 ~ 11.25 </a:t>
              </a: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웹 </a:t>
              </a:r>
              <a:r>
                <a:rPr lang="ko-KR" altLang="en-US" sz="1000" b="1" spc="-3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크롤러</a:t>
              </a: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구조 설계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776756" y="4250917"/>
              <a:ext cx="1220619" cy="246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11.19</a:t>
              </a: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~</a:t>
              </a: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12.02 </a:t>
              </a: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웹 </a:t>
              </a:r>
              <a:r>
                <a:rPr lang="ko-KR" altLang="en-US" sz="1000" b="1" spc="-3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크롤러</a:t>
              </a: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구현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491314" y="5218727"/>
              <a:ext cx="2967765" cy="252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11.26</a:t>
              </a: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~</a:t>
              </a: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12.</a:t>
              </a: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서비스 웹 구현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479880" y="4773948"/>
              <a:ext cx="1326939" cy="246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11.26</a:t>
              </a: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~</a:t>
              </a: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12.</a:t>
              </a: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서비스 웹 설계</a:t>
              </a:r>
              <a:endParaRPr lang="en-US" altLang="ko-KR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64" name="직선 연결선 63"/>
            <p:cNvCxnSpPr>
              <a:cxnSpLocks/>
            </p:cNvCxnSpPr>
            <p:nvPr/>
          </p:nvCxnSpPr>
          <p:spPr>
            <a:xfrm>
              <a:off x="3197867" y="3307900"/>
              <a:ext cx="1480886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cxnSpLocks/>
            </p:cNvCxnSpPr>
            <p:nvPr/>
          </p:nvCxnSpPr>
          <p:spPr>
            <a:xfrm>
              <a:off x="4776756" y="3731510"/>
              <a:ext cx="649865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cxnSpLocks/>
            </p:cNvCxnSpPr>
            <p:nvPr/>
          </p:nvCxnSpPr>
          <p:spPr>
            <a:xfrm>
              <a:off x="4776756" y="4216337"/>
              <a:ext cx="1299731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cxnSpLocks/>
            </p:cNvCxnSpPr>
            <p:nvPr/>
          </p:nvCxnSpPr>
          <p:spPr>
            <a:xfrm>
              <a:off x="5505990" y="5197390"/>
              <a:ext cx="2789930" cy="21337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cxnSpLocks/>
            </p:cNvCxnSpPr>
            <p:nvPr/>
          </p:nvCxnSpPr>
          <p:spPr>
            <a:xfrm>
              <a:off x="5505990" y="4737780"/>
              <a:ext cx="2789930" cy="36168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일정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" name="내용 개체 틀 2"/>
          <p:cNvSpPr txBox="1">
            <a:spLocks/>
          </p:cNvSpPr>
          <p:nvPr/>
        </p:nvSpPr>
        <p:spPr>
          <a:xfrm>
            <a:off x="2303749" y="1631109"/>
            <a:ext cx="6649751" cy="692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일시와 막대 길이 등을 자유롭게 편집하실 수 있습니다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200" dirty="0">
              <a:solidFill>
                <a:srgbClr val="3D3C3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제목 53"/>
          <p:cNvSpPr>
            <a:spLocks noGrp="1"/>
          </p:cNvSpPr>
          <p:nvPr>
            <p:ph type="title"/>
          </p:nvPr>
        </p:nvSpPr>
        <p:spPr>
          <a:xfrm>
            <a:off x="257174" y="609599"/>
            <a:ext cx="8486775" cy="76041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개발 일정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0BF448F-FC2C-4D34-A685-077D9FCA71D2}"/>
              </a:ext>
            </a:extLst>
          </p:cNvPr>
          <p:cNvCxnSpPr>
            <a:cxnSpLocks/>
          </p:cNvCxnSpPr>
          <p:nvPr/>
        </p:nvCxnSpPr>
        <p:spPr>
          <a:xfrm>
            <a:off x="6073118" y="4119644"/>
            <a:ext cx="1944753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569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DC17C0-5500-4134-92FD-B89A055A322E}"/>
              </a:ext>
            </a:extLst>
          </p:cNvPr>
          <p:cNvSpPr txBox="1"/>
          <p:nvPr/>
        </p:nvSpPr>
        <p:spPr>
          <a:xfrm>
            <a:off x="6073118" y="4161062"/>
            <a:ext cx="1826380" cy="25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12.</a:t>
            </a: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~</a:t>
            </a: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12. </a:t>
            </a: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웹 </a:t>
            </a:r>
            <a:r>
              <a:rPr lang="ko-KR" altLang="en-US" sz="1000" b="1" spc="-3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크롤러</a:t>
            </a: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구현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주요 기능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주요 기능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한 번의 검색으로 중고 거래 사이트인 중고나라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옥션 중고장터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부경대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에브리타임의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장터〮원룸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게시판에 올라온 물품을 확인할 수 있음</a:t>
            </a:r>
          </a:p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7C10056-1840-46B0-9BED-8A029B9D9F8F}"/>
              </a:ext>
            </a:extLst>
          </p:cNvPr>
          <p:cNvGrpSpPr/>
          <p:nvPr/>
        </p:nvGrpSpPr>
        <p:grpSpPr>
          <a:xfrm>
            <a:off x="263455" y="2688999"/>
            <a:ext cx="8331424" cy="2514636"/>
            <a:chOff x="253850" y="2682152"/>
            <a:chExt cx="8331424" cy="251463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E19F1770-5859-4E3D-B14A-7054CAFE1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850" y="4777652"/>
              <a:ext cx="2772743" cy="419136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3A27496-69E9-409B-931B-A219E6F6C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7788" y="4777272"/>
              <a:ext cx="2621507" cy="41913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36699CC-A72E-4E11-8559-0C9FD0005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6697" y="4730956"/>
              <a:ext cx="2278577" cy="449619"/>
            </a:xfrm>
            <a:prstGeom prst="rect">
              <a:avLst/>
            </a:prstGeom>
          </p:spPr>
        </p:pic>
        <p:pic>
          <p:nvPicPr>
            <p:cNvPr id="15" name="내용 개체 틀 3">
              <a:extLst>
                <a:ext uri="{FF2B5EF4-FFF2-40B4-BE49-F238E27FC236}">
                  <a16:creationId xmlns:a16="http://schemas.microsoft.com/office/drawing/2014/main" id="{4FD7A82B-96DE-469F-BE10-5BAE6477E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849" y="2682152"/>
              <a:ext cx="2181225" cy="2095500"/>
            </a:xfrm>
            <a:prstGeom prst="rect">
              <a:avLst/>
            </a:prstGeom>
          </p:spPr>
        </p:pic>
        <p:pic>
          <p:nvPicPr>
            <p:cNvPr id="16" name="Picture 2" descr="ì¤ê³ ì¥í° ì¢ì ì¬ëë¤ì ì±ìí ì¤ê³ ê±°ë">
              <a:extLst>
                <a:ext uri="{FF2B5EF4-FFF2-40B4-BE49-F238E27FC236}">
                  <a16:creationId xmlns:a16="http://schemas.microsoft.com/office/drawing/2014/main" id="{A9F01517-B80B-45F4-8A0D-A9936AD931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7788" y="3340218"/>
              <a:ext cx="2621507" cy="779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https://pknu.everytime.kr/images/new/nav.logo.png">
              <a:extLst>
                <a:ext uri="{FF2B5EF4-FFF2-40B4-BE49-F238E27FC236}">
                  <a16:creationId xmlns:a16="http://schemas.microsoft.com/office/drawing/2014/main" id="{3940FA3F-BBE9-4596-99DF-5A1268B4DC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5847" y="2995329"/>
              <a:ext cx="1225767" cy="1225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4480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프로그램 동작 원리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프로그램 동작 원리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pic>
        <p:nvPicPr>
          <p:cNvPr id="12" name="내용 개체 틀 8">
            <a:extLst>
              <a:ext uri="{FF2B5EF4-FFF2-40B4-BE49-F238E27FC236}">
                <a16:creationId xmlns:a16="http://schemas.microsoft.com/office/drawing/2014/main" id="{60F9EC8D-FD39-438B-8B0D-D50607C2D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46" y="1679982"/>
            <a:ext cx="7165153" cy="4351338"/>
          </a:xfrm>
        </p:spPr>
      </p:pic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pc="-30" dirty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r>
              <a:rPr kumimoji="0" lang="en-US" altLang="ko-KR" sz="8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lang="ko-KR" altLang="en-US" sz="800" spc="-30" dirty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t>실행 화면</a:t>
            </a:r>
            <a:endParaRPr kumimoji="0" lang="en-US" altLang="ko-KR" sz="800" b="0" i="0" u="none" strike="noStrike" kern="1200" cap="none" spc="-3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실행 화면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1376A-1BCE-4C3B-85BD-05D751D6B156}" type="slidenum">
              <a:rPr kumimoji="0" lang="en-US" altLang="ko-KR" sz="800" b="0" i="0" u="none" strike="noStrike" kern="1200" cap="none" spc="-3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r>
              <a:rPr kumimoji="0" lang="en-US" altLang="ko-KR" sz="8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/ 14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74E3D19-058C-4F4C-9B44-B62E8105F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357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pc="-30" dirty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t>7 </a:t>
            </a:r>
            <a:r>
              <a:rPr lang="ko-KR" altLang="en-US" sz="800" spc="-30" dirty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t>한계점</a:t>
            </a:r>
            <a:endParaRPr kumimoji="0" lang="en-US" altLang="ko-KR" sz="800" b="0" i="0" u="none" strike="noStrike" kern="1200" cap="none" spc="-3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한계점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1376A-1BCE-4C3B-85BD-05D751D6B156}" type="slidenum">
              <a:rPr kumimoji="0" lang="en-US" altLang="ko-KR" sz="800" b="0" i="0" u="none" strike="noStrike" kern="1200" cap="none" spc="-3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r>
              <a:rPr kumimoji="0" lang="en-US" altLang="ko-KR" sz="8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/ 14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2276872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1809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기존에 계획했던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부경대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에브리타임은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크롤링하지 못함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marL="0" marR="0" lvl="0" indent="1809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가격 순 정렬 기능을 구현하지 못함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451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2906</TotalTime>
  <Words>204</Words>
  <Application>Microsoft Office PowerPoint</Application>
  <PresentationFormat>화면 슬라이드 쇼(4:3)</PresentationFormat>
  <Paragraphs>57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나눔고딕</vt:lpstr>
      <vt:lpstr>Arial</vt:lpstr>
      <vt:lpstr>맑은 고딕</vt:lpstr>
      <vt:lpstr>Wingdings</vt:lpstr>
      <vt:lpstr>Office 테마</vt:lpstr>
      <vt:lpstr>나는야 짠돌이</vt:lpstr>
      <vt:lpstr>목차</vt:lpstr>
      <vt:lpstr>개발 동기</vt:lpstr>
      <vt:lpstr>개발 환경</vt:lpstr>
      <vt:lpstr>개발 일정</vt:lpstr>
      <vt:lpstr>주요 기능</vt:lpstr>
      <vt:lpstr>프로그램 동작 원리</vt:lpstr>
      <vt:lpstr>실행 화면</vt:lpstr>
      <vt:lpstr>한계점</vt:lpstr>
      <vt:lpstr>질의응답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김혜성</cp:lastModifiedBy>
  <cp:revision>11</cp:revision>
  <cp:lastPrinted>2011-08-28T13:13:29Z</cp:lastPrinted>
  <dcterms:created xsi:type="dcterms:W3CDTF">2011-08-24T01:05:33Z</dcterms:created>
  <dcterms:modified xsi:type="dcterms:W3CDTF">2018-12-26T06:29:20Z</dcterms:modified>
</cp:coreProperties>
</file>