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offtarget%20prediction\busanML\splib_targets_v20180323_2_inde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offtarget%20prediction\busanML\splib_targets_v20180323_2_ind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offtarget%20prediction\busanML\splib_targets_v20180323_2_ind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81330063607014E-2"/>
          <c:y val="4.5514393034880488E-2"/>
          <c:w val="0.90900695821435207"/>
          <c:h val="0.89419127818914468"/>
        </c:manualLayout>
      </c:layout>
      <c:scatterChart>
        <c:scatterStyle val="lineMarker"/>
        <c:varyColors val="0"/>
        <c:ser>
          <c:idx val="0"/>
          <c:order val="0"/>
          <c:tx>
            <c:strRef>
              <c:f>ontarget_50!$H$1</c:f>
              <c:strCache>
                <c:ptCount val="1"/>
                <c:pt idx="0">
                  <c:v>mutated_rate2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2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ontarget_50!$G$2:$G$951</c:f>
              <c:numCache>
                <c:formatCode>General</c:formatCode>
                <c:ptCount val="950"/>
                <c:pt idx="0">
                  <c:v>0</c:v>
                </c:pt>
                <c:pt idx="1">
                  <c:v>6.0331825037707298E-3</c:v>
                </c:pt>
                <c:pt idx="2">
                  <c:v>3.07219662058371E-3</c:v>
                </c:pt>
                <c:pt idx="3">
                  <c:v>0.20772058823529399</c:v>
                </c:pt>
                <c:pt idx="4">
                  <c:v>0.97703549060542705</c:v>
                </c:pt>
                <c:pt idx="5">
                  <c:v>4.5146726862302401E-3</c:v>
                </c:pt>
                <c:pt idx="6">
                  <c:v>1.1520737327188901E-2</c:v>
                </c:pt>
                <c:pt idx="7">
                  <c:v>0.21261682242990601</c:v>
                </c:pt>
                <c:pt idx="8">
                  <c:v>0.17884130982367699</c:v>
                </c:pt>
                <c:pt idx="9">
                  <c:v>0.22691292875989399</c:v>
                </c:pt>
                <c:pt idx="10">
                  <c:v>1.35135135135135E-2</c:v>
                </c:pt>
                <c:pt idx="11">
                  <c:v>0.81215469613259605</c:v>
                </c:pt>
                <c:pt idx="12">
                  <c:v>0</c:v>
                </c:pt>
                <c:pt idx="13">
                  <c:v>4.0462427745664699E-2</c:v>
                </c:pt>
                <c:pt idx="14">
                  <c:v>0.99679487179487103</c:v>
                </c:pt>
                <c:pt idx="15">
                  <c:v>0.139158576051779</c:v>
                </c:pt>
                <c:pt idx="16">
                  <c:v>0.64067796610169403</c:v>
                </c:pt>
                <c:pt idx="17">
                  <c:v>0.122743682310469</c:v>
                </c:pt>
                <c:pt idx="18">
                  <c:v>7.3529411764705802E-2</c:v>
                </c:pt>
                <c:pt idx="19">
                  <c:v>0.18587360594795499</c:v>
                </c:pt>
                <c:pt idx="20">
                  <c:v>0</c:v>
                </c:pt>
                <c:pt idx="21">
                  <c:v>2.3904382470119501E-2</c:v>
                </c:pt>
                <c:pt idx="22">
                  <c:v>0</c:v>
                </c:pt>
                <c:pt idx="23">
                  <c:v>0.64516129032257996</c:v>
                </c:pt>
                <c:pt idx="24">
                  <c:v>0.38306451612903197</c:v>
                </c:pt>
                <c:pt idx="25">
                  <c:v>0</c:v>
                </c:pt>
                <c:pt idx="26">
                  <c:v>0.32780082987551801</c:v>
                </c:pt>
                <c:pt idx="27">
                  <c:v>6.2240663900414897E-2</c:v>
                </c:pt>
                <c:pt idx="28">
                  <c:v>0.28033472803347198</c:v>
                </c:pt>
                <c:pt idx="29">
                  <c:v>2.1097046413502098E-2</c:v>
                </c:pt>
                <c:pt idx="30">
                  <c:v>0</c:v>
                </c:pt>
                <c:pt idx="31">
                  <c:v>0.30084745762711801</c:v>
                </c:pt>
                <c:pt idx="32">
                  <c:v>7.2033898305084706E-2</c:v>
                </c:pt>
                <c:pt idx="33">
                  <c:v>1.27659574468085E-2</c:v>
                </c:pt>
                <c:pt idx="34">
                  <c:v>2.5862068965517199E-2</c:v>
                </c:pt>
                <c:pt idx="35">
                  <c:v>0.27391304347826001</c:v>
                </c:pt>
                <c:pt idx="36">
                  <c:v>7.0796460176991094E-2</c:v>
                </c:pt>
                <c:pt idx="37">
                  <c:v>0</c:v>
                </c:pt>
                <c:pt idx="38">
                  <c:v>4.4843049327354199E-3</c:v>
                </c:pt>
                <c:pt idx="39">
                  <c:v>0.99545454545454504</c:v>
                </c:pt>
                <c:pt idx="40">
                  <c:v>0.230414746543778</c:v>
                </c:pt>
                <c:pt idx="41">
                  <c:v>0.25581395348837199</c:v>
                </c:pt>
                <c:pt idx="42">
                  <c:v>0.10328638497652499</c:v>
                </c:pt>
                <c:pt idx="43">
                  <c:v>4.6948356807511703E-3</c:v>
                </c:pt>
                <c:pt idx="44">
                  <c:v>3.3018867924528301E-2</c:v>
                </c:pt>
                <c:pt idx="45">
                  <c:v>3.3816425120772903E-2</c:v>
                </c:pt>
                <c:pt idx="46">
                  <c:v>9.8039215686274508E-3</c:v>
                </c:pt>
                <c:pt idx="47">
                  <c:v>0.433497536945812</c:v>
                </c:pt>
                <c:pt idx="48">
                  <c:v>0.75742574257425699</c:v>
                </c:pt>
                <c:pt idx="49">
                  <c:v>0.115</c:v>
                </c:pt>
                <c:pt idx="50">
                  <c:v>9.6446700507614197E-2</c:v>
                </c:pt>
                <c:pt idx="51">
                  <c:v>0.44615384615384601</c:v>
                </c:pt>
                <c:pt idx="52">
                  <c:v>0.29230769230769199</c:v>
                </c:pt>
                <c:pt idx="53">
                  <c:v>0.16145833333333301</c:v>
                </c:pt>
                <c:pt idx="54">
                  <c:v>7.2916666666666602E-2</c:v>
                </c:pt>
                <c:pt idx="55">
                  <c:v>3.1413612565444997E-2</c:v>
                </c:pt>
                <c:pt idx="56">
                  <c:v>0.9</c:v>
                </c:pt>
                <c:pt idx="57">
                  <c:v>0.168421052631578</c:v>
                </c:pt>
                <c:pt idx="58">
                  <c:v>9.0425531914893595E-2</c:v>
                </c:pt>
                <c:pt idx="59">
                  <c:v>1.06951871657754E-2</c:v>
                </c:pt>
                <c:pt idx="60">
                  <c:v>0.123655913978494</c:v>
                </c:pt>
                <c:pt idx="61">
                  <c:v>0</c:v>
                </c:pt>
                <c:pt idx="62">
                  <c:v>0</c:v>
                </c:pt>
                <c:pt idx="63">
                  <c:v>0.17032967032967</c:v>
                </c:pt>
                <c:pt idx="64">
                  <c:v>0.164835164835164</c:v>
                </c:pt>
                <c:pt idx="65">
                  <c:v>0.35555555555555501</c:v>
                </c:pt>
                <c:pt idx="66">
                  <c:v>5.0279329608938501E-2</c:v>
                </c:pt>
                <c:pt idx="67">
                  <c:v>0.85955056179775202</c:v>
                </c:pt>
                <c:pt idx="68">
                  <c:v>0.29943502824858698</c:v>
                </c:pt>
                <c:pt idx="69">
                  <c:v>0.22727272727272699</c:v>
                </c:pt>
                <c:pt idx="70">
                  <c:v>7.9545454545454503E-2</c:v>
                </c:pt>
                <c:pt idx="71">
                  <c:v>0</c:v>
                </c:pt>
                <c:pt idx="72">
                  <c:v>0</c:v>
                </c:pt>
                <c:pt idx="73">
                  <c:v>0.40229885057471199</c:v>
                </c:pt>
                <c:pt idx="74">
                  <c:v>0.45664739884393002</c:v>
                </c:pt>
                <c:pt idx="75">
                  <c:v>5.7803468208092396E-3</c:v>
                </c:pt>
                <c:pt idx="76">
                  <c:v>0.11046511627906901</c:v>
                </c:pt>
                <c:pt idx="77">
                  <c:v>6.3953488372092998E-2</c:v>
                </c:pt>
                <c:pt idx="78">
                  <c:v>0.994117647058823</c:v>
                </c:pt>
                <c:pt idx="79">
                  <c:v>0.14117647058823499</c:v>
                </c:pt>
                <c:pt idx="80">
                  <c:v>0.23668639053254401</c:v>
                </c:pt>
                <c:pt idx="81">
                  <c:v>0</c:v>
                </c:pt>
                <c:pt idx="82">
                  <c:v>0.98181818181818103</c:v>
                </c:pt>
                <c:pt idx="83">
                  <c:v>0.103030303030303</c:v>
                </c:pt>
                <c:pt idx="84">
                  <c:v>0.28658536585365801</c:v>
                </c:pt>
                <c:pt idx="85">
                  <c:v>0.993865030674846</c:v>
                </c:pt>
                <c:pt idx="86">
                  <c:v>6.13496932515337E-3</c:v>
                </c:pt>
                <c:pt idx="87">
                  <c:v>6.13496932515337E-3</c:v>
                </c:pt>
                <c:pt idx="88">
                  <c:v>0.104938271604938</c:v>
                </c:pt>
                <c:pt idx="89">
                  <c:v>0</c:v>
                </c:pt>
                <c:pt idx="90">
                  <c:v>6.2111801242236003E-3</c:v>
                </c:pt>
                <c:pt idx="91">
                  <c:v>1.8749999999999999E-2</c:v>
                </c:pt>
                <c:pt idx="92">
                  <c:v>0.22641509433962201</c:v>
                </c:pt>
                <c:pt idx="93">
                  <c:v>7.5471698113207503E-2</c:v>
                </c:pt>
                <c:pt idx="94">
                  <c:v>3.1446540880503103E-2</c:v>
                </c:pt>
                <c:pt idx="95">
                  <c:v>3.1645569620253097E-2</c:v>
                </c:pt>
                <c:pt idx="96">
                  <c:v>1.8987341772151899E-2</c:v>
                </c:pt>
                <c:pt idx="97">
                  <c:v>0.35031847133757898</c:v>
                </c:pt>
                <c:pt idx="98">
                  <c:v>2.54777070063694E-2</c:v>
                </c:pt>
                <c:pt idx="99">
                  <c:v>2.5974025974025899E-2</c:v>
                </c:pt>
                <c:pt idx="100">
                  <c:v>0</c:v>
                </c:pt>
                <c:pt idx="101">
                  <c:v>0.36601307189542398</c:v>
                </c:pt>
                <c:pt idx="102">
                  <c:v>6.5359477124183E-3</c:v>
                </c:pt>
                <c:pt idx="103">
                  <c:v>0.31578947368421001</c:v>
                </c:pt>
                <c:pt idx="104">
                  <c:v>0.15131578947368399</c:v>
                </c:pt>
                <c:pt idx="105">
                  <c:v>9.2105263157894704E-2</c:v>
                </c:pt>
                <c:pt idx="106">
                  <c:v>0.231788079470198</c:v>
                </c:pt>
                <c:pt idx="107">
                  <c:v>0.19205298013245001</c:v>
                </c:pt>
                <c:pt idx="108">
                  <c:v>0.42953020134228098</c:v>
                </c:pt>
                <c:pt idx="109">
                  <c:v>0.195945945945945</c:v>
                </c:pt>
                <c:pt idx="110">
                  <c:v>8.8435374149659796E-2</c:v>
                </c:pt>
                <c:pt idx="111">
                  <c:v>0</c:v>
                </c:pt>
                <c:pt idx="112">
                  <c:v>0.102739726027397</c:v>
                </c:pt>
                <c:pt idx="113">
                  <c:v>0</c:v>
                </c:pt>
                <c:pt idx="114">
                  <c:v>0.33103448275862002</c:v>
                </c:pt>
                <c:pt idx="115">
                  <c:v>0.25517241379310301</c:v>
                </c:pt>
                <c:pt idx="116">
                  <c:v>0.67361111111111105</c:v>
                </c:pt>
                <c:pt idx="117">
                  <c:v>0.51408450704225295</c:v>
                </c:pt>
                <c:pt idx="118">
                  <c:v>0.26760563380281599</c:v>
                </c:pt>
                <c:pt idx="119">
                  <c:v>0.38297872340425498</c:v>
                </c:pt>
                <c:pt idx="120">
                  <c:v>0.120567375886524</c:v>
                </c:pt>
                <c:pt idx="121">
                  <c:v>2.8368794326241099E-2</c:v>
                </c:pt>
                <c:pt idx="122">
                  <c:v>0.14388489208633001</c:v>
                </c:pt>
                <c:pt idx="123">
                  <c:v>0</c:v>
                </c:pt>
                <c:pt idx="124">
                  <c:v>0</c:v>
                </c:pt>
                <c:pt idx="125">
                  <c:v>0.13868613138686101</c:v>
                </c:pt>
                <c:pt idx="126">
                  <c:v>7.2992700729926996E-3</c:v>
                </c:pt>
                <c:pt idx="127">
                  <c:v>7.2992700729926996E-3</c:v>
                </c:pt>
                <c:pt idx="128">
                  <c:v>0.32352941176470501</c:v>
                </c:pt>
                <c:pt idx="129">
                  <c:v>0.28676470588235198</c:v>
                </c:pt>
                <c:pt idx="130">
                  <c:v>7.3529411764705802E-2</c:v>
                </c:pt>
                <c:pt idx="131">
                  <c:v>0.133333333333333</c:v>
                </c:pt>
                <c:pt idx="132">
                  <c:v>8.8888888888888795E-2</c:v>
                </c:pt>
                <c:pt idx="133">
                  <c:v>0.402985074626865</c:v>
                </c:pt>
                <c:pt idx="134">
                  <c:v>0.24626865671641701</c:v>
                </c:pt>
                <c:pt idx="135">
                  <c:v>0.231343283582089</c:v>
                </c:pt>
                <c:pt idx="136">
                  <c:v>2.2388059701492501E-2</c:v>
                </c:pt>
                <c:pt idx="137">
                  <c:v>0.93984962406015005</c:v>
                </c:pt>
                <c:pt idx="138">
                  <c:v>0.43609022556390897</c:v>
                </c:pt>
                <c:pt idx="139">
                  <c:v>0.105263157894736</c:v>
                </c:pt>
                <c:pt idx="140">
                  <c:v>3.00751879699248E-2</c:v>
                </c:pt>
                <c:pt idx="141">
                  <c:v>3.00751879699248E-2</c:v>
                </c:pt>
                <c:pt idx="142">
                  <c:v>3.00751879699248E-2</c:v>
                </c:pt>
                <c:pt idx="143">
                  <c:v>2.2556390977443601E-2</c:v>
                </c:pt>
                <c:pt idx="144">
                  <c:v>0</c:v>
                </c:pt>
                <c:pt idx="145">
                  <c:v>0.36363636363636298</c:v>
                </c:pt>
                <c:pt idx="146">
                  <c:v>0.72519083969465603</c:v>
                </c:pt>
                <c:pt idx="147">
                  <c:v>4.5801526717557203E-2</c:v>
                </c:pt>
                <c:pt idx="148">
                  <c:v>0</c:v>
                </c:pt>
                <c:pt idx="149">
                  <c:v>0.23076923076923</c:v>
                </c:pt>
                <c:pt idx="150">
                  <c:v>0</c:v>
                </c:pt>
                <c:pt idx="151">
                  <c:v>0.33333333333333298</c:v>
                </c:pt>
                <c:pt idx="152">
                  <c:v>0.170542635658914</c:v>
                </c:pt>
                <c:pt idx="153">
                  <c:v>0</c:v>
                </c:pt>
                <c:pt idx="154">
                  <c:v>7.8125E-3</c:v>
                </c:pt>
                <c:pt idx="155">
                  <c:v>7.8125E-3</c:v>
                </c:pt>
                <c:pt idx="156">
                  <c:v>0</c:v>
                </c:pt>
                <c:pt idx="157">
                  <c:v>0</c:v>
                </c:pt>
                <c:pt idx="158">
                  <c:v>0.29921259842519599</c:v>
                </c:pt>
                <c:pt idx="159">
                  <c:v>0.27559055118110198</c:v>
                </c:pt>
                <c:pt idx="160">
                  <c:v>0.14960629921259799</c:v>
                </c:pt>
                <c:pt idx="161">
                  <c:v>3.1496062992125901E-2</c:v>
                </c:pt>
                <c:pt idx="162">
                  <c:v>0.11111111111111099</c:v>
                </c:pt>
                <c:pt idx="163">
                  <c:v>0.112</c:v>
                </c:pt>
                <c:pt idx="164">
                  <c:v>9.6000000000000002E-2</c:v>
                </c:pt>
                <c:pt idx="165">
                  <c:v>0.40322580645161199</c:v>
                </c:pt>
                <c:pt idx="166">
                  <c:v>0.209677419354838</c:v>
                </c:pt>
                <c:pt idx="167">
                  <c:v>0.16129032258064499</c:v>
                </c:pt>
                <c:pt idx="168">
                  <c:v>0.45528455284552799</c:v>
                </c:pt>
                <c:pt idx="169">
                  <c:v>6.5040650406504003E-2</c:v>
                </c:pt>
                <c:pt idx="170">
                  <c:v>4.0650406504064998E-2</c:v>
                </c:pt>
                <c:pt idx="171">
                  <c:v>2.4390243902439001E-2</c:v>
                </c:pt>
                <c:pt idx="172">
                  <c:v>8.1300813008130003E-3</c:v>
                </c:pt>
                <c:pt idx="173">
                  <c:v>0.14754098360655701</c:v>
                </c:pt>
                <c:pt idx="174">
                  <c:v>8.1967213114753995E-2</c:v>
                </c:pt>
                <c:pt idx="175">
                  <c:v>1.63934426229508E-2</c:v>
                </c:pt>
                <c:pt idx="176">
                  <c:v>8.1967213114754103E-3</c:v>
                </c:pt>
                <c:pt idx="177">
                  <c:v>0</c:v>
                </c:pt>
                <c:pt idx="178">
                  <c:v>0.24793388429752</c:v>
                </c:pt>
                <c:pt idx="179">
                  <c:v>0.107438016528925</c:v>
                </c:pt>
                <c:pt idx="180">
                  <c:v>8.2644628099173501E-2</c:v>
                </c:pt>
                <c:pt idx="181">
                  <c:v>3.3057851239669402E-2</c:v>
                </c:pt>
                <c:pt idx="182">
                  <c:v>8.2644628099173504E-3</c:v>
                </c:pt>
                <c:pt idx="183">
                  <c:v>0</c:v>
                </c:pt>
                <c:pt idx="184">
                  <c:v>0.55833333333333302</c:v>
                </c:pt>
                <c:pt idx="185">
                  <c:v>0.33333333333333298</c:v>
                </c:pt>
                <c:pt idx="186">
                  <c:v>0.17499999999999999</c:v>
                </c:pt>
                <c:pt idx="187">
                  <c:v>0.16666666666666599</c:v>
                </c:pt>
                <c:pt idx="188">
                  <c:v>1.6666666666666601E-2</c:v>
                </c:pt>
                <c:pt idx="189">
                  <c:v>8.3333333333333297E-3</c:v>
                </c:pt>
                <c:pt idx="190">
                  <c:v>1</c:v>
                </c:pt>
                <c:pt idx="191">
                  <c:v>0.19327731092436901</c:v>
                </c:pt>
                <c:pt idx="192">
                  <c:v>0.15126050420168</c:v>
                </c:pt>
                <c:pt idx="193">
                  <c:v>0.13445378151260501</c:v>
                </c:pt>
                <c:pt idx="194">
                  <c:v>4.2016806722689003E-2</c:v>
                </c:pt>
                <c:pt idx="195">
                  <c:v>0</c:v>
                </c:pt>
                <c:pt idx="196">
                  <c:v>0.57627118644067798</c:v>
                </c:pt>
                <c:pt idx="197">
                  <c:v>0.38983050847457601</c:v>
                </c:pt>
                <c:pt idx="198">
                  <c:v>0.27118644067796599</c:v>
                </c:pt>
                <c:pt idx="199">
                  <c:v>5.0847457627118599E-2</c:v>
                </c:pt>
                <c:pt idx="200">
                  <c:v>1.6949152542372801E-2</c:v>
                </c:pt>
                <c:pt idx="201">
                  <c:v>0.46153846153846101</c:v>
                </c:pt>
                <c:pt idx="202">
                  <c:v>0.15384615384615299</c:v>
                </c:pt>
                <c:pt idx="203">
                  <c:v>5.9829059829059797E-2</c:v>
                </c:pt>
                <c:pt idx="204">
                  <c:v>5.1282051282051197E-2</c:v>
                </c:pt>
                <c:pt idx="205">
                  <c:v>3.4188034188034101E-2</c:v>
                </c:pt>
                <c:pt idx="206">
                  <c:v>0</c:v>
                </c:pt>
                <c:pt idx="207">
                  <c:v>0.32758620689655099</c:v>
                </c:pt>
                <c:pt idx="208">
                  <c:v>0.30172413793103398</c:v>
                </c:pt>
                <c:pt idx="209">
                  <c:v>5.1724137931034399E-2</c:v>
                </c:pt>
                <c:pt idx="210">
                  <c:v>0</c:v>
                </c:pt>
                <c:pt idx="211">
                  <c:v>0.37391304347825999</c:v>
                </c:pt>
                <c:pt idx="212">
                  <c:v>0.27826086956521701</c:v>
                </c:pt>
                <c:pt idx="213">
                  <c:v>0.104347826086956</c:v>
                </c:pt>
                <c:pt idx="214">
                  <c:v>1</c:v>
                </c:pt>
                <c:pt idx="215">
                  <c:v>0.63716814159292001</c:v>
                </c:pt>
                <c:pt idx="216">
                  <c:v>1.7699115044247701E-2</c:v>
                </c:pt>
                <c:pt idx="217">
                  <c:v>0</c:v>
                </c:pt>
                <c:pt idx="218">
                  <c:v>0</c:v>
                </c:pt>
                <c:pt idx="219">
                  <c:v>0.39285714285714202</c:v>
                </c:pt>
                <c:pt idx="220">
                  <c:v>0.19642857142857101</c:v>
                </c:pt>
                <c:pt idx="221">
                  <c:v>0.1875</c:v>
                </c:pt>
                <c:pt idx="222">
                  <c:v>7.1428571428571397E-2</c:v>
                </c:pt>
                <c:pt idx="223">
                  <c:v>1.7857142857142801E-2</c:v>
                </c:pt>
                <c:pt idx="224">
                  <c:v>0.108108108108108</c:v>
                </c:pt>
                <c:pt idx="225">
                  <c:v>8.1081081081081002E-2</c:v>
                </c:pt>
                <c:pt idx="226">
                  <c:v>9.0090090090090003E-3</c:v>
                </c:pt>
                <c:pt idx="227">
                  <c:v>0.31818181818181801</c:v>
                </c:pt>
                <c:pt idx="228">
                  <c:v>0.31818181818181801</c:v>
                </c:pt>
                <c:pt idx="229">
                  <c:v>8.1818181818181804E-2</c:v>
                </c:pt>
                <c:pt idx="230">
                  <c:v>4.54545454545454E-2</c:v>
                </c:pt>
                <c:pt idx="231">
                  <c:v>0</c:v>
                </c:pt>
                <c:pt idx="232">
                  <c:v>0.75229357798165097</c:v>
                </c:pt>
                <c:pt idx="233">
                  <c:v>0.48623853211009099</c:v>
                </c:pt>
                <c:pt idx="234">
                  <c:v>0.394495412844036</c:v>
                </c:pt>
                <c:pt idx="235">
                  <c:v>1</c:v>
                </c:pt>
                <c:pt idx="236">
                  <c:v>0.43518518518518501</c:v>
                </c:pt>
                <c:pt idx="237">
                  <c:v>0.25</c:v>
                </c:pt>
                <c:pt idx="238">
                  <c:v>0.203703703703703</c:v>
                </c:pt>
                <c:pt idx="239">
                  <c:v>0.148148148148148</c:v>
                </c:pt>
                <c:pt idx="240">
                  <c:v>0.13888888888888801</c:v>
                </c:pt>
                <c:pt idx="241">
                  <c:v>0.12962962962962901</c:v>
                </c:pt>
                <c:pt idx="242">
                  <c:v>0.22429906542056</c:v>
                </c:pt>
                <c:pt idx="243">
                  <c:v>0.19626168224299001</c:v>
                </c:pt>
                <c:pt idx="244">
                  <c:v>0.11214953271028</c:v>
                </c:pt>
                <c:pt idx="245">
                  <c:v>1.86915887850467E-2</c:v>
                </c:pt>
                <c:pt idx="246">
                  <c:v>9.3457943925233603E-3</c:v>
                </c:pt>
                <c:pt idx="247">
                  <c:v>0.71698113207547098</c:v>
                </c:pt>
                <c:pt idx="248">
                  <c:v>0.62264150943396201</c:v>
                </c:pt>
                <c:pt idx="249">
                  <c:v>0.27358490566037702</c:v>
                </c:pt>
                <c:pt idx="250">
                  <c:v>0.23584905660377301</c:v>
                </c:pt>
                <c:pt idx="251">
                  <c:v>0.18867924528301799</c:v>
                </c:pt>
                <c:pt idx="252">
                  <c:v>0.179245283018867</c:v>
                </c:pt>
                <c:pt idx="253">
                  <c:v>0.61904761904761896</c:v>
                </c:pt>
                <c:pt idx="254">
                  <c:v>0.476190476190476</c:v>
                </c:pt>
                <c:pt idx="255">
                  <c:v>0.29523809523809502</c:v>
                </c:pt>
                <c:pt idx="256">
                  <c:v>0.14285714285714199</c:v>
                </c:pt>
                <c:pt idx="257">
                  <c:v>5.7142857142857099E-2</c:v>
                </c:pt>
                <c:pt idx="258">
                  <c:v>0.61538461538461497</c:v>
                </c:pt>
                <c:pt idx="259">
                  <c:v>0.45192307692307598</c:v>
                </c:pt>
                <c:pt idx="260">
                  <c:v>8.6538461538461495E-2</c:v>
                </c:pt>
                <c:pt idx="261">
                  <c:v>9.6153846153846107E-3</c:v>
                </c:pt>
                <c:pt idx="262">
                  <c:v>1</c:v>
                </c:pt>
                <c:pt idx="263">
                  <c:v>0.990291262135922</c:v>
                </c:pt>
                <c:pt idx="264">
                  <c:v>0.58252427184466005</c:v>
                </c:pt>
                <c:pt idx="265">
                  <c:v>0.28155339805825202</c:v>
                </c:pt>
                <c:pt idx="266">
                  <c:v>0.223300970873786</c:v>
                </c:pt>
                <c:pt idx="267">
                  <c:v>0.15533980582524201</c:v>
                </c:pt>
                <c:pt idx="268">
                  <c:v>0</c:v>
                </c:pt>
                <c:pt idx="269">
                  <c:v>0.45098039215686198</c:v>
                </c:pt>
                <c:pt idx="270">
                  <c:v>0.30392156862745001</c:v>
                </c:pt>
                <c:pt idx="271">
                  <c:v>0.18627450980392099</c:v>
                </c:pt>
                <c:pt idx="272">
                  <c:v>0.18627450980392099</c:v>
                </c:pt>
                <c:pt idx="273">
                  <c:v>0.10784313725490099</c:v>
                </c:pt>
                <c:pt idx="274">
                  <c:v>8.8235294117646995E-2</c:v>
                </c:pt>
                <c:pt idx="275">
                  <c:v>5.8823529411764698E-2</c:v>
                </c:pt>
                <c:pt idx="276">
                  <c:v>9.8039215686274508E-3</c:v>
                </c:pt>
                <c:pt idx="277">
                  <c:v>0</c:v>
                </c:pt>
                <c:pt idx="278">
                  <c:v>0.89108910891089099</c:v>
                </c:pt>
                <c:pt idx="279">
                  <c:v>0.32673267326732602</c:v>
                </c:pt>
                <c:pt idx="280">
                  <c:v>6.9306930693069299E-2</c:v>
                </c:pt>
                <c:pt idx="281">
                  <c:v>3.9603960396039598E-2</c:v>
                </c:pt>
                <c:pt idx="282">
                  <c:v>0.56999999999999995</c:v>
                </c:pt>
                <c:pt idx="283">
                  <c:v>0.14000000000000001</c:v>
                </c:pt>
                <c:pt idx="284">
                  <c:v>0.06</c:v>
                </c:pt>
                <c:pt idx="285">
                  <c:v>0.06</c:v>
                </c:pt>
                <c:pt idx="286">
                  <c:v>0.01</c:v>
                </c:pt>
                <c:pt idx="287">
                  <c:v>0</c:v>
                </c:pt>
                <c:pt idx="288">
                  <c:v>5.0505050505050497E-2</c:v>
                </c:pt>
                <c:pt idx="289">
                  <c:v>3.03030303030303E-2</c:v>
                </c:pt>
                <c:pt idx="290">
                  <c:v>0.10204081632653</c:v>
                </c:pt>
                <c:pt idx="291">
                  <c:v>0</c:v>
                </c:pt>
                <c:pt idx="292">
                  <c:v>0.85567010309278302</c:v>
                </c:pt>
                <c:pt idx="293">
                  <c:v>0.65979381443298901</c:v>
                </c:pt>
                <c:pt idx="294">
                  <c:v>0.55670103092783496</c:v>
                </c:pt>
                <c:pt idx="295">
                  <c:v>0.432989690721649</c:v>
                </c:pt>
                <c:pt idx="296">
                  <c:v>0.42268041237113402</c:v>
                </c:pt>
                <c:pt idx="297">
                  <c:v>0.123711340206185</c:v>
                </c:pt>
                <c:pt idx="298">
                  <c:v>5.1546391752577303E-2</c:v>
                </c:pt>
                <c:pt idx="299">
                  <c:v>4.1237113402061799E-2</c:v>
                </c:pt>
                <c:pt idx="300">
                  <c:v>2.06185567010309E-2</c:v>
                </c:pt>
                <c:pt idx="301">
                  <c:v>1.03092783505154E-2</c:v>
                </c:pt>
                <c:pt idx="302">
                  <c:v>0.53125</c:v>
                </c:pt>
                <c:pt idx="303">
                  <c:v>0.26041666666666602</c:v>
                </c:pt>
                <c:pt idx="304">
                  <c:v>0.14583333333333301</c:v>
                </c:pt>
                <c:pt idx="305">
                  <c:v>7.2916666666666602E-2</c:v>
                </c:pt>
                <c:pt idx="306">
                  <c:v>2.0833333333333301E-2</c:v>
                </c:pt>
                <c:pt idx="307">
                  <c:v>0.30526315789473601</c:v>
                </c:pt>
                <c:pt idx="308">
                  <c:v>0.27368421052631497</c:v>
                </c:pt>
                <c:pt idx="309">
                  <c:v>0.231578947368421</c:v>
                </c:pt>
                <c:pt idx="310">
                  <c:v>0.231578947368421</c:v>
                </c:pt>
                <c:pt idx="311">
                  <c:v>0.21052631578947301</c:v>
                </c:pt>
                <c:pt idx="312">
                  <c:v>6.3157894736842093E-2</c:v>
                </c:pt>
                <c:pt idx="313">
                  <c:v>1.0526315789473601E-2</c:v>
                </c:pt>
                <c:pt idx="314">
                  <c:v>0.67021276595744605</c:v>
                </c:pt>
                <c:pt idx="315">
                  <c:v>0.37234042553191399</c:v>
                </c:pt>
                <c:pt idx="316">
                  <c:v>0.21276595744680801</c:v>
                </c:pt>
                <c:pt idx="317">
                  <c:v>0.20212765957446799</c:v>
                </c:pt>
                <c:pt idx="318">
                  <c:v>0.14893617021276501</c:v>
                </c:pt>
                <c:pt idx="319">
                  <c:v>0.12765957446808501</c:v>
                </c:pt>
                <c:pt idx="320">
                  <c:v>4.2553191489361701E-2</c:v>
                </c:pt>
                <c:pt idx="321">
                  <c:v>0</c:v>
                </c:pt>
                <c:pt idx="322">
                  <c:v>0.15053763440860199</c:v>
                </c:pt>
                <c:pt idx="323">
                  <c:v>0.13978494623655899</c:v>
                </c:pt>
                <c:pt idx="324">
                  <c:v>0.13978494623655899</c:v>
                </c:pt>
                <c:pt idx="325">
                  <c:v>4.3010752688171998E-2</c:v>
                </c:pt>
                <c:pt idx="326">
                  <c:v>3.2258064516128997E-2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0.92391304347825998</c:v>
                </c:pt>
                <c:pt idx="331">
                  <c:v>0.29347826086956502</c:v>
                </c:pt>
                <c:pt idx="332">
                  <c:v>0.23913043478260801</c:v>
                </c:pt>
                <c:pt idx="333">
                  <c:v>0.20652173913043401</c:v>
                </c:pt>
                <c:pt idx="334">
                  <c:v>5.4347826086956499E-2</c:v>
                </c:pt>
                <c:pt idx="335">
                  <c:v>4.3478260869565202E-2</c:v>
                </c:pt>
                <c:pt idx="336">
                  <c:v>3.2608695652173898E-2</c:v>
                </c:pt>
                <c:pt idx="337">
                  <c:v>0.98901098901098905</c:v>
                </c:pt>
                <c:pt idx="338">
                  <c:v>0.329670329670329</c:v>
                </c:pt>
                <c:pt idx="339">
                  <c:v>0.29670329670329598</c:v>
                </c:pt>
                <c:pt idx="340">
                  <c:v>0.219780219780219</c:v>
                </c:pt>
                <c:pt idx="341">
                  <c:v>0.17582417582417501</c:v>
                </c:pt>
                <c:pt idx="342">
                  <c:v>0.12087912087912001</c:v>
                </c:pt>
                <c:pt idx="343">
                  <c:v>8.7912087912087905E-2</c:v>
                </c:pt>
                <c:pt idx="344">
                  <c:v>1.09890109890109E-2</c:v>
                </c:pt>
                <c:pt idx="345">
                  <c:v>0</c:v>
                </c:pt>
                <c:pt idx="346">
                  <c:v>0.57777777777777695</c:v>
                </c:pt>
                <c:pt idx="347">
                  <c:v>0.24444444444444399</c:v>
                </c:pt>
                <c:pt idx="348">
                  <c:v>7.7777777777777696E-2</c:v>
                </c:pt>
                <c:pt idx="349">
                  <c:v>6.6666666666666596E-2</c:v>
                </c:pt>
                <c:pt idx="350">
                  <c:v>3.3333333333333298E-2</c:v>
                </c:pt>
                <c:pt idx="351">
                  <c:v>1.1111111111111099E-2</c:v>
                </c:pt>
                <c:pt idx="352">
                  <c:v>0</c:v>
                </c:pt>
                <c:pt idx="353">
                  <c:v>0.52808988764044895</c:v>
                </c:pt>
                <c:pt idx="354">
                  <c:v>0.29213483146067398</c:v>
                </c:pt>
                <c:pt idx="355">
                  <c:v>0.235955056179775</c:v>
                </c:pt>
                <c:pt idx="356">
                  <c:v>0.17977528089887601</c:v>
                </c:pt>
                <c:pt idx="357">
                  <c:v>0.17977528089887601</c:v>
                </c:pt>
                <c:pt idx="358">
                  <c:v>0.14606741573033699</c:v>
                </c:pt>
                <c:pt idx="359">
                  <c:v>8.98876404494382E-2</c:v>
                </c:pt>
                <c:pt idx="360">
                  <c:v>0</c:v>
                </c:pt>
                <c:pt idx="361">
                  <c:v>0</c:v>
                </c:pt>
                <c:pt idx="362">
                  <c:v>0.98863636363636298</c:v>
                </c:pt>
                <c:pt idx="363">
                  <c:v>0.71590909090909005</c:v>
                </c:pt>
                <c:pt idx="364">
                  <c:v>0.69318181818181801</c:v>
                </c:pt>
                <c:pt idx="365">
                  <c:v>0.22727272727272699</c:v>
                </c:pt>
                <c:pt idx="366">
                  <c:v>0.13636363636363599</c:v>
                </c:pt>
                <c:pt idx="367">
                  <c:v>6.8181818181818094E-2</c:v>
                </c:pt>
                <c:pt idx="368">
                  <c:v>5.6818181818181802E-2</c:v>
                </c:pt>
                <c:pt idx="369">
                  <c:v>0.29885057471264298</c:v>
                </c:pt>
                <c:pt idx="370">
                  <c:v>6.8965517241379296E-2</c:v>
                </c:pt>
                <c:pt idx="371">
                  <c:v>0</c:v>
                </c:pt>
                <c:pt idx="372">
                  <c:v>0</c:v>
                </c:pt>
                <c:pt idx="373">
                  <c:v>0.52325581395348797</c:v>
                </c:pt>
                <c:pt idx="374">
                  <c:v>0.47674418604651098</c:v>
                </c:pt>
                <c:pt idx="375">
                  <c:v>0.40697674418604601</c:v>
                </c:pt>
                <c:pt idx="376">
                  <c:v>0.290697674418604</c:v>
                </c:pt>
                <c:pt idx="377">
                  <c:v>0.232558139534883</c:v>
                </c:pt>
                <c:pt idx="378">
                  <c:v>0.104651162790697</c:v>
                </c:pt>
                <c:pt idx="379">
                  <c:v>6.9767441860465101E-2</c:v>
                </c:pt>
                <c:pt idx="380">
                  <c:v>1.1627906976744099E-2</c:v>
                </c:pt>
                <c:pt idx="381">
                  <c:v>0.870588235294117</c:v>
                </c:pt>
                <c:pt idx="382">
                  <c:v>0.47058823529411697</c:v>
                </c:pt>
                <c:pt idx="383">
                  <c:v>0.34117647058823503</c:v>
                </c:pt>
                <c:pt idx="384">
                  <c:v>0.32941176470588202</c:v>
                </c:pt>
                <c:pt idx="385">
                  <c:v>9.41176470588235E-2</c:v>
                </c:pt>
                <c:pt idx="386">
                  <c:v>8.2352941176470504E-2</c:v>
                </c:pt>
                <c:pt idx="387">
                  <c:v>7.0588235294117604E-2</c:v>
                </c:pt>
                <c:pt idx="388">
                  <c:v>5.8823529411764698E-2</c:v>
                </c:pt>
                <c:pt idx="389">
                  <c:v>4.7058823529411702E-2</c:v>
                </c:pt>
                <c:pt idx="390">
                  <c:v>2.3529411764705799E-2</c:v>
                </c:pt>
                <c:pt idx="391">
                  <c:v>0</c:v>
                </c:pt>
                <c:pt idx="392">
                  <c:v>0</c:v>
                </c:pt>
                <c:pt idx="393">
                  <c:v>0.57142857142857095</c:v>
                </c:pt>
                <c:pt idx="394">
                  <c:v>0.202380952380952</c:v>
                </c:pt>
                <c:pt idx="395">
                  <c:v>0.15476190476190399</c:v>
                </c:pt>
                <c:pt idx="396">
                  <c:v>0.13095238095237999</c:v>
                </c:pt>
                <c:pt idx="397">
                  <c:v>8.3333333333333301E-2</c:v>
                </c:pt>
                <c:pt idx="398">
                  <c:v>1.1904761904761901E-2</c:v>
                </c:pt>
                <c:pt idx="399">
                  <c:v>0.92771084337349397</c:v>
                </c:pt>
                <c:pt idx="400">
                  <c:v>0.50602409638554202</c:v>
                </c:pt>
                <c:pt idx="401">
                  <c:v>0.32530120481927699</c:v>
                </c:pt>
                <c:pt idx="402">
                  <c:v>0.22891566265060201</c:v>
                </c:pt>
                <c:pt idx="403">
                  <c:v>0.21686746987951799</c:v>
                </c:pt>
                <c:pt idx="404">
                  <c:v>1.20481927710843E-2</c:v>
                </c:pt>
                <c:pt idx="405">
                  <c:v>1.20481927710843E-2</c:v>
                </c:pt>
                <c:pt idx="406">
                  <c:v>1.20481927710843E-2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0.76829268292682895</c:v>
                </c:pt>
                <c:pt idx="412">
                  <c:v>0.51219512195121897</c:v>
                </c:pt>
                <c:pt idx="413">
                  <c:v>0.40243902439024298</c:v>
                </c:pt>
                <c:pt idx="414">
                  <c:v>0.23170731707316999</c:v>
                </c:pt>
                <c:pt idx="415">
                  <c:v>0.19512195121951201</c:v>
                </c:pt>
                <c:pt idx="416">
                  <c:v>9.7560975609756101E-2</c:v>
                </c:pt>
                <c:pt idx="417">
                  <c:v>6.0975609756097497E-2</c:v>
                </c:pt>
                <c:pt idx="418">
                  <c:v>0</c:v>
                </c:pt>
                <c:pt idx="419">
                  <c:v>0.41975308641975301</c:v>
                </c:pt>
                <c:pt idx="420">
                  <c:v>0.41975308641975301</c:v>
                </c:pt>
                <c:pt idx="421">
                  <c:v>0.33333333333333298</c:v>
                </c:pt>
                <c:pt idx="422">
                  <c:v>0.30864197530864101</c:v>
                </c:pt>
                <c:pt idx="423">
                  <c:v>0.28395061728394999</c:v>
                </c:pt>
                <c:pt idx="424">
                  <c:v>0.234567901234567</c:v>
                </c:pt>
                <c:pt idx="425">
                  <c:v>0.209876543209876</c:v>
                </c:pt>
                <c:pt idx="426">
                  <c:v>4.9382716049382699E-2</c:v>
                </c:pt>
                <c:pt idx="427">
                  <c:v>0.5</c:v>
                </c:pt>
                <c:pt idx="428">
                  <c:v>0.27500000000000002</c:v>
                </c:pt>
                <c:pt idx="429">
                  <c:v>0.125</c:v>
                </c:pt>
                <c:pt idx="430">
                  <c:v>7.4999999999999997E-2</c:v>
                </c:pt>
                <c:pt idx="431">
                  <c:v>3.7499999999999999E-2</c:v>
                </c:pt>
                <c:pt idx="432">
                  <c:v>0</c:v>
                </c:pt>
                <c:pt idx="433">
                  <c:v>0.683544303797468</c:v>
                </c:pt>
                <c:pt idx="434">
                  <c:v>0.493670886075949</c:v>
                </c:pt>
                <c:pt idx="435">
                  <c:v>0.443037974683544</c:v>
                </c:pt>
                <c:pt idx="436">
                  <c:v>0.329113924050632</c:v>
                </c:pt>
                <c:pt idx="437">
                  <c:v>0.291139240506329</c:v>
                </c:pt>
                <c:pt idx="438">
                  <c:v>0.139240506329113</c:v>
                </c:pt>
                <c:pt idx="439">
                  <c:v>2.53164556962025E-2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0.34615384615384598</c:v>
                </c:pt>
                <c:pt idx="444">
                  <c:v>0.28205128205128199</c:v>
                </c:pt>
                <c:pt idx="445">
                  <c:v>0.269230769230769</c:v>
                </c:pt>
                <c:pt idx="446">
                  <c:v>0.23076923076923</c:v>
                </c:pt>
                <c:pt idx="447">
                  <c:v>0.19230769230769201</c:v>
                </c:pt>
                <c:pt idx="448">
                  <c:v>0.17948717948717899</c:v>
                </c:pt>
                <c:pt idx="449">
                  <c:v>0.128205128205128</c:v>
                </c:pt>
                <c:pt idx="450">
                  <c:v>6.4102564102564097E-2</c:v>
                </c:pt>
                <c:pt idx="451">
                  <c:v>5.1282051282051197E-2</c:v>
                </c:pt>
                <c:pt idx="452">
                  <c:v>2.5641025641025599E-2</c:v>
                </c:pt>
                <c:pt idx="453">
                  <c:v>1.2820512820512799E-2</c:v>
                </c:pt>
                <c:pt idx="454">
                  <c:v>0</c:v>
                </c:pt>
                <c:pt idx="455">
                  <c:v>0.62337662337662303</c:v>
                </c:pt>
                <c:pt idx="456">
                  <c:v>0.45454545454545398</c:v>
                </c:pt>
                <c:pt idx="457">
                  <c:v>0.38961038961038902</c:v>
                </c:pt>
                <c:pt idx="458">
                  <c:v>0.38961038961038902</c:v>
                </c:pt>
                <c:pt idx="459">
                  <c:v>0.29870129870129802</c:v>
                </c:pt>
                <c:pt idx="460">
                  <c:v>0.23376623376623301</c:v>
                </c:pt>
                <c:pt idx="461">
                  <c:v>0.22077922077921999</c:v>
                </c:pt>
                <c:pt idx="462">
                  <c:v>0.207792207792207</c:v>
                </c:pt>
                <c:pt idx="463">
                  <c:v>0.168831168831168</c:v>
                </c:pt>
                <c:pt idx="464">
                  <c:v>0.103896103896103</c:v>
                </c:pt>
                <c:pt idx="465">
                  <c:v>1.2987012987012899E-2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0.53947368421052599</c:v>
                </c:pt>
                <c:pt idx="472">
                  <c:v>0.38157894736842102</c:v>
                </c:pt>
                <c:pt idx="473">
                  <c:v>0.31578947368421001</c:v>
                </c:pt>
                <c:pt idx="474">
                  <c:v>0.25</c:v>
                </c:pt>
                <c:pt idx="475">
                  <c:v>0.23684210526315699</c:v>
                </c:pt>
                <c:pt idx="476">
                  <c:v>0.22368421052631501</c:v>
                </c:pt>
                <c:pt idx="477">
                  <c:v>3.94736842105263E-2</c:v>
                </c:pt>
                <c:pt idx="478">
                  <c:v>1.3157894736842099E-2</c:v>
                </c:pt>
                <c:pt idx="479">
                  <c:v>0</c:v>
                </c:pt>
                <c:pt idx="480">
                  <c:v>0.64</c:v>
                </c:pt>
                <c:pt idx="481">
                  <c:v>0.49333333333333301</c:v>
                </c:pt>
                <c:pt idx="482">
                  <c:v>0.34666666666666601</c:v>
                </c:pt>
                <c:pt idx="483">
                  <c:v>0.25333333333333302</c:v>
                </c:pt>
                <c:pt idx="484">
                  <c:v>0.146666666666666</c:v>
                </c:pt>
                <c:pt idx="485">
                  <c:v>0.133333333333333</c:v>
                </c:pt>
                <c:pt idx="486">
                  <c:v>0.10666666666666599</c:v>
                </c:pt>
                <c:pt idx="487">
                  <c:v>5.3333333333333302E-2</c:v>
                </c:pt>
                <c:pt idx="488">
                  <c:v>0.04</c:v>
                </c:pt>
                <c:pt idx="489">
                  <c:v>2.6666666666666599E-2</c:v>
                </c:pt>
                <c:pt idx="490">
                  <c:v>1.3333333333333299E-2</c:v>
                </c:pt>
                <c:pt idx="491">
                  <c:v>0</c:v>
                </c:pt>
                <c:pt idx="492">
                  <c:v>0</c:v>
                </c:pt>
                <c:pt idx="493">
                  <c:v>0.37837837837837801</c:v>
                </c:pt>
                <c:pt idx="494">
                  <c:v>0.35135135135135098</c:v>
                </c:pt>
                <c:pt idx="495">
                  <c:v>0.35135135135135098</c:v>
                </c:pt>
                <c:pt idx="496">
                  <c:v>0.337837837837837</c:v>
                </c:pt>
                <c:pt idx="497">
                  <c:v>0.22972972972972899</c:v>
                </c:pt>
                <c:pt idx="498">
                  <c:v>0.14864864864864799</c:v>
                </c:pt>
                <c:pt idx="499">
                  <c:v>9.45945945945946E-2</c:v>
                </c:pt>
                <c:pt idx="500">
                  <c:v>8.1081081081081002E-2</c:v>
                </c:pt>
                <c:pt idx="501">
                  <c:v>6.7567567567567502E-2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0.72602739726027399</c:v>
                </c:pt>
                <c:pt idx="507">
                  <c:v>0.26027397260273899</c:v>
                </c:pt>
                <c:pt idx="508">
                  <c:v>0.19178082191780799</c:v>
                </c:pt>
                <c:pt idx="509">
                  <c:v>0.123287671232876</c:v>
                </c:pt>
                <c:pt idx="510">
                  <c:v>0.123287671232876</c:v>
                </c:pt>
                <c:pt idx="511">
                  <c:v>8.2191780821917804E-2</c:v>
                </c:pt>
                <c:pt idx="512">
                  <c:v>5.4794520547945202E-2</c:v>
                </c:pt>
                <c:pt idx="513">
                  <c:v>4.1095890410958902E-2</c:v>
                </c:pt>
                <c:pt idx="514">
                  <c:v>0</c:v>
                </c:pt>
                <c:pt idx="515">
                  <c:v>0.54166666666666596</c:v>
                </c:pt>
                <c:pt idx="516">
                  <c:v>0.48611111111111099</c:v>
                </c:pt>
                <c:pt idx="517">
                  <c:v>0.33333333333333298</c:v>
                </c:pt>
                <c:pt idx="518">
                  <c:v>0.20833333333333301</c:v>
                </c:pt>
                <c:pt idx="519">
                  <c:v>0.125</c:v>
                </c:pt>
                <c:pt idx="520">
                  <c:v>8.3333333333333301E-2</c:v>
                </c:pt>
                <c:pt idx="521">
                  <c:v>8.3333333333333301E-2</c:v>
                </c:pt>
                <c:pt idx="522">
                  <c:v>5.5555555555555497E-2</c:v>
                </c:pt>
                <c:pt idx="523">
                  <c:v>4.1666666666666602E-2</c:v>
                </c:pt>
                <c:pt idx="524">
                  <c:v>1.38888888888888E-2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0.71830985915492895</c:v>
                </c:pt>
                <c:pt idx="532">
                  <c:v>0.69014084507042195</c:v>
                </c:pt>
                <c:pt idx="533">
                  <c:v>0.61971830985915399</c:v>
                </c:pt>
                <c:pt idx="534">
                  <c:v>0.53521126760563298</c:v>
                </c:pt>
                <c:pt idx="535">
                  <c:v>0.53521126760563298</c:v>
                </c:pt>
                <c:pt idx="536">
                  <c:v>0.338028169014084</c:v>
                </c:pt>
                <c:pt idx="537">
                  <c:v>0.11267605633802801</c:v>
                </c:pt>
                <c:pt idx="538">
                  <c:v>7.0422535211267595E-2</c:v>
                </c:pt>
                <c:pt idx="539">
                  <c:v>2.8169014084507001E-2</c:v>
                </c:pt>
                <c:pt idx="540">
                  <c:v>1.4084507042253501E-2</c:v>
                </c:pt>
                <c:pt idx="541">
                  <c:v>1.4084507042253501E-2</c:v>
                </c:pt>
                <c:pt idx="542">
                  <c:v>0</c:v>
                </c:pt>
                <c:pt idx="543">
                  <c:v>0</c:v>
                </c:pt>
                <c:pt idx="544">
                  <c:v>0.98571428571428499</c:v>
                </c:pt>
                <c:pt idx="545">
                  <c:v>0.45714285714285702</c:v>
                </c:pt>
                <c:pt idx="546">
                  <c:v>0.32857142857142801</c:v>
                </c:pt>
                <c:pt idx="547">
                  <c:v>0.27142857142857102</c:v>
                </c:pt>
                <c:pt idx="548">
                  <c:v>0.214285714285714</c:v>
                </c:pt>
                <c:pt idx="549">
                  <c:v>0.17142857142857101</c:v>
                </c:pt>
                <c:pt idx="550">
                  <c:v>0.17142857142857101</c:v>
                </c:pt>
                <c:pt idx="551">
                  <c:v>0.128571428571428</c:v>
                </c:pt>
                <c:pt idx="552">
                  <c:v>0.114285714285714</c:v>
                </c:pt>
                <c:pt idx="553">
                  <c:v>8.5714285714285701E-2</c:v>
                </c:pt>
                <c:pt idx="554">
                  <c:v>8.5714285714285701E-2</c:v>
                </c:pt>
                <c:pt idx="555">
                  <c:v>7.1428571428571397E-2</c:v>
                </c:pt>
                <c:pt idx="556">
                  <c:v>4.2857142857142802E-2</c:v>
                </c:pt>
                <c:pt idx="557">
                  <c:v>2.8571428571428501E-2</c:v>
                </c:pt>
                <c:pt idx="558">
                  <c:v>1.42857142857142E-2</c:v>
                </c:pt>
                <c:pt idx="559">
                  <c:v>0</c:v>
                </c:pt>
                <c:pt idx="560">
                  <c:v>0.55072463768115898</c:v>
                </c:pt>
                <c:pt idx="561">
                  <c:v>0.50724637681159401</c:v>
                </c:pt>
                <c:pt idx="562">
                  <c:v>0.34782608695652101</c:v>
                </c:pt>
                <c:pt idx="563">
                  <c:v>0.33333333333333298</c:v>
                </c:pt>
                <c:pt idx="564">
                  <c:v>0.31884057971014401</c:v>
                </c:pt>
                <c:pt idx="565">
                  <c:v>0.31884057971014401</c:v>
                </c:pt>
                <c:pt idx="566">
                  <c:v>0.28985507246376802</c:v>
                </c:pt>
                <c:pt idx="567">
                  <c:v>0.217391304347826</c:v>
                </c:pt>
                <c:pt idx="568">
                  <c:v>0.202898550724637</c:v>
                </c:pt>
                <c:pt idx="569">
                  <c:v>0.202898550724637</c:v>
                </c:pt>
                <c:pt idx="570">
                  <c:v>0.17391304347826</c:v>
                </c:pt>
                <c:pt idx="571">
                  <c:v>0.17391304347826</c:v>
                </c:pt>
                <c:pt idx="572">
                  <c:v>0.15942028985507201</c:v>
                </c:pt>
                <c:pt idx="573">
                  <c:v>0.115942028985507</c:v>
                </c:pt>
                <c:pt idx="574">
                  <c:v>0.101449275362318</c:v>
                </c:pt>
                <c:pt idx="575">
                  <c:v>8.6956521739130405E-2</c:v>
                </c:pt>
                <c:pt idx="576">
                  <c:v>4.3478260869565202E-2</c:v>
                </c:pt>
                <c:pt idx="577">
                  <c:v>4.3478260869565202E-2</c:v>
                </c:pt>
                <c:pt idx="578">
                  <c:v>1.4492753623188401E-2</c:v>
                </c:pt>
                <c:pt idx="579">
                  <c:v>1.4492753623188401E-2</c:v>
                </c:pt>
                <c:pt idx="580">
                  <c:v>0</c:v>
                </c:pt>
                <c:pt idx="581">
                  <c:v>0.308823529411764</c:v>
                </c:pt>
                <c:pt idx="582">
                  <c:v>0.23529411764705799</c:v>
                </c:pt>
                <c:pt idx="583">
                  <c:v>0.191176470588235</c:v>
                </c:pt>
                <c:pt idx="584">
                  <c:v>0.17647058823529399</c:v>
                </c:pt>
                <c:pt idx="585">
                  <c:v>7.3529411764705802E-2</c:v>
                </c:pt>
                <c:pt idx="586">
                  <c:v>7.3529411764705802E-2</c:v>
                </c:pt>
                <c:pt idx="587">
                  <c:v>4.4117647058823498E-2</c:v>
                </c:pt>
                <c:pt idx="588">
                  <c:v>2.94117647058823E-2</c:v>
                </c:pt>
                <c:pt idx="589">
                  <c:v>0</c:v>
                </c:pt>
                <c:pt idx="590">
                  <c:v>0</c:v>
                </c:pt>
                <c:pt idx="591">
                  <c:v>0.65671641791044699</c:v>
                </c:pt>
                <c:pt idx="592">
                  <c:v>0.53731343283582</c:v>
                </c:pt>
                <c:pt idx="593">
                  <c:v>0.53731343283582</c:v>
                </c:pt>
                <c:pt idx="594">
                  <c:v>0.38805970149253699</c:v>
                </c:pt>
                <c:pt idx="595">
                  <c:v>0.25373134328358199</c:v>
                </c:pt>
                <c:pt idx="596">
                  <c:v>0.25373134328358199</c:v>
                </c:pt>
                <c:pt idx="597">
                  <c:v>0.25373134328358199</c:v>
                </c:pt>
                <c:pt idx="598">
                  <c:v>0.164179104477611</c:v>
                </c:pt>
                <c:pt idx="599">
                  <c:v>0.14925373134328301</c:v>
                </c:pt>
                <c:pt idx="600">
                  <c:v>0.119402985074626</c:v>
                </c:pt>
                <c:pt idx="601">
                  <c:v>7.4626865671641701E-2</c:v>
                </c:pt>
                <c:pt idx="602">
                  <c:v>2.9850746268656699E-2</c:v>
                </c:pt>
                <c:pt idx="603">
                  <c:v>1.4925373134328301E-2</c:v>
                </c:pt>
                <c:pt idx="604">
                  <c:v>0</c:v>
                </c:pt>
                <c:pt idx="605">
                  <c:v>0</c:v>
                </c:pt>
                <c:pt idx="606">
                  <c:v>1</c:v>
                </c:pt>
                <c:pt idx="607">
                  <c:v>0.84848484848484795</c:v>
                </c:pt>
                <c:pt idx="608">
                  <c:v>0.60606060606060597</c:v>
                </c:pt>
                <c:pt idx="609">
                  <c:v>0.59090909090909005</c:v>
                </c:pt>
                <c:pt idx="610">
                  <c:v>0.45454545454545398</c:v>
                </c:pt>
                <c:pt idx="611">
                  <c:v>0.33333333333333298</c:v>
                </c:pt>
                <c:pt idx="612">
                  <c:v>0.30303030303030298</c:v>
                </c:pt>
                <c:pt idx="613">
                  <c:v>0.28787878787878701</c:v>
                </c:pt>
                <c:pt idx="614">
                  <c:v>0.25757575757575701</c:v>
                </c:pt>
                <c:pt idx="615">
                  <c:v>0.24242424242424199</c:v>
                </c:pt>
                <c:pt idx="616">
                  <c:v>0.19696969696969599</c:v>
                </c:pt>
                <c:pt idx="617">
                  <c:v>0.19696969696969599</c:v>
                </c:pt>
                <c:pt idx="618">
                  <c:v>0.15151515151515099</c:v>
                </c:pt>
                <c:pt idx="619">
                  <c:v>0.12121212121212099</c:v>
                </c:pt>
                <c:pt idx="620">
                  <c:v>0.10606060606060599</c:v>
                </c:pt>
                <c:pt idx="621">
                  <c:v>7.5757575757575704E-2</c:v>
                </c:pt>
                <c:pt idx="622">
                  <c:v>7.5757575757575704E-2</c:v>
                </c:pt>
                <c:pt idx="623">
                  <c:v>7.5757575757575704E-2</c:v>
                </c:pt>
                <c:pt idx="624">
                  <c:v>6.0606060606060601E-2</c:v>
                </c:pt>
                <c:pt idx="625">
                  <c:v>4.54545454545454E-2</c:v>
                </c:pt>
                <c:pt idx="626">
                  <c:v>4.54545454545454E-2</c:v>
                </c:pt>
                <c:pt idx="627">
                  <c:v>0</c:v>
                </c:pt>
                <c:pt idx="628">
                  <c:v>0.95384615384615301</c:v>
                </c:pt>
                <c:pt idx="629">
                  <c:v>0.507692307692307</c:v>
                </c:pt>
                <c:pt idx="630">
                  <c:v>0.492307692307692</c:v>
                </c:pt>
                <c:pt idx="631">
                  <c:v>0.38461538461538403</c:v>
                </c:pt>
                <c:pt idx="632">
                  <c:v>0.29230769230769199</c:v>
                </c:pt>
                <c:pt idx="633">
                  <c:v>0.21538461538461501</c:v>
                </c:pt>
                <c:pt idx="634">
                  <c:v>0.2</c:v>
                </c:pt>
                <c:pt idx="635">
                  <c:v>0.138461538461538</c:v>
                </c:pt>
                <c:pt idx="636">
                  <c:v>0.123076923076923</c:v>
                </c:pt>
                <c:pt idx="637">
                  <c:v>9.2307692307692299E-2</c:v>
                </c:pt>
                <c:pt idx="638">
                  <c:v>6.15384615384615E-2</c:v>
                </c:pt>
                <c:pt idx="639">
                  <c:v>6.15384615384615E-2</c:v>
                </c:pt>
                <c:pt idx="640">
                  <c:v>4.6153846153846101E-2</c:v>
                </c:pt>
                <c:pt idx="641">
                  <c:v>3.0769230769230702E-2</c:v>
                </c:pt>
                <c:pt idx="642">
                  <c:v>1.53846153846153E-2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0.796875</c:v>
                </c:pt>
                <c:pt idx="647">
                  <c:v>0.703125</c:v>
                </c:pt>
                <c:pt idx="648">
                  <c:v>0.546875</c:v>
                </c:pt>
                <c:pt idx="649">
                  <c:v>0.453125</c:v>
                </c:pt>
                <c:pt idx="650">
                  <c:v>0.328125</c:v>
                </c:pt>
                <c:pt idx="651">
                  <c:v>0.234375</c:v>
                </c:pt>
                <c:pt idx="652">
                  <c:v>0.203125</c:v>
                </c:pt>
                <c:pt idx="653">
                  <c:v>0.1875</c:v>
                </c:pt>
                <c:pt idx="654">
                  <c:v>0.171875</c:v>
                </c:pt>
                <c:pt idx="655">
                  <c:v>0.125</c:v>
                </c:pt>
                <c:pt idx="656">
                  <c:v>0.125</c:v>
                </c:pt>
                <c:pt idx="657">
                  <c:v>6.25E-2</c:v>
                </c:pt>
                <c:pt idx="658">
                  <c:v>4.6875E-2</c:v>
                </c:pt>
                <c:pt idx="659">
                  <c:v>4.6875E-2</c:v>
                </c:pt>
                <c:pt idx="660">
                  <c:v>3.125E-2</c:v>
                </c:pt>
                <c:pt idx="661">
                  <c:v>3.125E-2</c:v>
                </c:pt>
                <c:pt idx="662">
                  <c:v>1.5625E-2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0.98412698412698396</c:v>
                </c:pt>
                <c:pt idx="667">
                  <c:v>0.98412698412698396</c:v>
                </c:pt>
                <c:pt idx="668">
                  <c:v>0.77777777777777701</c:v>
                </c:pt>
                <c:pt idx="669">
                  <c:v>0.74603174603174605</c:v>
                </c:pt>
                <c:pt idx="670">
                  <c:v>0.682539682539682</c:v>
                </c:pt>
                <c:pt idx="671">
                  <c:v>0.58730158730158699</c:v>
                </c:pt>
                <c:pt idx="672">
                  <c:v>0.476190476190476</c:v>
                </c:pt>
                <c:pt idx="673">
                  <c:v>0.317460317460317</c:v>
                </c:pt>
                <c:pt idx="674">
                  <c:v>0.30158730158730102</c:v>
                </c:pt>
                <c:pt idx="675">
                  <c:v>0.30158730158730102</c:v>
                </c:pt>
                <c:pt idx="676">
                  <c:v>0.206349206349206</c:v>
                </c:pt>
                <c:pt idx="677">
                  <c:v>0.11111111111111099</c:v>
                </c:pt>
                <c:pt idx="678">
                  <c:v>9.5238095238095205E-2</c:v>
                </c:pt>
                <c:pt idx="679">
                  <c:v>6.3492063492063405E-2</c:v>
                </c:pt>
                <c:pt idx="680">
                  <c:v>3.1746031746031703E-2</c:v>
                </c:pt>
                <c:pt idx="681">
                  <c:v>3.1746031746031703E-2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0.41935483870967699</c:v>
                </c:pt>
                <c:pt idx="686">
                  <c:v>0.33870967741935398</c:v>
                </c:pt>
                <c:pt idx="687">
                  <c:v>0.25806451612903197</c:v>
                </c:pt>
                <c:pt idx="688">
                  <c:v>0.225806451612903</c:v>
                </c:pt>
                <c:pt idx="689">
                  <c:v>0.19354838709677399</c:v>
                </c:pt>
                <c:pt idx="690">
                  <c:v>0.16129032258064499</c:v>
                </c:pt>
                <c:pt idx="691">
                  <c:v>0.14516129032257999</c:v>
                </c:pt>
                <c:pt idx="692">
                  <c:v>0.12903225806451599</c:v>
                </c:pt>
                <c:pt idx="693">
                  <c:v>0.12903225806451599</c:v>
                </c:pt>
                <c:pt idx="694">
                  <c:v>0.12903225806451599</c:v>
                </c:pt>
                <c:pt idx="695">
                  <c:v>0.112903225806451</c:v>
                </c:pt>
                <c:pt idx="696">
                  <c:v>0.112903225806451</c:v>
                </c:pt>
                <c:pt idx="697">
                  <c:v>0.112903225806451</c:v>
                </c:pt>
                <c:pt idx="698">
                  <c:v>3.2258064516128997E-2</c:v>
                </c:pt>
                <c:pt idx="699">
                  <c:v>3.2258064516128997E-2</c:v>
                </c:pt>
                <c:pt idx="700">
                  <c:v>1.6129032258064498E-2</c:v>
                </c:pt>
                <c:pt idx="701">
                  <c:v>0</c:v>
                </c:pt>
                <c:pt idx="702">
                  <c:v>1</c:v>
                </c:pt>
                <c:pt idx="703">
                  <c:v>0.59016393442622905</c:v>
                </c:pt>
                <c:pt idx="704">
                  <c:v>0.40983606557377</c:v>
                </c:pt>
                <c:pt idx="705">
                  <c:v>0.36065573770491799</c:v>
                </c:pt>
                <c:pt idx="706">
                  <c:v>0.29508196721311403</c:v>
                </c:pt>
                <c:pt idx="707">
                  <c:v>0.27868852459016302</c:v>
                </c:pt>
                <c:pt idx="708">
                  <c:v>0.26229508196721302</c:v>
                </c:pt>
                <c:pt idx="709">
                  <c:v>0.22950819672131101</c:v>
                </c:pt>
                <c:pt idx="710">
                  <c:v>0.14754098360655701</c:v>
                </c:pt>
                <c:pt idx="711">
                  <c:v>0.13114754098360601</c:v>
                </c:pt>
                <c:pt idx="712">
                  <c:v>0.114754098360655</c:v>
                </c:pt>
                <c:pt idx="713">
                  <c:v>9.8360655737704902E-2</c:v>
                </c:pt>
                <c:pt idx="714">
                  <c:v>6.5573770491803199E-2</c:v>
                </c:pt>
                <c:pt idx="715">
                  <c:v>3.2786885245901599E-2</c:v>
                </c:pt>
                <c:pt idx="716">
                  <c:v>1.63934426229508E-2</c:v>
                </c:pt>
                <c:pt idx="717">
                  <c:v>0.86666666666666603</c:v>
                </c:pt>
                <c:pt idx="718">
                  <c:v>0.33333333333333298</c:v>
                </c:pt>
                <c:pt idx="719">
                  <c:v>0.25</c:v>
                </c:pt>
                <c:pt idx="720">
                  <c:v>0.25</c:v>
                </c:pt>
                <c:pt idx="721">
                  <c:v>0.21666666666666601</c:v>
                </c:pt>
                <c:pt idx="722">
                  <c:v>0.18333333333333299</c:v>
                </c:pt>
                <c:pt idx="723">
                  <c:v>0.18333333333333299</c:v>
                </c:pt>
                <c:pt idx="724">
                  <c:v>0.1</c:v>
                </c:pt>
                <c:pt idx="725">
                  <c:v>0.1</c:v>
                </c:pt>
                <c:pt idx="726">
                  <c:v>8.3333333333333301E-2</c:v>
                </c:pt>
                <c:pt idx="727">
                  <c:v>8.3333333333333301E-2</c:v>
                </c:pt>
                <c:pt idx="728">
                  <c:v>8.3333333333333301E-2</c:v>
                </c:pt>
                <c:pt idx="729">
                  <c:v>6.6666666666666596E-2</c:v>
                </c:pt>
                <c:pt idx="730">
                  <c:v>0.05</c:v>
                </c:pt>
                <c:pt idx="731">
                  <c:v>3.3333333333333298E-2</c:v>
                </c:pt>
                <c:pt idx="732">
                  <c:v>0</c:v>
                </c:pt>
                <c:pt idx="733">
                  <c:v>0.98305084745762705</c:v>
                </c:pt>
                <c:pt idx="734">
                  <c:v>0.98305084745762705</c:v>
                </c:pt>
                <c:pt idx="735">
                  <c:v>0.55932203389830504</c:v>
                </c:pt>
                <c:pt idx="736">
                  <c:v>0.35593220338983</c:v>
                </c:pt>
                <c:pt idx="737">
                  <c:v>0.305084745762711</c:v>
                </c:pt>
                <c:pt idx="738">
                  <c:v>0.23728813559322001</c:v>
                </c:pt>
                <c:pt idx="739">
                  <c:v>0.22033898305084701</c:v>
                </c:pt>
                <c:pt idx="740">
                  <c:v>0.22033898305084701</c:v>
                </c:pt>
                <c:pt idx="741">
                  <c:v>0.22033898305084701</c:v>
                </c:pt>
                <c:pt idx="742">
                  <c:v>0.20338983050847401</c:v>
                </c:pt>
                <c:pt idx="743">
                  <c:v>0.20338983050847401</c:v>
                </c:pt>
                <c:pt idx="744">
                  <c:v>0.20338983050847401</c:v>
                </c:pt>
                <c:pt idx="745">
                  <c:v>0.11864406779661001</c:v>
                </c:pt>
                <c:pt idx="746">
                  <c:v>0.11864406779661001</c:v>
                </c:pt>
                <c:pt idx="747">
                  <c:v>0.11864406779661001</c:v>
                </c:pt>
                <c:pt idx="748">
                  <c:v>6.7796610169491497E-2</c:v>
                </c:pt>
                <c:pt idx="749">
                  <c:v>6.7796610169491497E-2</c:v>
                </c:pt>
                <c:pt idx="750">
                  <c:v>3.38983050847457E-2</c:v>
                </c:pt>
                <c:pt idx="751">
                  <c:v>0</c:v>
                </c:pt>
                <c:pt idx="752">
                  <c:v>0</c:v>
                </c:pt>
                <c:pt idx="753">
                  <c:v>1</c:v>
                </c:pt>
                <c:pt idx="754">
                  <c:v>0.79310344827586199</c:v>
                </c:pt>
                <c:pt idx="755">
                  <c:v>0.67241379310344795</c:v>
                </c:pt>
                <c:pt idx="756">
                  <c:v>0.62068965517241304</c:v>
                </c:pt>
                <c:pt idx="757">
                  <c:v>0.55172413793103403</c:v>
                </c:pt>
                <c:pt idx="758">
                  <c:v>0.5</c:v>
                </c:pt>
                <c:pt idx="759">
                  <c:v>0.44827586206896503</c:v>
                </c:pt>
                <c:pt idx="760">
                  <c:v>0.37931034482758602</c:v>
                </c:pt>
                <c:pt idx="761">
                  <c:v>0.34482758620689602</c:v>
                </c:pt>
                <c:pt idx="762">
                  <c:v>0.31034482758620602</c:v>
                </c:pt>
                <c:pt idx="763">
                  <c:v>0.27586206896551702</c:v>
                </c:pt>
                <c:pt idx="764">
                  <c:v>0.27586206896551702</c:v>
                </c:pt>
                <c:pt idx="765">
                  <c:v>0.24137931034482701</c:v>
                </c:pt>
                <c:pt idx="766">
                  <c:v>0.24137931034482701</c:v>
                </c:pt>
                <c:pt idx="767">
                  <c:v>0.18965517241379301</c:v>
                </c:pt>
                <c:pt idx="768">
                  <c:v>0.15517241379310301</c:v>
                </c:pt>
                <c:pt idx="769">
                  <c:v>0.15517241379310301</c:v>
                </c:pt>
                <c:pt idx="770">
                  <c:v>6.8965517241379296E-2</c:v>
                </c:pt>
                <c:pt idx="771">
                  <c:v>5.1724137931034399E-2</c:v>
                </c:pt>
                <c:pt idx="772">
                  <c:v>5.1724137931034399E-2</c:v>
                </c:pt>
                <c:pt idx="773">
                  <c:v>3.4482758620689599E-2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</c:v>
                </c:pt>
                <c:pt idx="779">
                  <c:v>0.77192982456140302</c:v>
                </c:pt>
                <c:pt idx="780">
                  <c:v>0.66666666666666596</c:v>
                </c:pt>
                <c:pt idx="781">
                  <c:v>0.63157894736842102</c:v>
                </c:pt>
                <c:pt idx="782">
                  <c:v>0.52631578947368396</c:v>
                </c:pt>
                <c:pt idx="783">
                  <c:v>0.24561403508771901</c:v>
                </c:pt>
                <c:pt idx="784">
                  <c:v>0.22807017543859601</c:v>
                </c:pt>
                <c:pt idx="785">
                  <c:v>0.21052631578947301</c:v>
                </c:pt>
                <c:pt idx="786">
                  <c:v>0.175438596491228</c:v>
                </c:pt>
                <c:pt idx="787">
                  <c:v>0.157894736842105</c:v>
                </c:pt>
                <c:pt idx="788">
                  <c:v>0.122807017543859</c:v>
                </c:pt>
                <c:pt idx="789">
                  <c:v>0.105263157894736</c:v>
                </c:pt>
                <c:pt idx="790">
                  <c:v>0.105263157894736</c:v>
                </c:pt>
                <c:pt idx="791">
                  <c:v>0.105263157894736</c:v>
                </c:pt>
                <c:pt idx="792">
                  <c:v>0.105263157894736</c:v>
                </c:pt>
                <c:pt idx="793">
                  <c:v>5.2631578947368397E-2</c:v>
                </c:pt>
                <c:pt idx="794">
                  <c:v>5.2631578947368397E-2</c:v>
                </c:pt>
                <c:pt idx="795">
                  <c:v>3.5087719298245598E-2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0.98214285714285698</c:v>
                </c:pt>
                <c:pt idx="801">
                  <c:v>0.48214285714285698</c:v>
                </c:pt>
                <c:pt idx="802">
                  <c:v>0.44642857142857101</c:v>
                </c:pt>
                <c:pt idx="803">
                  <c:v>0.35714285714285698</c:v>
                </c:pt>
                <c:pt idx="804">
                  <c:v>0.33928571428571402</c:v>
                </c:pt>
                <c:pt idx="805">
                  <c:v>0.32142857142857101</c:v>
                </c:pt>
                <c:pt idx="806">
                  <c:v>0.25</c:v>
                </c:pt>
                <c:pt idx="807">
                  <c:v>0.23214285714285701</c:v>
                </c:pt>
                <c:pt idx="808">
                  <c:v>0.19642857142857101</c:v>
                </c:pt>
                <c:pt idx="809">
                  <c:v>0.14285714285714199</c:v>
                </c:pt>
                <c:pt idx="810">
                  <c:v>0.14285714285714199</c:v>
                </c:pt>
                <c:pt idx="811">
                  <c:v>0.125</c:v>
                </c:pt>
                <c:pt idx="812">
                  <c:v>0.125</c:v>
                </c:pt>
                <c:pt idx="813">
                  <c:v>0.107142857142857</c:v>
                </c:pt>
                <c:pt idx="814">
                  <c:v>5.3571428571428499E-2</c:v>
                </c:pt>
                <c:pt idx="815">
                  <c:v>5.3571428571428499E-2</c:v>
                </c:pt>
                <c:pt idx="816">
                  <c:v>3.5714285714285698E-2</c:v>
                </c:pt>
                <c:pt idx="817">
                  <c:v>3.5714285714285698E-2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0.85454545454545405</c:v>
                </c:pt>
                <c:pt idx="822">
                  <c:v>0.8</c:v>
                </c:pt>
                <c:pt idx="823">
                  <c:v>0.74545454545454504</c:v>
                </c:pt>
                <c:pt idx="824">
                  <c:v>0.41818181818181799</c:v>
                </c:pt>
                <c:pt idx="825">
                  <c:v>0.34545454545454501</c:v>
                </c:pt>
                <c:pt idx="826">
                  <c:v>0.32727272727272699</c:v>
                </c:pt>
                <c:pt idx="827">
                  <c:v>0.27272727272727199</c:v>
                </c:pt>
                <c:pt idx="828">
                  <c:v>0.236363636363636</c:v>
                </c:pt>
                <c:pt idx="829">
                  <c:v>0.109090909090909</c:v>
                </c:pt>
                <c:pt idx="830">
                  <c:v>9.0909090909090898E-2</c:v>
                </c:pt>
                <c:pt idx="831">
                  <c:v>3.6363636363636299E-2</c:v>
                </c:pt>
                <c:pt idx="832">
                  <c:v>3.6363636363636299E-2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0.81481481481481399</c:v>
                </c:pt>
                <c:pt idx="839">
                  <c:v>0.37037037037037002</c:v>
                </c:pt>
                <c:pt idx="840">
                  <c:v>0.33333333333333298</c:v>
                </c:pt>
                <c:pt idx="841">
                  <c:v>0.31481481481481399</c:v>
                </c:pt>
                <c:pt idx="842">
                  <c:v>0.24074074074074001</c:v>
                </c:pt>
                <c:pt idx="843">
                  <c:v>0.22222222222222199</c:v>
                </c:pt>
                <c:pt idx="844">
                  <c:v>0.12962962962962901</c:v>
                </c:pt>
                <c:pt idx="845">
                  <c:v>7.4074074074074001E-2</c:v>
                </c:pt>
                <c:pt idx="846">
                  <c:v>5.5555555555555497E-2</c:v>
                </c:pt>
                <c:pt idx="847">
                  <c:v>5.5555555555555497E-2</c:v>
                </c:pt>
                <c:pt idx="848">
                  <c:v>5.5555555555555497E-2</c:v>
                </c:pt>
                <c:pt idx="849">
                  <c:v>3.7037037037037E-2</c:v>
                </c:pt>
                <c:pt idx="850">
                  <c:v>3.7037037037037E-2</c:v>
                </c:pt>
                <c:pt idx="851">
                  <c:v>1.85185185185185E-2</c:v>
                </c:pt>
                <c:pt idx="852">
                  <c:v>1.85185185185185E-2</c:v>
                </c:pt>
                <c:pt idx="853">
                  <c:v>1.85185185185185E-2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1</c:v>
                </c:pt>
                <c:pt idx="858">
                  <c:v>0.56603773584905603</c:v>
                </c:pt>
                <c:pt idx="859">
                  <c:v>0.52830188679245205</c:v>
                </c:pt>
                <c:pt idx="860">
                  <c:v>0.39622641509433898</c:v>
                </c:pt>
                <c:pt idx="861">
                  <c:v>0.37735849056603699</c:v>
                </c:pt>
                <c:pt idx="862">
                  <c:v>0.35849056603773499</c:v>
                </c:pt>
                <c:pt idx="863">
                  <c:v>0.22641509433962201</c:v>
                </c:pt>
                <c:pt idx="864">
                  <c:v>0.22641509433962201</c:v>
                </c:pt>
                <c:pt idx="865">
                  <c:v>0.169811320754716</c:v>
                </c:pt>
                <c:pt idx="866">
                  <c:v>0.13207547169811301</c:v>
                </c:pt>
                <c:pt idx="867">
                  <c:v>0.13207547169811301</c:v>
                </c:pt>
                <c:pt idx="868">
                  <c:v>0.113207547169811</c:v>
                </c:pt>
                <c:pt idx="869">
                  <c:v>0.113207547169811</c:v>
                </c:pt>
                <c:pt idx="870">
                  <c:v>9.4339622641509399E-2</c:v>
                </c:pt>
                <c:pt idx="871">
                  <c:v>5.6603773584905599E-2</c:v>
                </c:pt>
                <c:pt idx="872">
                  <c:v>5.6603773584905599E-2</c:v>
                </c:pt>
                <c:pt idx="873">
                  <c:v>3.7735849056603703E-2</c:v>
                </c:pt>
                <c:pt idx="874">
                  <c:v>3.7735849056603703E-2</c:v>
                </c:pt>
                <c:pt idx="875">
                  <c:v>1.8867924528301799E-2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0.84615384615384603</c:v>
                </c:pt>
                <c:pt idx="882">
                  <c:v>0.73076923076922995</c:v>
                </c:pt>
                <c:pt idx="883">
                  <c:v>0.71153846153846101</c:v>
                </c:pt>
                <c:pt idx="884">
                  <c:v>0.46153846153846101</c:v>
                </c:pt>
                <c:pt idx="885">
                  <c:v>0.42307692307692302</c:v>
                </c:pt>
                <c:pt idx="886">
                  <c:v>0.30769230769230699</c:v>
                </c:pt>
                <c:pt idx="887">
                  <c:v>0.269230769230769</c:v>
                </c:pt>
                <c:pt idx="888">
                  <c:v>0.269230769230769</c:v>
                </c:pt>
                <c:pt idx="889">
                  <c:v>0.21153846153846101</c:v>
                </c:pt>
                <c:pt idx="890">
                  <c:v>9.6153846153846104E-2</c:v>
                </c:pt>
                <c:pt idx="891">
                  <c:v>5.7692307692307598E-2</c:v>
                </c:pt>
                <c:pt idx="892">
                  <c:v>5.7692307692307598E-2</c:v>
                </c:pt>
                <c:pt idx="893">
                  <c:v>5.7692307692307598E-2</c:v>
                </c:pt>
                <c:pt idx="894">
                  <c:v>3.8461538461538401E-2</c:v>
                </c:pt>
                <c:pt idx="895">
                  <c:v>3.8461538461538401E-2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0.96078431372549</c:v>
                </c:pt>
                <c:pt idx="904">
                  <c:v>0.50980392156862697</c:v>
                </c:pt>
                <c:pt idx="905">
                  <c:v>0.47058823529411697</c:v>
                </c:pt>
                <c:pt idx="906">
                  <c:v>0.41176470588235198</c:v>
                </c:pt>
                <c:pt idx="907">
                  <c:v>0.31372549019607798</c:v>
                </c:pt>
                <c:pt idx="908">
                  <c:v>0.27450980392156799</c:v>
                </c:pt>
                <c:pt idx="909">
                  <c:v>0.25490196078431299</c:v>
                </c:pt>
                <c:pt idx="910">
                  <c:v>0.23529411764705799</c:v>
                </c:pt>
                <c:pt idx="911">
                  <c:v>0.19607843137254899</c:v>
                </c:pt>
                <c:pt idx="912">
                  <c:v>0.17647058823529399</c:v>
                </c:pt>
                <c:pt idx="913">
                  <c:v>0.17647058823529399</c:v>
                </c:pt>
                <c:pt idx="914">
                  <c:v>0.11764705882352899</c:v>
                </c:pt>
                <c:pt idx="915">
                  <c:v>9.8039215686274495E-2</c:v>
                </c:pt>
                <c:pt idx="916">
                  <c:v>9.8039215686274495E-2</c:v>
                </c:pt>
                <c:pt idx="917">
                  <c:v>3.9215686274509803E-2</c:v>
                </c:pt>
                <c:pt idx="918">
                  <c:v>1.9607843137254902E-2</c:v>
                </c:pt>
                <c:pt idx="919">
                  <c:v>1.9607843137254902E-2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0.76</c:v>
                </c:pt>
                <c:pt idx="924">
                  <c:v>0.57999999999999996</c:v>
                </c:pt>
                <c:pt idx="925">
                  <c:v>0.5</c:v>
                </c:pt>
                <c:pt idx="926">
                  <c:v>0.44</c:v>
                </c:pt>
                <c:pt idx="927">
                  <c:v>0.42</c:v>
                </c:pt>
                <c:pt idx="928">
                  <c:v>0.32</c:v>
                </c:pt>
                <c:pt idx="929">
                  <c:v>0.28000000000000003</c:v>
                </c:pt>
                <c:pt idx="930">
                  <c:v>0.28000000000000003</c:v>
                </c:pt>
                <c:pt idx="931">
                  <c:v>0.26</c:v>
                </c:pt>
                <c:pt idx="932">
                  <c:v>0.24</c:v>
                </c:pt>
                <c:pt idx="933">
                  <c:v>0.2</c:v>
                </c:pt>
                <c:pt idx="934">
                  <c:v>0.18</c:v>
                </c:pt>
                <c:pt idx="935">
                  <c:v>0.14000000000000001</c:v>
                </c:pt>
                <c:pt idx="936">
                  <c:v>0.1</c:v>
                </c:pt>
                <c:pt idx="937">
                  <c:v>0.1</c:v>
                </c:pt>
                <c:pt idx="938">
                  <c:v>0.06</c:v>
                </c:pt>
                <c:pt idx="939">
                  <c:v>0.04</c:v>
                </c:pt>
                <c:pt idx="940">
                  <c:v>0.04</c:v>
                </c:pt>
                <c:pt idx="941">
                  <c:v>0.02</c:v>
                </c:pt>
                <c:pt idx="942">
                  <c:v>0.02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</c:numCache>
            </c:numRef>
          </c:xVal>
          <c:yVal>
            <c:numRef>
              <c:f>ontarget_50!$H$2:$H$951</c:f>
              <c:numCache>
                <c:formatCode>General</c:formatCode>
                <c:ptCount val="950"/>
                <c:pt idx="0">
                  <c:v>0</c:v>
                </c:pt>
                <c:pt idx="1">
                  <c:v>6.0331825037707298E-3</c:v>
                </c:pt>
                <c:pt idx="2">
                  <c:v>3.07219662058371E-3</c:v>
                </c:pt>
                <c:pt idx="3">
                  <c:v>0.20772058823529399</c:v>
                </c:pt>
                <c:pt idx="4">
                  <c:v>0.97703549060542705</c:v>
                </c:pt>
                <c:pt idx="5">
                  <c:v>4.5146726862302401E-3</c:v>
                </c:pt>
                <c:pt idx="6">
                  <c:v>1.1520737327188901E-2</c:v>
                </c:pt>
                <c:pt idx="7">
                  <c:v>0.21261682242990601</c:v>
                </c:pt>
                <c:pt idx="8">
                  <c:v>0.17884130982367699</c:v>
                </c:pt>
                <c:pt idx="9">
                  <c:v>0.22691292875989399</c:v>
                </c:pt>
                <c:pt idx="10">
                  <c:v>1.35135135135135E-2</c:v>
                </c:pt>
                <c:pt idx="11">
                  <c:v>0.81215469613259605</c:v>
                </c:pt>
                <c:pt idx="12">
                  <c:v>0</c:v>
                </c:pt>
                <c:pt idx="13">
                  <c:v>4.0462427745664699E-2</c:v>
                </c:pt>
                <c:pt idx="14">
                  <c:v>0.99679487179487103</c:v>
                </c:pt>
                <c:pt idx="15">
                  <c:v>0.139158576051779</c:v>
                </c:pt>
                <c:pt idx="16">
                  <c:v>0.64067796610169403</c:v>
                </c:pt>
                <c:pt idx="17">
                  <c:v>0.122743682310469</c:v>
                </c:pt>
                <c:pt idx="18">
                  <c:v>7.3529411764705802E-2</c:v>
                </c:pt>
                <c:pt idx="19">
                  <c:v>0.18587360594795499</c:v>
                </c:pt>
                <c:pt idx="20">
                  <c:v>0</c:v>
                </c:pt>
                <c:pt idx="21">
                  <c:v>2.3904382470119501E-2</c:v>
                </c:pt>
                <c:pt idx="22">
                  <c:v>0</c:v>
                </c:pt>
                <c:pt idx="23">
                  <c:v>0.64516129032257996</c:v>
                </c:pt>
                <c:pt idx="24">
                  <c:v>0.38306451612903197</c:v>
                </c:pt>
                <c:pt idx="25">
                  <c:v>0</c:v>
                </c:pt>
                <c:pt idx="26">
                  <c:v>0.32780082987551801</c:v>
                </c:pt>
                <c:pt idx="27">
                  <c:v>6.2240663900414897E-2</c:v>
                </c:pt>
                <c:pt idx="28">
                  <c:v>0.28033472803347198</c:v>
                </c:pt>
                <c:pt idx="29">
                  <c:v>2.1097046413502098E-2</c:v>
                </c:pt>
                <c:pt idx="30">
                  <c:v>0</c:v>
                </c:pt>
                <c:pt idx="31">
                  <c:v>0.30084745762711801</c:v>
                </c:pt>
                <c:pt idx="32">
                  <c:v>7.2033898305084706E-2</c:v>
                </c:pt>
                <c:pt idx="33">
                  <c:v>1.27659574468085E-2</c:v>
                </c:pt>
                <c:pt idx="34">
                  <c:v>2.5862068965517199E-2</c:v>
                </c:pt>
                <c:pt idx="35">
                  <c:v>0.27391304347826001</c:v>
                </c:pt>
                <c:pt idx="36">
                  <c:v>7.0796460176991094E-2</c:v>
                </c:pt>
                <c:pt idx="37">
                  <c:v>0</c:v>
                </c:pt>
                <c:pt idx="38">
                  <c:v>4.4843049327354199E-3</c:v>
                </c:pt>
                <c:pt idx="39">
                  <c:v>0.99545454545454504</c:v>
                </c:pt>
                <c:pt idx="40">
                  <c:v>0.230414746543778</c:v>
                </c:pt>
                <c:pt idx="41">
                  <c:v>0.25581395348837199</c:v>
                </c:pt>
                <c:pt idx="42">
                  <c:v>0.10328638497652499</c:v>
                </c:pt>
                <c:pt idx="43">
                  <c:v>4.6948356807511703E-3</c:v>
                </c:pt>
                <c:pt idx="44">
                  <c:v>3.3018867924528301E-2</c:v>
                </c:pt>
                <c:pt idx="45">
                  <c:v>3.3816425120772903E-2</c:v>
                </c:pt>
                <c:pt idx="46">
                  <c:v>9.8039215686274508E-3</c:v>
                </c:pt>
                <c:pt idx="47">
                  <c:v>0.433497536945812</c:v>
                </c:pt>
                <c:pt idx="48">
                  <c:v>0.75742574257425699</c:v>
                </c:pt>
                <c:pt idx="49">
                  <c:v>0.115</c:v>
                </c:pt>
                <c:pt idx="50">
                  <c:v>9.6446700507614197E-2</c:v>
                </c:pt>
                <c:pt idx="51">
                  <c:v>0.44615384615384601</c:v>
                </c:pt>
                <c:pt idx="52">
                  <c:v>0.29230769230769199</c:v>
                </c:pt>
                <c:pt idx="53">
                  <c:v>0.16145833333333301</c:v>
                </c:pt>
                <c:pt idx="54">
                  <c:v>7.2916666666666602E-2</c:v>
                </c:pt>
                <c:pt idx="55">
                  <c:v>3.1413612565444997E-2</c:v>
                </c:pt>
                <c:pt idx="56">
                  <c:v>0.9</c:v>
                </c:pt>
                <c:pt idx="57">
                  <c:v>0.168421052631578</c:v>
                </c:pt>
                <c:pt idx="58">
                  <c:v>9.0425531914893595E-2</c:v>
                </c:pt>
                <c:pt idx="59">
                  <c:v>1.06951871657754E-2</c:v>
                </c:pt>
                <c:pt idx="60">
                  <c:v>0.123655913978494</c:v>
                </c:pt>
                <c:pt idx="61">
                  <c:v>0</c:v>
                </c:pt>
                <c:pt idx="62">
                  <c:v>0</c:v>
                </c:pt>
                <c:pt idx="63">
                  <c:v>0.17032967032967</c:v>
                </c:pt>
                <c:pt idx="64">
                  <c:v>0.164835164835164</c:v>
                </c:pt>
                <c:pt idx="65">
                  <c:v>0.35555555555555501</c:v>
                </c:pt>
                <c:pt idx="66">
                  <c:v>5.0279329608938501E-2</c:v>
                </c:pt>
                <c:pt idx="67">
                  <c:v>0.85955056179775202</c:v>
                </c:pt>
                <c:pt idx="68">
                  <c:v>0.29943502824858698</c:v>
                </c:pt>
                <c:pt idx="69">
                  <c:v>0.22727272727272699</c:v>
                </c:pt>
                <c:pt idx="70">
                  <c:v>7.9545454545454503E-2</c:v>
                </c:pt>
                <c:pt idx="71">
                  <c:v>0</c:v>
                </c:pt>
                <c:pt idx="72">
                  <c:v>0</c:v>
                </c:pt>
                <c:pt idx="73">
                  <c:v>0.40229885057471199</c:v>
                </c:pt>
                <c:pt idx="74">
                  <c:v>0.45664739884393002</c:v>
                </c:pt>
                <c:pt idx="75">
                  <c:v>5.7803468208092396E-3</c:v>
                </c:pt>
                <c:pt idx="76">
                  <c:v>0.11046511627906901</c:v>
                </c:pt>
                <c:pt idx="77">
                  <c:v>6.3953488372092998E-2</c:v>
                </c:pt>
                <c:pt idx="78">
                  <c:v>0.994117647058823</c:v>
                </c:pt>
                <c:pt idx="79">
                  <c:v>0.14117647058823499</c:v>
                </c:pt>
                <c:pt idx="80">
                  <c:v>0.23668639053254401</c:v>
                </c:pt>
                <c:pt idx="81">
                  <c:v>0</c:v>
                </c:pt>
                <c:pt idx="82">
                  <c:v>0.98181818181818103</c:v>
                </c:pt>
                <c:pt idx="83">
                  <c:v>0.103030303030303</c:v>
                </c:pt>
                <c:pt idx="84">
                  <c:v>0.28658536585365801</c:v>
                </c:pt>
                <c:pt idx="85">
                  <c:v>0.993865030674846</c:v>
                </c:pt>
                <c:pt idx="86">
                  <c:v>6.13496932515337E-3</c:v>
                </c:pt>
                <c:pt idx="87">
                  <c:v>6.13496932515337E-3</c:v>
                </c:pt>
                <c:pt idx="88">
                  <c:v>0.104938271604938</c:v>
                </c:pt>
                <c:pt idx="89">
                  <c:v>0</c:v>
                </c:pt>
                <c:pt idx="90">
                  <c:v>6.2111801242236003E-3</c:v>
                </c:pt>
                <c:pt idx="91">
                  <c:v>1.8749999999999999E-2</c:v>
                </c:pt>
                <c:pt idx="92">
                  <c:v>0.22641509433962201</c:v>
                </c:pt>
                <c:pt idx="93">
                  <c:v>7.5471698113207503E-2</c:v>
                </c:pt>
                <c:pt idx="94">
                  <c:v>3.1446540880503103E-2</c:v>
                </c:pt>
                <c:pt idx="95">
                  <c:v>3.1645569620253097E-2</c:v>
                </c:pt>
                <c:pt idx="96">
                  <c:v>1.8987341772151899E-2</c:v>
                </c:pt>
                <c:pt idx="97">
                  <c:v>0.35031847133757898</c:v>
                </c:pt>
                <c:pt idx="98">
                  <c:v>2.54777070063694E-2</c:v>
                </c:pt>
                <c:pt idx="99">
                  <c:v>2.5974025974025899E-2</c:v>
                </c:pt>
                <c:pt idx="100">
                  <c:v>0</c:v>
                </c:pt>
                <c:pt idx="101">
                  <c:v>0.36601307189542398</c:v>
                </c:pt>
                <c:pt idx="102">
                  <c:v>6.5359477124183E-3</c:v>
                </c:pt>
                <c:pt idx="103">
                  <c:v>0.31578947368421001</c:v>
                </c:pt>
                <c:pt idx="104">
                  <c:v>0.15131578947368399</c:v>
                </c:pt>
                <c:pt idx="105">
                  <c:v>9.2105263157894704E-2</c:v>
                </c:pt>
                <c:pt idx="106">
                  <c:v>0.231788079470198</c:v>
                </c:pt>
                <c:pt idx="107">
                  <c:v>0.19205298013245001</c:v>
                </c:pt>
                <c:pt idx="108">
                  <c:v>0.42953020134228098</c:v>
                </c:pt>
                <c:pt idx="109">
                  <c:v>0.195945945945945</c:v>
                </c:pt>
                <c:pt idx="110">
                  <c:v>8.8435374149659796E-2</c:v>
                </c:pt>
                <c:pt idx="111">
                  <c:v>0</c:v>
                </c:pt>
                <c:pt idx="112">
                  <c:v>0.102739726027397</c:v>
                </c:pt>
                <c:pt idx="113">
                  <c:v>0</c:v>
                </c:pt>
                <c:pt idx="114">
                  <c:v>0.33103448275862002</c:v>
                </c:pt>
                <c:pt idx="115">
                  <c:v>0.25517241379310301</c:v>
                </c:pt>
                <c:pt idx="116">
                  <c:v>0.67361111111111105</c:v>
                </c:pt>
                <c:pt idx="117">
                  <c:v>0.51408450704225295</c:v>
                </c:pt>
                <c:pt idx="118">
                  <c:v>0.26760563380281599</c:v>
                </c:pt>
                <c:pt idx="119">
                  <c:v>0.38297872340425498</c:v>
                </c:pt>
                <c:pt idx="120">
                  <c:v>0.120567375886524</c:v>
                </c:pt>
                <c:pt idx="121">
                  <c:v>2.8368794326241099E-2</c:v>
                </c:pt>
                <c:pt idx="122">
                  <c:v>0.14388489208633001</c:v>
                </c:pt>
                <c:pt idx="123">
                  <c:v>0</c:v>
                </c:pt>
                <c:pt idx="124">
                  <c:v>0</c:v>
                </c:pt>
                <c:pt idx="125">
                  <c:v>0.13868613138686101</c:v>
                </c:pt>
                <c:pt idx="126">
                  <c:v>7.2992700729926996E-3</c:v>
                </c:pt>
                <c:pt idx="127">
                  <c:v>7.2992700729926996E-3</c:v>
                </c:pt>
                <c:pt idx="128">
                  <c:v>0.32352941176470501</c:v>
                </c:pt>
                <c:pt idx="129">
                  <c:v>0.28676470588235198</c:v>
                </c:pt>
                <c:pt idx="130">
                  <c:v>7.3529411764705802E-2</c:v>
                </c:pt>
                <c:pt idx="131">
                  <c:v>0.133333333333333</c:v>
                </c:pt>
                <c:pt idx="132">
                  <c:v>8.8888888888888795E-2</c:v>
                </c:pt>
                <c:pt idx="133">
                  <c:v>0.402985074626865</c:v>
                </c:pt>
                <c:pt idx="134">
                  <c:v>0.24626865671641701</c:v>
                </c:pt>
                <c:pt idx="135">
                  <c:v>0.231343283582089</c:v>
                </c:pt>
                <c:pt idx="136">
                  <c:v>2.2388059701492501E-2</c:v>
                </c:pt>
                <c:pt idx="137">
                  <c:v>0.93984962406015005</c:v>
                </c:pt>
                <c:pt idx="138">
                  <c:v>0.43609022556390897</c:v>
                </c:pt>
                <c:pt idx="139">
                  <c:v>0.105263157894736</c:v>
                </c:pt>
                <c:pt idx="140">
                  <c:v>3.00751879699248E-2</c:v>
                </c:pt>
                <c:pt idx="141">
                  <c:v>3.00751879699248E-2</c:v>
                </c:pt>
                <c:pt idx="142">
                  <c:v>3.00751879699248E-2</c:v>
                </c:pt>
                <c:pt idx="143">
                  <c:v>2.2556390977443601E-2</c:v>
                </c:pt>
                <c:pt idx="144">
                  <c:v>0</c:v>
                </c:pt>
                <c:pt idx="145">
                  <c:v>0.36363636363636298</c:v>
                </c:pt>
                <c:pt idx="146">
                  <c:v>0.72519083969465603</c:v>
                </c:pt>
                <c:pt idx="147">
                  <c:v>4.5801526717557203E-2</c:v>
                </c:pt>
                <c:pt idx="148">
                  <c:v>0</c:v>
                </c:pt>
                <c:pt idx="149">
                  <c:v>0.23076923076923</c:v>
                </c:pt>
                <c:pt idx="150">
                  <c:v>0</c:v>
                </c:pt>
                <c:pt idx="151">
                  <c:v>0.33333333333333298</c:v>
                </c:pt>
                <c:pt idx="152">
                  <c:v>0.170542635658914</c:v>
                </c:pt>
                <c:pt idx="153">
                  <c:v>0</c:v>
                </c:pt>
                <c:pt idx="154">
                  <c:v>7.8125E-3</c:v>
                </c:pt>
                <c:pt idx="155">
                  <c:v>7.8125E-3</c:v>
                </c:pt>
                <c:pt idx="156">
                  <c:v>0</c:v>
                </c:pt>
                <c:pt idx="157">
                  <c:v>0</c:v>
                </c:pt>
                <c:pt idx="158">
                  <c:v>0.29921259842519599</c:v>
                </c:pt>
                <c:pt idx="159">
                  <c:v>0.27559055118110198</c:v>
                </c:pt>
                <c:pt idx="160">
                  <c:v>0.14960629921259799</c:v>
                </c:pt>
                <c:pt idx="161">
                  <c:v>3.1496062992125901E-2</c:v>
                </c:pt>
                <c:pt idx="162">
                  <c:v>0.11111111111111099</c:v>
                </c:pt>
                <c:pt idx="163">
                  <c:v>0.112</c:v>
                </c:pt>
                <c:pt idx="164">
                  <c:v>9.6000000000000002E-2</c:v>
                </c:pt>
                <c:pt idx="165">
                  <c:v>0.40322580645161199</c:v>
                </c:pt>
                <c:pt idx="166">
                  <c:v>0.209677419354838</c:v>
                </c:pt>
                <c:pt idx="167">
                  <c:v>0.16129032258064499</c:v>
                </c:pt>
                <c:pt idx="168">
                  <c:v>0.45528455284552799</c:v>
                </c:pt>
                <c:pt idx="169">
                  <c:v>6.5040650406504003E-2</c:v>
                </c:pt>
                <c:pt idx="170">
                  <c:v>4.0650406504064998E-2</c:v>
                </c:pt>
                <c:pt idx="171">
                  <c:v>2.4390243902439001E-2</c:v>
                </c:pt>
                <c:pt idx="172">
                  <c:v>8.1300813008130003E-3</c:v>
                </c:pt>
                <c:pt idx="173">
                  <c:v>0.14754098360655701</c:v>
                </c:pt>
                <c:pt idx="174">
                  <c:v>8.1967213114753995E-2</c:v>
                </c:pt>
                <c:pt idx="175">
                  <c:v>1.63934426229508E-2</c:v>
                </c:pt>
                <c:pt idx="176">
                  <c:v>8.1967213114754103E-3</c:v>
                </c:pt>
                <c:pt idx="177">
                  <c:v>0</c:v>
                </c:pt>
                <c:pt idx="178">
                  <c:v>0.24793388429752</c:v>
                </c:pt>
                <c:pt idx="179">
                  <c:v>0.107438016528925</c:v>
                </c:pt>
                <c:pt idx="180">
                  <c:v>8.2644628099173501E-2</c:v>
                </c:pt>
                <c:pt idx="181">
                  <c:v>3.3057851239669402E-2</c:v>
                </c:pt>
                <c:pt idx="182">
                  <c:v>8.2644628099173504E-3</c:v>
                </c:pt>
                <c:pt idx="183">
                  <c:v>0</c:v>
                </c:pt>
                <c:pt idx="184">
                  <c:v>0.55833333333333302</c:v>
                </c:pt>
                <c:pt idx="185">
                  <c:v>0.33333333333333298</c:v>
                </c:pt>
                <c:pt idx="186">
                  <c:v>0.17499999999999999</c:v>
                </c:pt>
                <c:pt idx="187">
                  <c:v>0.16666666666666599</c:v>
                </c:pt>
                <c:pt idx="188">
                  <c:v>1.6666666666666601E-2</c:v>
                </c:pt>
                <c:pt idx="189">
                  <c:v>8.3333333333333297E-3</c:v>
                </c:pt>
                <c:pt idx="190">
                  <c:v>1</c:v>
                </c:pt>
                <c:pt idx="191">
                  <c:v>0.19327731092436901</c:v>
                </c:pt>
                <c:pt idx="192">
                  <c:v>0.15126050420168</c:v>
                </c:pt>
                <c:pt idx="193">
                  <c:v>0.13445378151260501</c:v>
                </c:pt>
                <c:pt idx="194">
                  <c:v>4.2016806722689003E-2</c:v>
                </c:pt>
                <c:pt idx="195">
                  <c:v>0</c:v>
                </c:pt>
                <c:pt idx="196">
                  <c:v>0.57627118644067798</c:v>
                </c:pt>
                <c:pt idx="197">
                  <c:v>0.38983050847457601</c:v>
                </c:pt>
                <c:pt idx="198">
                  <c:v>0.27118644067796599</c:v>
                </c:pt>
                <c:pt idx="199">
                  <c:v>5.0847457627118599E-2</c:v>
                </c:pt>
                <c:pt idx="200">
                  <c:v>1.6949152542372801E-2</c:v>
                </c:pt>
                <c:pt idx="201">
                  <c:v>0.46153846153846101</c:v>
                </c:pt>
                <c:pt idx="202">
                  <c:v>0.15384615384615299</c:v>
                </c:pt>
                <c:pt idx="203">
                  <c:v>5.9829059829059797E-2</c:v>
                </c:pt>
                <c:pt idx="204">
                  <c:v>5.1282051282051197E-2</c:v>
                </c:pt>
                <c:pt idx="205">
                  <c:v>3.4188034188034101E-2</c:v>
                </c:pt>
                <c:pt idx="206">
                  <c:v>0</c:v>
                </c:pt>
                <c:pt idx="207">
                  <c:v>0.32758620689655099</c:v>
                </c:pt>
                <c:pt idx="208">
                  <c:v>0.30172413793103398</c:v>
                </c:pt>
                <c:pt idx="209">
                  <c:v>5.1724137931034399E-2</c:v>
                </c:pt>
                <c:pt idx="210">
                  <c:v>0</c:v>
                </c:pt>
                <c:pt idx="211">
                  <c:v>0.37391304347825999</c:v>
                </c:pt>
                <c:pt idx="212">
                  <c:v>0.27826086956521701</c:v>
                </c:pt>
                <c:pt idx="213">
                  <c:v>0.104347826086956</c:v>
                </c:pt>
                <c:pt idx="214">
                  <c:v>1</c:v>
                </c:pt>
                <c:pt idx="215">
                  <c:v>0.63716814159292001</c:v>
                </c:pt>
                <c:pt idx="216">
                  <c:v>1.7699115044247701E-2</c:v>
                </c:pt>
                <c:pt idx="217">
                  <c:v>0</c:v>
                </c:pt>
                <c:pt idx="218">
                  <c:v>0</c:v>
                </c:pt>
                <c:pt idx="219">
                  <c:v>0.39285714285714202</c:v>
                </c:pt>
                <c:pt idx="220">
                  <c:v>0.19642857142857101</c:v>
                </c:pt>
                <c:pt idx="221">
                  <c:v>0.1875</c:v>
                </c:pt>
                <c:pt idx="222">
                  <c:v>7.1428571428571397E-2</c:v>
                </c:pt>
                <c:pt idx="223">
                  <c:v>1.7857142857142801E-2</c:v>
                </c:pt>
                <c:pt idx="224">
                  <c:v>0.108108108108108</c:v>
                </c:pt>
                <c:pt idx="225">
                  <c:v>8.1081081081081002E-2</c:v>
                </c:pt>
                <c:pt idx="226">
                  <c:v>9.0090090090090003E-3</c:v>
                </c:pt>
                <c:pt idx="227">
                  <c:v>0.31818181818181801</c:v>
                </c:pt>
                <c:pt idx="228">
                  <c:v>0.31818181818181801</c:v>
                </c:pt>
                <c:pt idx="229">
                  <c:v>8.1818181818181804E-2</c:v>
                </c:pt>
                <c:pt idx="230">
                  <c:v>4.54545454545454E-2</c:v>
                </c:pt>
                <c:pt idx="231">
                  <c:v>0</c:v>
                </c:pt>
                <c:pt idx="232">
                  <c:v>0.75229357798165097</c:v>
                </c:pt>
                <c:pt idx="233">
                  <c:v>0.48623853211009099</c:v>
                </c:pt>
                <c:pt idx="234">
                  <c:v>0.394495412844036</c:v>
                </c:pt>
                <c:pt idx="235">
                  <c:v>1</c:v>
                </c:pt>
                <c:pt idx="236">
                  <c:v>0.43518518518518501</c:v>
                </c:pt>
                <c:pt idx="237">
                  <c:v>0.25</c:v>
                </c:pt>
                <c:pt idx="238">
                  <c:v>0.203703703703703</c:v>
                </c:pt>
                <c:pt idx="239">
                  <c:v>0.148148148148148</c:v>
                </c:pt>
                <c:pt idx="240">
                  <c:v>0.13888888888888801</c:v>
                </c:pt>
                <c:pt idx="241">
                  <c:v>0.12962962962962901</c:v>
                </c:pt>
                <c:pt idx="242">
                  <c:v>0.22429906542056</c:v>
                </c:pt>
                <c:pt idx="243">
                  <c:v>0.19626168224299001</c:v>
                </c:pt>
                <c:pt idx="244">
                  <c:v>0.11214953271028</c:v>
                </c:pt>
                <c:pt idx="245">
                  <c:v>1.86915887850467E-2</c:v>
                </c:pt>
                <c:pt idx="246">
                  <c:v>9.3457943925233603E-3</c:v>
                </c:pt>
                <c:pt idx="247">
                  <c:v>0.71698113207547098</c:v>
                </c:pt>
                <c:pt idx="248">
                  <c:v>0.62264150943396201</c:v>
                </c:pt>
                <c:pt idx="249">
                  <c:v>0.27358490566037702</c:v>
                </c:pt>
                <c:pt idx="250">
                  <c:v>0.23584905660377301</c:v>
                </c:pt>
                <c:pt idx="251">
                  <c:v>0.18867924528301799</c:v>
                </c:pt>
                <c:pt idx="252">
                  <c:v>0.179245283018867</c:v>
                </c:pt>
                <c:pt idx="253">
                  <c:v>0.61904761904761896</c:v>
                </c:pt>
                <c:pt idx="254">
                  <c:v>0.476190476190476</c:v>
                </c:pt>
                <c:pt idx="255">
                  <c:v>0.29523809523809502</c:v>
                </c:pt>
                <c:pt idx="256">
                  <c:v>0.14285714285714199</c:v>
                </c:pt>
                <c:pt idx="257">
                  <c:v>5.7142857142857099E-2</c:v>
                </c:pt>
                <c:pt idx="258">
                  <c:v>0.61538461538461497</c:v>
                </c:pt>
                <c:pt idx="259">
                  <c:v>0.45192307692307598</c:v>
                </c:pt>
                <c:pt idx="260">
                  <c:v>8.6538461538461495E-2</c:v>
                </c:pt>
                <c:pt idx="261">
                  <c:v>9.6153846153846107E-3</c:v>
                </c:pt>
                <c:pt idx="262">
                  <c:v>1</c:v>
                </c:pt>
                <c:pt idx="263">
                  <c:v>0.990291262135922</c:v>
                </c:pt>
                <c:pt idx="264">
                  <c:v>0.58252427184466005</c:v>
                </c:pt>
                <c:pt idx="265">
                  <c:v>0.28155339805825202</c:v>
                </c:pt>
                <c:pt idx="266">
                  <c:v>0.223300970873786</c:v>
                </c:pt>
                <c:pt idx="267">
                  <c:v>0.15533980582524201</c:v>
                </c:pt>
                <c:pt idx="268">
                  <c:v>0</c:v>
                </c:pt>
                <c:pt idx="269">
                  <c:v>0.45098039215686198</c:v>
                </c:pt>
                <c:pt idx="270">
                  <c:v>0.30392156862745001</c:v>
                </c:pt>
                <c:pt idx="271">
                  <c:v>0.18627450980392099</c:v>
                </c:pt>
                <c:pt idx="272">
                  <c:v>0.18627450980392099</c:v>
                </c:pt>
                <c:pt idx="273">
                  <c:v>0.10784313725490099</c:v>
                </c:pt>
                <c:pt idx="274">
                  <c:v>8.8235294117646995E-2</c:v>
                </c:pt>
                <c:pt idx="275">
                  <c:v>5.8823529411764698E-2</c:v>
                </c:pt>
                <c:pt idx="276">
                  <c:v>9.8039215686274508E-3</c:v>
                </c:pt>
                <c:pt idx="277">
                  <c:v>0</c:v>
                </c:pt>
                <c:pt idx="278">
                  <c:v>0.89108910891089099</c:v>
                </c:pt>
                <c:pt idx="279">
                  <c:v>0.32673267326732602</c:v>
                </c:pt>
                <c:pt idx="280">
                  <c:v>6.9306930693069299E-2</c:v>
                </c:pt>
                <c:pt idx="281">
                  <c:v>3.9603960396039598E-2</c:v>
                </c:pt>
                <c:pt idx="282">
                  <c:v>0.56999999999999995</c:v>
                </c:pt>
                <c:pt idx="283">
                  <c:v>0.14000000000000001</c:v>
                </c:pt>
                <c:pt idx="284">
                  <c:v>0.06</c:v>
                </c:pt>
                <c:pt idx="285">
                  <c:v>0.06</c:v>
                </c:pt>
                <c:pt idx="286">
                  <c:v>0.01</c:v>
                </c:pt>
                <c:pt idx="287">
                  <c:v>0</c:v>
                </c:pt>
                <c:pt idx="288">
                  <c:v>5.0505050505050497E-2</c:v>
                </c:pt>
                <c:pt idx="289">
                  <c:v>3.03030303030303E-2</c:v>
                </c:pt>
                <c:pt idx="290">
                  <c:v>0.10204081632653</c:v>
                </c:pt>
                <c:pt idx="291">
                  <c:v>0</c:v>
                </c:pt>
                <c:pt idx="292">
                  <c:v>0.85567010309278302</c:v>
                </c:pt>
                <c:pt idx="293">
                  <c:v>0.65979381443298901</c:v>
                </c:pt>
                <c:pt idx="294">
                  <c:v>0.55670103092783496</c:v>
                </c:pt>
                <c:pt idx="295">
                  <c:v>0.432989690721649</c:v>
                </c:pt>
                <c:pt idx="296">
                  <c:v>0.42268041237113402</c:v>
                </c:pt>
                <c:pt idx="297">
                  <c:v>0.123711340206185</c:v>
                </c:pt>
                <c:pt idx="298">
                  <c:v>5.1546391752577303E-2</c:v>
                </c:pt>
                <c:pt idx="299">
                  <c:v>4.1237113402061799E-2</c:v>
                </c:pt>
                <c:pt idx="300">
                  <c:v>2.06185567010309E-2</c:v>
                </c:pt>
                <c:pt idx="301">
                  <c:v>1.03092783505154E-2</c:v>
                </c:pt>
                <c:pt idx="302">
                  <c:v>0.53125</c:v>
                </c:pt>
                <c:pt idx="303">
                  <c:v>0.26041666666666602</c:v>
                </c:pt>
                <c:pt idx="304">
                  <c:v>0.14583333333333301</c:v>
                </c:pt>
                <c:pt idx="305">
                  <c:v>7.2916666666666602E-2</c:v>
                </c:pt>
                <c:pt idx="306">
                  <c:v>2.0833333333333301E-2</c:v>
                </c:pt>
                <c:pt idx="307">
                  <c:v>0.30526315789473601</c:v>
                </c:pt>
                <c:pt idx="308">
                  <c:v>0.27368421052631497</c:v>
                </c:pt>
                <c:pt idx="309">
                  <c:v>0.231578947368421</c:v>
                </c:pt>
                <c:pt idx="310">
                  <c:v>0.231578947368421</c:v>
                </c:pt>
                <c:pt idx="311">
                  <c:v>0.21052631578947301</c:v>
                </c:pt>
                <c:pt idx="312">
                  <c:v>6.3157894736842093E-2</c:v>
                </c:pt>
                <c:pt idx="313">
                  <c:v>1.0526315789473601E-2</c:v>
                </c:pt>
                <c:pt idx="314">
                  <c:v>0.67021276595744605</c:v>
                </c:pt>
                <c:pt idx="315">
                  <c:v>0.37234042553191399</c:v>
                </c:pt>
                <c:pt idx="316">
                  <c:v>0.21276595744680801</c:v>
                </c:pt>
                <c:pt idx="317">
                  <c:v>0.20212765957446799</c:v>
                </c:pt>
                <c:pt idx="318">
                  <c:v>0.14893617021276501</c:v>
                </c:pt>
                <c:pt idx="319">
                  <c:v>0.12765957446808501</c:v>
                </c:pt>
                <c:pt idx="320">
                  <c:v>4.2553191489361701E-2</c:v>
                </c:pt>
                <c:pt idx="321">
                  <c:v>0</c:v>
                </c:pt>
                <c:pt idx="322">
                  <c:v>0.15053763440860199</c:v>
                </c:pt>
                <c:pt idx="323">
                  <c:v>0.13978494623655899</c:v>
                </c:pt>
                <c:pt idx="324">
                  <c:v>0.13978494623655899</c:v>
                </c:pt>
                <c:pt idx="325">
                  <c:v>4.3010752688171998E-2</c:v>
                </c:pt>
                <c:pt idx="326">
                  <c:v>3.2258064516128997E-2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0.92391304347825998</c:v>
                </c:pt>
                <c:pt idx="331">
                  <c:v>0.29347826086956502</c:v>
                </c:pt>
                <c:pt idx="332">
                  <c:v>0.23913043478260801</c:v>
                </c:pt>
                <c:pt idx="333">
                  <c:v>0.20652173913043401</c:v>
                </c:pt>
                <c:pt idx="334">
                  <c:v>5.4347826086956499E-2</c:v>
                </c:pt>
                <c:pt idx="335">
                  <c:v>4.3478260869565202E-2</c:v>
                </c:pt>
                <c:pt idx="336">
                  <c:v>3.2608695652173898E-2</c:v>
                </c:pt>
                <c:pt idx="337">
                  <c:v>0.98901098901098905</c:v>
                </c:pt>
                <c:pt idx="338">
                  <c:v>0.329670329670329</c:v>
                </c:pt>
                <c:pt idx="339">
                  <c:v>0.29670329670329598</c:v>
                </c:pt>
                <c:pt idx="340">
                  <c:v>0.219780219780219</c:v>
                </c:pt>
                <c:pt idx="341">
                  <c:v>0.17582417582417501</c:v>
                </c:pt>
                <c:pt idx="342">
                  <c:v>0.12087912087912001</c:v>
                </c:pt>
                <c:pt idx="343">
                  <c:v>8.7912087912087905E-2</c:v>
                </c:pt>
                <c:pt idx="344">
                  <c:v>1.09890109890109E-2</c:v>
                </c:pt>
                <c:pt idx="345">
                  <c:v>0</c:v>
                </c:pt>
                <c:pt idx="346">
                  <c:v>0.57777777777777695</c:v>
                </c:pt>
                <c:pt idx="347">
                  <c:v>0.24444444444444399</c:v>
                </c:pt>
                <c:pt idx="348">
                  <c:v>7.7777777777777696E-2</c:v>
                </c:pt>
                <c:pt idx="349">
                  <c:v>6.6666666666666596E-2</c:v>
                </c:pt>
                <c:pt idx="350">
                  <c:v>3.3333333333333298E-2</c:v>
                </c:pt>
                <c:pt idx="351">
                  <c:v>1.1111111111111099E-2</c:v>
                </c:pt>
                <c:pt idx="352">
                  <c:v>0</c:v>
                </c:pt>
                <c:pt idx="353">
                  <c:v>0.52808988764044895</c:v>
                </c:pt>
                <c:pt idx="354">
                  <c:v>0.29213483146067398</c:v>
                </c:pt>
                <c:pt idx="355">
                  <c:v>0.235955056179775</c:v>
                </c:pt>
                <c:pt idx="356">
                  <c:v>0.17977528089887601</c:v>
                </c:pt>
                <c:pt idx="357">
                  <c:v>0.17977528089887601</c:v>
                </c:pt>
                <c:pt idx="358">
                  <c:v>0.14606741573033699</c:v>
                </c:pt>
                <c:pt idx="359">
                  <c:v>8.98876404494382E-2</c:v>
                </c:pt>
                <c:pt idx="360">
                  <c:v>0</c:v>
                </c:pt>
                <c:pt idx="361">
                  <c:v>0</c:v>
                </c:pt>
                <c:pt idx="362">
                  <c:v>0.98863636363636298</c:v>
                </c:pt>
                <c:pt idx="363">
                  <c:v>0.71590909090909005</c:v>
                </c:pt>
                <c:pt idx="364">
                  <c:v>0.69318181818181801</c:v>
                </c:pt>
                <c:pt idx="365">
                  <c:v>0.22727272727272699</c:v>
                </c:pt>
                <c:pt idx="366">
                  <c:v>0.13636363636363599</c:v>
                </c:pt>
                <c:pt idx="367">
                  <c:v>6.8181818181818094E-2</c:v>
                </c:pt>
                <c:pt idx="368">
                  <c:v>5.6818181818181802E-2</c:v>
                </c:pt>
                <c:pt idx="369">
                  <c:v>0.29885057471264298</c:v>
                </c:pt>
                <c:pt idx="370">
                  <c:v>6.8965517241379296E-2</c:v>
                </c:pt>
                <c:pt idx="371">
                  <c:v>0</c:v>
                </c:pt>
                <c:pt idx="372">
                  <c:v>0</c:v>
                </c:pt>
                <c:pt idx="373">
                  <c:v>0.52325581395348797</c:v>
                </c:pt>
                <c:pt idx="374">
                  <c:v>0.47674418604651098</c:v>
                </c:pt>
                <c:pt idx="375">
                  <c:v>0.40697674418604601</c:v>
                </c:pt>
                <c:pt idx="376">
                  <c:v>0.290697674418604</c:v>
                </c:pt>
                <c:pt idx="377">
                  <c:v>0.232558139534883</c:v>
                </c:pt>
                <c:pt idx="378">
                  <c:v>0.104651162790697</c:v>
                </c:pt>
                <c:pt idx="379">
                  <c:v>6.9767441860465101E-2</c:v>
                </c:pt>
                <c:pt idx="380">
                  <c:v>1.1627906976744099E-2</c:v>
                </c:pt>
                <c:pt idx="381">
                  <c:v>0.870588235294117</c:v>
                </c:pt>
                <c:pt idx="382">
                  <c:v>0.47058823529411697</c:v>
                </c:pt>
                <c:pt idx="383">
                  <c:v>0.34117647058823503</c:v>
                </c:pt>
                <c:pt idx="384">
                  <c:v>0.32941176470588202</c:v>
                </c:pt>
                <c:pt idx="385">
                  <c:v>9.41176470588235E-2</c:v>
                </c:pt>
                <c:pt idx="386">
                  <c:v>8.2352941176470504E-2</c:v>
                </c:pt>
                <c:pt idx="387">
                  <c:v>7.0588235294117604E-2</c:v>
                </c:pt>
                <c:pt idx="388">
                  <c:v>5.8823529411764698E-2</c:v>
                </c:pt>
                <c:pt idx="389">
                  <c:v>4.7058823529411702E-2</c:v>
                </c:pt>
                <c:pt idx="390">
                  <c:v>2.3529411764705799E-2</c:v>
                </c:pt>
                <c:pt idx="391">
                  <c:v>0</c:v>
                </c:pt>
                <c:pt idx="392">
                  <c:v>0</c:v>
                </c:pt>
                <c:pt idx="393">
                  <c:v>0.57142857142857095</c:v>
                </c:pt>
                <c:pt idx="394">
                  <c:v>0.202380952380952</c:v>
                </c:pt>
                <c:pt idx="395">
                  <c:v>0.15476190476190399</c:v>
                </c:pt>
                <c:pt idx="396">
                  <c:v>0.13095238095237999</c:v>
                </c:pt>
                <c:pt idx="397">
                  <c:v>8.3333333333333301E-2</c:v>
                </c:pt>
                <c:pt idx="398">
                  <c:v>1.1904761904761901E-2</c:v>
                </c:pt>
                <c:pt idx="399">
                  <c:v>0.92771084337349397</c:v>
                </c:pt>
                <c:pt idx="400">
                  <c:v>0.50602409638554202</c:v>
                </c:pt>
                <c:pt idx="401">
                  <c:v>0.32530120481927699</c:v>
                </c:pt>
                <c:pt idx="402">
                  <c:v>0.22891566265060201</c:v>
                </c:pt>
                <c:pt idx="403">
                  <c:v>0.21686746987951799</c:v>
                </c:pt>
                <c:pt idx="404">
                  <c:v>1.20481927710843E-2</c:v>
                </c:pt>
                <c:pt idx="405">
                  <c:v>1.20481927710843E-2</c:v>
                </c:pt>
                <c:pt idx="406">
                  <c:v>1.20481927710843E-2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0.76829268292682895</c:v>
                </c:pt>
                <c:pt idx="412">
                  <c:v>0.51219512195121897</c:v>
                </c:pt>
                <c:pt idx="413">
                  <c:v>0.40243902439024298</c:v>
                </c:pt>
                <c:pt idx="414">
                  <c:v>0.23170731707316999</c:v>
                </c:pt>
                <c:pt idx="415">
                  <c:v>0.19512195121951201</c:v>
                </c:pt>
                <c:pt idx="416">
                  <c:v>9.7560975609756101E-2</c:v>
                </c:pt>
                <c:pt idx="417">
                  <c:v>6.0975609756097497E-2</c:v>
                </c:pt>
                <c:pt idx="418">
                  <c:v>0</c:v>
                </c:pt>
                <c:pt idx="419">
                  <c:v>0.41975308641975301</c:v>
                </c:pt>
                <c:pt idx="420">
                  <c:v>0.41975308641975301</c:v>
                </c:pt>
                <c:pt idx="421">
                  <c:v>0.33333333333333298</c:v>
                </c:pt>
                <c:pt idx="422">
                  <c:v>0.30864197530864101</c:v>
                </c:pt>
                <c:pt idx="423">
                  <c:v>0.28395061728394999</c:v>
                </c:pt>
                <c:pt idx="424">
                  <c:v>0.234567901234567</c:v>
                </c:pt>
                <c:pt idx="425">
                  <c:v>0.209876543209876</c:v>
                </c:pt>
                <c:pt idx="426">
                  <c:v>4.9382716049382699E-2</c:v>
                </c:pt>
                <c:pt idx="427">
                  <c:v>0.5</c:v>
                </c:pt>
                <c:pt idx="428">
                  <c:v>0.27500000000000002</c:v>
                </c:pt>
                <c:pt idx="429">
                  <c:v>0.125</c:v>
                </c:pt>
                <c:pt idx="430">
                  <c:v>7.4999999999999997E-2</c:v>
                </c:pt>
                <c:pt idx="431">
                  <c:v>3.7499999999999999E-2</c:v>
                </c:pt>
                <c:pt idx="432">
                  <c:v>0</c:v>
                </c:pt>
                <c:pt idx="433">
                  <c:v>0.683544303797468</c:v>
                </c:pt>
                <c:pt idx="434">
                  <c:v>0.493670886075949</c:v>
                </c:pt>
                <c:pt idx="435">
                  <c:v>0.443037974683544</c:v>
                </c:pt>
                <c:pt idx="436">
                  <c:v>0.329113924050632</c:v>
                </c:pt>
                <c:pt idx="437">
                  <c:v>0.291139240506329</c:v>
                </c:pt>
                <c:pt idx="438">
                  <c:v>0.139240506329113</c:v>
                </c:pt>
                <c:pt idx="439">
                  <c:v>2.53164556962025E-2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0.34615384615384598</c:v>
                </c:pt>
                <c:pt idx="444">
                  <c:v>0.28205128205128199</c:v>
                </c:pt>
                <c:pt idx="445">
                  <c:v>0.269230769230769</c:v>
                </c:pt>
                <c:pt idx="446">
                  <c:v>0.23076923076923</c:v>
                </c:pt>
                <c:pt idx="447">
                  <c:v>0.19230769230769201</c:v>
                </c:pt>
                <c:pt idx="448">
                  <c:v>0.17948717948717899</c:v>
                </c:pt>
                <c:pt idx="449">
                  <c:v>0.128205128205128</c:v>
                </c:pt>
                <c:pt idx="450">
                  <c:v>6.4102564102564097E-2</c:v>
                </c:pt>
                <c:pt idx="451">
                  <c:v>5.1282051282051197E-2</c:v>
                </c:pt>
                <c:pt idx="452">
                  <c:v>2.5641025641025599E-2</c:v>
                </c:pt>
                <c:pt idx="453">
                  <c:v>1.2820512820512799E-2</c:v>
                </c:pt>
                <c:pt idx="454">
                  <c:v>0</c:v>
                </c:pt>
                <c:pt idx="455">
                  <c:v>0.62337662337662303</c:v>
                </c:pt>
                <c:pt idx="456">
                  <c:v>0.45454545454545398</c:v>
                </c:pt>
                <c:pt idx="457">
                  <c:v>0.38961038961038902</c:v>
                </c:pt>
                <c:pt idx="458">
                  <c:v>0.38961038961038902</c:v>
                </c:pt>
                <c:pt idx="459">
                  <c:v>0.29870129870129802</c:v>
                </c:pt>
                <c:pt idx="460">
                  <c:v>0.23376623376623301</c:v>
                </c:pt>
                <c:pt idx="461">
                  <c:v>0.22077922077921999</c:v>
                </c:pt>
                <c:pt idx="462">
                  <c:v>0.207792207792207</c:v>
                </c:pt>
                <c:pt idx="463">
                  <c:v>0.168831168831168</c:v>
                </c:pt>
                <c:pt idx="464">
                  <c:v>0.103896103896103</c:v>
                </c:pt>
                <c:pt idx="465">
                  <c:v>1.2987012987012899E-2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0.53947368421052599</c:v>
                </c:pt>
                <c:pt idx="472">
                  <c:v>0.38157894736842102</c:v>
                </c:pt>
                <c:pt idx="473">
                  <c:v>0.31578947368421001</c:v>
                </c:pt>
                <c:pt idx="474">
                  <c:v>0.25</c:v>
                </c:pt>
                <c:pt idx="475">
                  <c:v>0.23684210526315699</c:v>
                </c:pt>
                <c:pt idx="476">
                  <c:v>0.22368421052631501</c:v>
                </c:pt>
                <c:pt idx="477">
                  <c:v>3.94736842105263E-2</c:v>
                </c:pt>
                <c:pt idx="478">
                  <c:v>1.3157894736842099E-2</c:v>
                </c:pt>
                <c:pt idx="479">
                  <c:v>0</c:v>
                </c:pt>
                <c:pt idx="480">
                  <c:v>0.64</c:v>
                </c:pt>
                <c:pt idx="481">
                  <c:v>0.49333333333333301</c:v>
                </c:pt>
                <c:pt idx="482">
                  <c:v>0.34666666666666601</c:v>
                </c:pt>
                <c:pt idx="483">
                  <c:v>0.25333333333333302</c:v>
                </c:pt>
                <c:pt idx="484">
                  <c:v>0.146666666666666</c:v>
                </c:pt>
                <c:pt idx="485">
                  <c:v>0.133333333333333</c:v>
                </c:pt>
                <c:pt idx="486">
                  <c:v>0.10666666666666599</c:v>
                </c:pt>
                <c:pt idx="487">
                  <c:v>5.3333333333333302E-2</c:v>
                </c:pt>
                <c:pt idx="488">
                  <c:v>0.04</c:v>
                </c:pt>
                <c:pt idx="489">
                  <c:v>2.6666666666666599E-2</c:v>
                </c:pt>
                <c:pt idx="490">
                  <c:v>1.3333333333333299E-2</c:v>
                </c:pt>
                <c:pt idx="491">
                  <c:v>0</c:v>
                </c:pt>
                <c:pt idx="492">
                  <c:v>0</c:v>
                </c:pt>
                <c:pt idx="493">
                  <c:v>0.37837837837837801</c:v>
                </c:pt>
                <c:pt idx="494">
                  <c:v>0.35135135135135098</c:v>
                </c:pt>
                <c:pt idx="495">
                  <c:v>0.35135135135135098</c:v>
                </c:pt>
                <c:pt idx="496">
                  <c:v>0.337837837837837</c:v>
                </c:pt>
                <c:pt idx="497">
                  <c:v>0.22972972972972899</c:v>
                </c:pt>
                <c:pt idx="498">
                  <c:v>0.14864864864864799</c:v>
                </c:pt>
                <c:pt idx="499">
                  <c:v>9.45945945945946E-2</c:v>
                </c:pt>
                <c:pt idx="500">
                  <c:v>8.1081081081081002E-2</c:v>
                </c:pt>
                <c:pt idx="501">
                  <c:v>6.7567567567567502E-2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0.72602739726027399</c:v>
                </c:pt>
                <c:pt idx="507">
                  <c:v>0.26027397260273899</c:v>
                </c:pt>
                <c:pt idx="508">
                  <c:v>0.19178082191780799</c:v>
                </c:pt>
                <c:pt idx="509">
                  <c:v>0.123287671232876</c:v>
                </c:pt>
                <c:pt idx="510">
                  <c:v>0.123287671232876</c:v>
                </c:pt>
                <c:pt idx="511">
                  <c:v>8.2191780821917804E-2</c:v>
                </c:pt>
                <c:pt idx="512">
                  <c:v>5.4794520547945202E-2</c:v>
                </c:pt>
                <c:pt idx="513">
                  <c:v>4.1095890410958902E-2</c:v>
                </c:pt>
                <c:pt idx="514">
                  <c:v>0</c:v>
                </c:pt>
                <c:pt idx="515">
                  <c:v>0.54166666666666596</c:v>
                </c:pt>
                <c:pt idx="516">
                  <c:v>0.48611111111111099</c:v>
                </c:pt>
                <c:pt idx="517">
                  <c:v>0.33333333333333298</c:v>
                </c:pt>
                <c:pt idx="518">
                  <c:v>0.20833333333333301</c:v>
                </c:pt>
                <c:pt idx="519">
                  <c:v>0.125</c:v>
                </c:pt>
                <c:pt idx="520">
                  <c:v>8.3333333333333301E-2</c:v>
                </c:pt>
                <c:pt idx="521">
                  <c:v>8.3333333333333301E-2</c:v>
                </c:pt>
                <c:pt idx="522">
                  <c:v>5.5555555555555497E-2</c:v>
                </c:pt>
                <c:pt idx="523">
                  <c:v>4.1666666666666602E-2</c:v>
                </c:pt>
                <c:pt idx="524">
                  <c:v>1.38888888888888E-2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0.71830985915492895</c:v>
                </c:pt>
                <c:pt idx="532">
                  <c:v>0.69014084507042195</c:v>
                </c:pt>
                <c:pt idx="533">
                  <c:v>0.61971830985915399</c:v>
                </c:pt>
                <c:pt idx="534">
                  <c:v>0.53521126760563298</c:v>
                </c:pt>
                <c:pt idx="535">
                  <c:v>0.53521126760563298</c:v>
                </c:pt>
                <c:pt idx="536">
                  <c:v>0.338028169014084</c:v>
                </c:pt>
                <c:pt idx="537">
                  <c:v>0.11267605633802801</c:v>
                </c:pt>
                <c:pt idx="538">
                  <c:v>7.0422535211267595E-2</c:v>
                </c:pt>
                <c:pt idx="539">
                  <c:v>2.8169014084507001E-2</c:v>
                </c:pt>
                <c:pt idx="540">
                  <c:v>1.4084507042253501E-2</c:v>
                </c:pt>
                <c:pt idx="541">
                  <c:v>1.4084507042253501E-2</c:v>
                </c:pt>
                <c:pt idx="542">
                  <c:v>0</c:v>
                </c:pt>
                <c:pt idx="543">
                  <c:v>0</c:v>
                </c:pt>
                <c:pt idx="544">
                  <c:v>0.98571428571428499</c:v>
                </c:pt>
                <c:pt idx="545">
                  <c:v>0.45714285714285702</c:v>
                </c:pt>
                <c:pt idx="546">
                  <c:v>0.32857142857142801</c:v>
                </c:pt>
                <c:pt idx="547">
                  <c:v>0.27142857142857102</c:v>
                </c:pt>
                <c:pt idx="548">
                  <c:v>0.214285714285714</c:v>
                </c:pt>
                <c:pt idx="549">
                  <c:v>0.17142857142857101</c:v>
                </c:pt>
                <c:pt idx="550">
                  <c:v>0.17142857142857101</c:v>
                </c:pt>
                <c:pt idx="551">
                  <c:v>0.128571428571428</c:v>
                </c:pt>
                <c:pt idx="552">
                  <c:v>0.114285714285714</c:v>
                </c:pt>
                <c:pt idx="553">
                  <c:v>8.5714285714285701E-2</c:v>
                </c:pt>
                <c:pt idx="554">
                  <c:v>8.5714285714285701E-2</c:v>
                </c:pt>
                <c:pt idx="555">
                  <c:v>7.1428571428571397E-2</c:v>
                </c:pt>
                <c:pt idx="556">
                  <c:v>4.2857142857142802E-2</c:v>
                </c:pt>
                <c:pt idx="557">
                  <c:v>2.8571428571428501E-2</c:v>
                </c:pt>
                <c:pt idx="558">
                  <c:v>1.42857142857142E-2</c:v>
                </c:pt>
                <c:pt idx="559">
                  <c:v>0</c:v>
                </c:pt>
                <c:pt idx="560">
                  <c:v>0.55072463768115898</c:v>
                </c:pt>
                <c:pt idx="561">
                  <c:v>0.50724637681159401</c:v>
                </c:pt>
                <c:pt idx="562">
                  <c:v>0.34782608695652101</c:v>
                </c:pt>
                <c:pt idx="563">
                  <c:v>0.33333333333333298</c:v>
                </c:pt>
                <c:pt idx="564">
                  <c:v>0.31884057971014401</c:v>
                </c:pt>
                <c:pt idx="565">
                  <c:v>0.31884057971014401</c:v>
                </c:pt>
                <c:pt idx="566">
                  <c:v>0.28985507246376802</c:v>
                </c:pt>
                <c:pt idx="567">
                  <c:v>0.217391304347826</c:v>
                </c:pt>
                <c:pt idx="568">
                  <c:v>0.202898550724637</c:v>
                </c:pt>
                <c:pt idx="569">
                  <c:v>0.202898550724637</c:v>
                </c:pt>
                <c:pt idx="570">
                  <c:v>0.17391304347826</c:v>
                </c:pt>
                <c:pt idx="571">
                  <c:v>0.17391304347826</c:v>
                </c:pt>
                <c:pt idx="572">
                  <c:v>0.15942028985507201</c:v>
                </c:pt>
                <c:pt idx="573">
                  <c:v>0.115942028985507</c:v>
                </c:pt>
                <c:pt idx="574">
                  <c:v>0.101449275362318</c:v>
                </c:pt>
                <c:pt idx="575">
                  <c:v>8.6956521739130405E-2</c:v>
                </c:pt>
                <c:pt idx="576">
                  <c:v>4.3478260869565202E-2</c:v>
                </c:pt>
                <c:pt idx="577">
                  <c:v>4.3478260869565202E-2</c:v>
                </c:pt>
                <c:pt idx="578">
                  <c:v>1.4492753623188401E-2</c:v>
                </c:pt>
                <c:pt idx="579">
                  <c:v>1.4492753623188401E-2</c:v>
                </c:pt>
                <c:pt idx="580">
                  <c:v>0</c:v>
                </c:pt>
                <c:pt idx="581">
                  <c:v>0.308823529411764</c:v>
                </c:pt>
                <c:pt idx="582">
                  <c:v>0.23529411764705799</c:v>
                </c:pt>
                <c:pt idx="583">
                  <c:v>0.191176470588235</c:v>
                </c:pt>
                <c:pt idx="584">
                  <c:v>0.17647058823529399</c:v>
                </c:pt>
                <c:pt idx="585">
                  <c:v>7.3529411764705802E-2</c:v>
                </c:pt>
                <c:pt idx="586">
                  <c:v>7.3529411764705802E-2</c:v>
                </c:pt>
                <c:pt idx="587">
                  <c:v>4.4117647058823498E-2</c:v>
                </c:pt>
                <c:pt idx="588">
                  <c:v>2.94117647058823E-2</c:v>
                </c:pt>
                <c:pt idx="589">
                  <c:v>0</c:v>
                </c:pt>
                <c:pt idx="590">
                  <c:v>0</c:v>
                </c:pt>
                <c:pt idx="591">
                  <c:v>0.65671641791044699</c:v>
                </c:pt>
                <c:pt idx="592">
                  <c:v>0.53731343283582</c:v>
                </c:pt>
                <c:pt idx="593">
                  <c:v>0.53731343283582</c:v>
                </c:pt>
                <c:pt idx="594">
                  <c:v>0.38805970149253699</c:v>
                </c:pt>
                <c:pt idx="595">
                  <c:v>0.25373134328358199</c:v>
                </c:pt>
                <c:pt idx="596">
                  <c:v>0.25373134328358199</c:v>
                </c:pt>
                <c:pt idx="597">
                  <c:v>0.25373134328358199</c:v>
                </c:pt>
                <c:pt idx="598">
                  <c:v>0.164179104477611</c:v>
                </c:pt>
                <c:pt idx="599">
                  <c:v>0.14925373134328301</c:v>
                </c:pt>
                <c:pt idx="600">
                  <c:v>0.119402985074626</c:v>
                </c:pt>
                <c:pt idx="601">
                  <c:v>7.4626865671641701E-2</c:v>
                </c:pt>
                <c:pt idx="602">
                  <c:v>2.9850746268656699E-2</c:v>
                </c:pt>
                <c:pt idx="603">
                  <c:v>1.4925373134328301E-2</c:v>
                </c:pt>
                <c:pt idx="604">
                  <c:v>0</c:v>
                </c:pt>
                <c:pt idx="605">
                  <c:v>0</c:v>
                </c:pt>
                <c:pt idx="606">
                  <c:v>1</c:v>
                </c:pt>
                <c:pt idx="607">
                  <c:v>0.84848484848484795</c:v>
                </c:pt>
                <c:pt idx="608">
                  <c:v>0.60606060606060597</c:v>
                </c:pt>
                <c:pt idx="609">
                  <c:v>0.59090909090909005</c:v>
                </c:pt>
                <c:pt idx="610">
                  <c:v>0.45454545454545398</c:v>
                </c:pt>
                <c:pt idx="611">
                  <c:v>0.33333333333333298</c:v>
                </c:pt>
                <c:pt idx="612">
                  <c:v>0.30303030303030298</c:v>
                </c:pt>
                <c:pt idx="613">
                  <c:v>0.28787878787878701</c:v>
                </c:pt>
                <c:pt idx="614">
                  <c:v>0.25757575757575701</c:v>
                </c:pt>
                <c:pt idx="615">
                  <c:v>0.24242424242424199</c:v>
                </c:pt>
                <c:pt idx="616">
                  <c:v>0.19696969696969599</c:v>
                </c:pt>
                <c:pt idx="617">
                  <c:v>0.19696969696969599</c:v>
                </c:pt>
                <c:pt idx="618">
                  <c:v>0.15151515151515099</c:v>
                </c:pt>
                <c:pt idx="619">
                  <c:v>0.12121212121212099</c:v>
                </c:pt>
                <c:pt idx="620">
                  <c:v>0.10606060606060599</c:v>
                </c:pt>
                <c:pt idx="621">
                  <c:v>7.5757575757575704E-2</c:v>
                </c:pt>
                <c:pt idx="622">
                  <c:v>7.5757575757575704E-2</c:v>
                </c:pt>
                <c:pt idx="623">
                  <c:v>7.5757575757575704E-2</c:v>
                </c:pt>
                <c:pt idx="624">
                  <c:v>6.0606060606060601E-2</c:v>
                </c:pt>
                <c:pt idx="625">
                  <c:v>4.54545454545454E-2</c:v>
                </c:pt>
                <c:pt idx="626">
                  <c:v>4.54545454545454E-2</c:v>
                </c:pt>
                <c:pt idx="627">
                  <c:v>0</c:v>
                </c:pt>
                <c:pt idx="628">
                  <c:v>0.95384615384615301</c:v>
                </c:pt>
                <c:pt idx="629">
                  <c:v>0.507692307692307</c:v>
                </c:pt>
                <c:pt idx="630">
                  <c:v>0.492307692307692</c:v>
                </c:pt>
                <c:pt idx="631">
                  <c:v>0.38461538461538403</c:v>
                </c:pt>
                <c:pt idx="632">
                  <c:v>0.29230769230769199</c:v>
                </c:pt>
                <c:pt idx="633">
                  <c:v>0.21538461538461501</c:v>
                </c:pt>
                <c:pt idx="634">
                  <c:v>0.2</c:v>
                </c:pt>
                <c:pt idx="635">
                  <c:v>0.138461538461538</c:v>
                </c:pt>
                <c:pt idx="636">
                  <c:v>0.123076923076923</c:v>
                </c:pt>
                <c:pt idx="637">
                  <c:v>9.2307692307692299E-2</c:v>
                </c:pt>
                <c:pt idx="638">
                  <c:v>6.15384615384615E-2</c:v>
                </c:pt>
                <c:pt idx="639">
                  <c:v>6.15384615384615E-2</c:v>
                </c:pt>
                <c:pt idx="640">
                  <c:v>4.6153846153846101E-2</c:v>
                </c:pt>
                <c:pt idx="641">
                  <c:v>3.0769230769230702E-2</c:v>
                </c:pt>
                <c:pt idx="642">
                  <c:v>1.53846153846153E-2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0.796875</c:v>
                </c:pt>
                <c:pt idx="647">
                  <c:v>0.703125</c:v>
                </c:pt>
                <c:pt idx="648">
                  <c:v>0.546875</c:v>
                </c:pt>
                <c:pt idx="649">
                  <c:v>0.453125</c:v>
                </c:pt>
                <c:pt idx="650">
                  <c:v>0.328125</c:v>
                </c:pt>
                <c:pt idx="651">
                  <c:v>0.234375</c:v>
                </c:pt>
                <c:pt idx="652">
                  <c:v>0.203125</c:v>
                </c:pt>
                <c:pt idx="653">
                  <c:v>0.1875</c:v>
                </c:pt>
                <c:pt idx="654">
                  <c:v>0.171875</c:v>
                </c:pt>
                <c:pt idx="655">
                  <c:v>0.125</c:v>
                </c:pt>
                <c:pt idx="656">
                  <c:v>0.125</c:v>
                </c:pt>
                <c:pt idx="657">
                  <c:v>6.25E-2</c:v>
                </c:pt>
                <c:pt idx="658">
                  <c:v>4.6875E-2</c:v>
                </c:pt>
                <c:pt idx="659">
                  <c:v>4.6875E-2</c:v>
                </c:pt>
                <c:pt idx="660">
                  <c:v>3.125E-2</c:v>
                </c:pt>
                <c:pt idx="661">
                  <c:v>3.125E-2</c:v>
                </c:pt>
                <c:pt idx="662">
                  <c:v>1.5625E-2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0.98412698412698396</c:v>
                </c:pt>
                <c:pt idx="667">
                  <c:v>0.98412698412698396</c:v>
                </c:pt>
                <c:pt idx="668">
                  <c:v>0.77777777777777701</c:v>
                </c:pt>
                <c:pt idx="669">
                  <c:v>0.74603174603174605</c:v>
                </c:pt>
                <c:pt idx="670">
                  <c:v>0.682539682539682</c:v>
                </c:pt>
                <c:pt idx="671">
                  <c:v>0.58730158730158699</c:v>
                </c:pt>
                <c:pt idx="672">
                  <c:v>0.476190476190476</c:v>
                </c:pt>
                <c:pt idx="673">
                  <c:v>0.317460317460317</c:v>
                </c:pt>
                <c:pt idx="674">
                  <c:v>0.30158730158730102</c:v>
                </c:pt>
                <c:pt idx="675">
                  <c:v>0.30158730158730102</c:v>
                </c:pt>
                <c:pt idx="676">
                  <c:v>0.206349206349206</c:v>
                </c:pt>
                <c:pt idx="677">
                  <c:v>0.11111111111111099</c:v>
                </c:pt>
                <c:pt idx="678">
                  <c:v>9.5238095238095205E-2</c:v>
                </c:pt>
                <c:pt idx="679">
                  <c:v>6.3492063492063405E-2</c:v>
                </c:pt>
                <c:pt idx="680">
                  <c:v>3.1746031746031703E-2</c:v>
                </c:pt>
                <c:pt idx="681">
                  <c:v>3.1746031746031703E-2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0.41935483870967699</c:v>
                </c:pt>
                <c:pt idx="686">
                  <c:v>0.33870967741935398</c:v>
                </c:pt>
                <c:pt idx="687">
                  <c:v>0.25806451612903197</c:v>
                </c:pt>
                <c:pt idx="688">
                  <c:v>0.225806451612903</c:v>
                </c:pt>
                <c:pt idx="689">
                  <c:v>0.19354838709677399</c:v>
                </c:pt>
                <c:pt idx="690">
                  <c:v>0.16129032258064499</c:v>
                </c:pt>
                <c:pt idx="691">
                  <c:v>0.14516129032257999</c:v>
                </c:pt>
                <c:pt idx="692">
                  <c:v>0.12903225806451599</c:v>
                </c:pt>
                <c:pt idx="693">
                  <c:v>0.12903225806451599</c:v>
                </c:pt>
                <c:pt idx="694">
                  <c:v>0.12903225806451599</c:v>
                </c:pt>
                <c:pt idx="695">
                  <c:v>0.112903225806451</c:v>
                </c:pt>
                <c:pt idx="696">
                  <c:v>0.112903225806451</c:v>
                </c:pt>
                <c:pt idx="697">
                  <c:v>0.112903225806451</c:v>
                </c:pt>
                <c:pt idx="698">
                  <c:v>3.2258064516128997E-2</c:v>
                </c:pt>
                <c:pt idx="699">
                  <c:v>3.2258064516128997E-2</c:v>
                </c:pt>
                <c:pt idx="700">
                  <c:v>1.6129032258064498E-2</c:v>
                </c:pt>
                <c:pt idx="701">
                  <c:v>0</c:v>
                </c:pt>
                <c:pt idx="702">
                  <c:v>1</c:v>
                </c:pt>
                <c:pt idx="703">
                  <c:v>0.59016393442622905</c:v>
                </c:pt>
                <c:pt idx="704">
                  <c:v>0.40983606557377</c:v>
                </c:pt>
                <c:pt idx="705">
                  <c:v>0.36065573770491799</c:v>
                </c:pt>
                <c:pt idx="706">
                  <c:v>0.29508196721311403</c:v>
                </c:pt>
                <c:pt idx="707">
                  <c:v>0.27868852459016302</c:v>
                </c:pt>
                <c:pt idx="708">
                  <c:v>0.26229508196721302</c:v>
                </c:pt>
                <c:pt idx="709">
                  <c:v>0.22950819672131101</c:v>
                </c:pt>
                <c:pt idx="710">
                  <c:v>0.14754098360655701</c:v>
                </c:pt>
                <c:pt idx="711">
                  <c:v>0.13114754098360601</c:v>
                </c:pt>
                <c:pt idx="712">
                  <c:v>0.114754098360655</c:v>
                </c:pt>
                <c:pt idx="713">
                  <c:v>9.8360655737704902E-2</c:v>
                </c:pt>
                <c:pt idx="714">
                  <c:v>6.5573770491803199E-2</c:v>
                </c:pt>
                <c:pt idx="715">
                  <c:v>3.2786885245901599E-2</c:v>
                </c:pt>
                <c:pt idx="716">
                  <c:v>1.63934426229508E-2</c:v>
                </c:pt>
                <c:pt idx="717">
                  <c:v>0.86666666666666603</c:v>
                </c:pt>
                <c:pt idx="718">
                  <c:v>0.33333333333333298</c:v>
                </c:pt>
                <c:pt idx="719">
                  <c:v>0.25</c:v>
                </c:pt>
                <c:pt idx="720">
                  <c:v>0.25</c:v>
                </c:pt>
                <c:pt idx="721">
                  <c:v>0.21666666666666601</c:v>
                </c:pt>
                <c:pt idx="722">
                  <c:v>0.18333333333333299</c:v>
                </c:pt>
                <c:pt idx="723">
                  <c:v>0.18333333333333299</c:v>
                </c:pt>
                <c:pt idx="724">
                  <c:v>0.1</c:v>
                </c:pt>
                <c:pt idx="725">
                  <c:v>0.1</c:v>
                </c:pt>
                <c:pt idx="726">
                  <c:v>8.3333333333333301E-2</c:v>
                </c:pt>
                <c:pt idx="727">
                  <c:v>8.3333333333333301E-2</c:v>
                </c:pt>
                <c:pt idx="728">
                  <c:v>8.3333333333333301E-2</c:v>
                </c:pt>
                <c:pt idx="729">
                  <c:v>6.6666666666666596E-2</c:v>
                </c:pt>
                <c:pt idx="730">
                  <c:v>0.05</c:v>
                </c:pt>
                <c:pt idx="731">
                  <c:v>3.3333333333333298E-2</c:v>
                </c:pt>
                <c:pt idx="732">
                  <c:v>0</c:v>
                </c:pt>
                <c:pt idx="733">
                  <c:v>0.98305084745762705</c:v>
                </c:pt>
                <c:pt idx="734">
                  <c:v>0.98305084745762705</c:v>
                </c:pt>
                <c:pt idx="735">
                  <c:v>0.55932203389830504</c:v>
                </c:pt>
                <c:pt idx="736">
                  <c:v>0.35593220338983</c:v>
                </c:pt>
                <c:pt idx="737">
                  <c:v>0.305084745762711</c:v>
                </c:pt>
                <c:pt idx="738">
                  <c:v>0.23728813559322001</c:v>
                </c:pt>
                <c:pt idx="739">
                  <c:v>0.22033898305084701</c:v>
                </c:pt>
                <c:pt idx="740">
                  <c:v>0.22033898305084701</c:v>
                </c:pt>
                <c:pt idx="741">
                  <c:v>0.22033898305084701</c:v>
                </c:pt>
                <c:pt idx="742">
                  <c:v>0.20338983050847401</c:v>
                </c:pt>
                <c:pt idx="743">
                  <c:v>0.20338983050847401</c:v>
                </c:pt>
                <c:pt idx="744">
                  <c:v>0.20338983050847401</c:v>
                </c:pt>
                <c:pt idx="745">
                  <c:v>0.11864406779661001</c:v>
                </c:pt>
                <c:pt idx="746">
                  <c:v>0.11864406779661001</c:v>
                </c:pt>
                <c:pt idx="747">
                  <c:v>0.11864406779661001</c:v>
                </c:pt>
                <c:pt idx="748">
                  <c:v>6.7796610169491497E-2</c:v>
                </c:pt>
                <c:pt idx="749">
                  <c:v>6.7796610169491497E-2</c:v>
                </c:pt>
                <c:pt idx="750">
                  <c:v>3.38983050847457E-2</c:v>
                </c:pt>
                <c:pt idx="751">
                  <c:v>0</c:v>
                </c:pt>
                <c:pt idx="752">
                  <c:v>0</c:v>
                </c:pt>
                <c:pt idx="753">
                  <c:v>1</c:v>
                </c:pt>
                <c:pt idx="754">
                  <c:v>0.79310344827586199</c:v>
                </c:pt>
                <c:pt idx="755">
                  <c:v>0.67241379310344795</c:v>
                </c:pt>
                <c:pt idx="756">
                  <c:v>0.62068965517241304</c:v>
                </c:pt>
                <c:pt idx="757">
                  <c:v>0.55172413793103403</c:v>
                </c:pt>
                <c:pt idx="758">
                  <c:v>0.5</c:v>
                </c:pt>
                <c:pt idx="759">
                  <c:v>0.44827586206896503</c:v>
                </c:pt>
                <c:pt idx="760">
                  <c:v>0.37931034482758602</c:v>
                </c:pt>
                <c:pt idx="761">
                  <c:v>0.34482758620689602</c:v>
                </c:pt>
                <c:pt idx="762">
                  <c:v>0.31034482758620602</c:v>
                </c:pt>
                <c:pt idx="763">
                  <c:v>0.27586206896551702</c:v>
                </c:pt>
                <c:pt idx="764">
                  <c:v>0.27586206896551702</c:v>
                </c:pt>
                <c:pt idx="765">
                  <c:v>0.24137931034482701</c:v>
                </c:pt>
                <c:pt idx="766">
                  <c:v>0.24137931034482701</c:v>
                </c:pt>
                <c:pt idx="767">
                  <c:v>0.18965517241379301</c:v>
                </c:pt>
                <c:pt idx="768">
                  <c:v>0.15517241379310301</c:v>
                </c:pt>
                <c:pt idx="769">
                  <c:v>0.15517241379310301</c:v>
                </c:pt>
                <c:pt idx="770">
                  <c:v>6.8965517241379296E-2</c:v>
                </c:pt>
                <c:pt idx="771">
                  <c:v>5.1724137931034399E-2</c:v>
                </c:pt>
                <c:pt idx="772">
                  <c:v>5.1724137931034399E-2</c:v>
                </c:pt>
                <c:pt idx="773">
                  <c:v>3.4482758620689599E-2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</c:v>
                </c:pt>
                <c:pt idx="779">
                  <c:v>0.77192982456140302</c:v>
                </c:pt>
                <c:pt idx="780">
                  <c:v>0.66666666666666596</c:v>
                </c:pt>
                <c:pt idx="781">
                  <c:v>0.63157894736842102</c:v>
                </c:pt>
                <c:pt idx="782">
                  <c:v>0.52631578947368396</c:v>
                </c:pt>
                <c:pt idx="783">
                  <c:v>0.24561403508771901</c:v>
                </c:pt>
                <c:pt idx="784">
                  <c:v>0.22807017543859601</c:v>
                </c:pt>
                <c:pt idx="785">
                  <c:v>0.21052631578947301</c:v>
                </c:pt>
                <c:pt idx="786">
                  <c:v>0.175438596491228</c:v>
                </c:pt>
                <c:pt idx="787">
                  <c:v>0.157894736842105</c:v>
                </c:pt>
                <c:pt idx="788">
                  <c:v>0.122807017543859</c:v>
                </c:pt>
                <c:pt idx="789">
                  <c:v>0.105263157894736</c:v>
                </c:pt>
                <c:pt idx="790">
                  <c:v>0.105263157894736</c:v>
                </c:pt>
                <c:pt idx="791">
                  <c:v>0.105263157894736</c:v>
                </c:pt>
                <c:pt idx="792">
                  <c:v>0.105263157894736</c:v>
                </c:pt>
                <c:pt idx="793">
                  <c:v>5.2631578947368397E-2</c:v>
                </c:pt>
                <c:pt idx="794">
                  <c:v>5.2631578947368397E-2</c:v>
                </c:pt>
                <c:pt idx="795">
                  <c:v>3.5087719298245598E-2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0.98214285714285698</c:v>
                </c:pt>
                <c:pt idx="801">
                  <c:v>0.48214285714285698</c:v>
                </c:pt>
                <c:pt idx="802">
                  <c:v>0.44642857142857101</c:v>
                </c:pt>
                <c:pt idx="803">
                  <c:v>0.35714285714285698</c:v>
                </c:pt>
                <c:pt idx="804">
                  <c:v>0.33928571428571402</c:v>
                </c:pt>
                <c:pt idx="805">
                  <c:v>0.32142857142857101</c:v>
                </c:pt>
                <c:pt idx="806">
                  <c:v>0.25</c:v>
                </c:pt>
                <c:pt idx="807">
                  <c:v>0.23214285714285701</c:v>
                </c:pt>
                <c:pt idx="808">
                  <c:v>0.19642857142857101</c:v>
                </c:pt>
                <c:pt idx="809">
                  <c:v>0.14285714285714199</c:v>
                </c:pt>
                <c:pt idx="810">
                  <c:v>0.14285714285714199</c:v>
                </c:pt>
                <c:pt idx="811">
                  <c:v>0.125</c:v>
                </c:pt>
                <c:pt idx="812">
                  <c:v>0.125</c:v>
                </c:pt>
                <c:pt idx="813">
                  <c:v>0.107142857142857</c:v>
                </c:pt>
                <c:pt idx="814">
                  <c:v>5.3571428571428499E-2</c:v>
                </c:pt>
                <c:pt idx="815">
                  <c:v>5.3571428571428499E-2</c:v>
                </c:pt>
                <c:pt idx="816">
                  <c:v>3.5714285714285698E-2</c:v>
                </c:pt>
                <c:pt idx="817">
                  <c:v>3.5714285714285698E-2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0.85454545454545405</c:v>
                </c:pt>
                <c:pt idx="822">
                  <c:v>0.8</c:v>
                </c:pt>
                <c:pt idx="823">
                  <c:v>0.74545454545454504</c:v>
                </c:pt>
                <c:pt idx="824">
                  <c:v>0.41818181818181799</c:v>
                </c:pt>
                <c:pt idx="825">
                  <c:v>0.34545454545454501</c:v>
                </c:pt>
                <c:pt idx="826">
                  <c:v>0.32727272727272699</c:v>
                </c:pt>
                <c:pt idx="827">
                  <c:v>0.27272727272727199</c:v>
                </c:pt>
                <c:pt idx="828">
                  <c:v>0.236363636363636</c:v>
                </c:pt>
                <c:pt idx="829">
                  <c:v>0.109090909090909</c:v>
                </c:pt>
                <c:pt idx="830">
                  <c:v>9.0909090909090898E-2</c:v>
                </c:pt>
                <c:pt idx="831">
                  <c:v>3.6363636363636299E-2</c:v>
                </c:pt>
                <c:pt idx="832">
                  <c:v>3.6363636363636299E-2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0.81481481481481399</c:v>
                </c:pt>
                <c:pt idx="839">
                  <c:v>0.37037037037037002</c:v>
                </c:pt>
                <c:pt idx="840">
                  <c:v>0.33333333333333298</c:v>
                </c:pt>
                <c:pt idx="841">
                  <c:v>0.31481481481481399</c:v>
                </c:pt>
                <c:pt idx="842">
                  <c:v>0.24074074074074001</c:v>
                </c:pt>
                <c:pt idx="843">
                  <c:v>0.22222222222222199</c:v>
                </c:pt>
                <c:pt idx="844">
                  <c:v>0.12962962962962901</c:v>
                </c:pt>
                <c:pt idx="845">
                  <c:v>7.4074074074074001E-2</c:v>
                </c:pt>
                <c:pt idx="846">
                  <c:v>5.5555555555555497E-2</c:v>
                </c:pt>
                <c:pt idx="847">
                  <c:v>5.5555555555555497E-2</c:v>
                </c:pt>
                <c:pt idx="848">
                  <c:v>5.5555555555555497E-2</c:v>
                </c:pt>
                <c:pt idx="849">
                  <c:v>3.7037037037037E-2</c:v>
                </c:pt>
                <c:pt idx="850">
                  <c:v>3.7037037037037E-2</c:v>
                </c:pt>
                <c:pt idx="851">
                  <c:v>1.85185185185185E-2</c:v>
                </c:pt>
                <c:pt idx="852">
                  <c:v>1.85185185185185E-2</c:v>
                </c:pt>
                <c:pt idx="853">
                  <c:v>1.85185185185185E-2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1</c:v>
                </c:pt>
                <c:pt idx="858">
                  <c:v>0.56603773584905603</c:v>
                </c:pt>
                <c:pt idx="859">
                  <c:v>0.52830188679245205</c:v>
                </c:pt>
                <c:pt idx="860">
                  <c:v>0.39622641509433898</c:v>
                </c:pt>
                <c:pt idx="861">
                  <c:v>0.37735849056603699</c:v>
                </c:pt>
                <c:pt idx="862">
                  <c:v>0.35849056603773499</c:v>
                </c:pt>
                <c:pt idx="863">
                  <c:v>0.22641509433962201</c:v>
                </c:pt>
                <c:pt idx="864">
                  <c:v>0.22641509433962201</c:v>
                </c:pt>
                <c:pt idx="865">
                  <c:v>0.169811320754716</c:v>
                </c:pt>
                <c:pt idx="866">
                  <c:v>0.13207547169811301</c:v>
                </c:pt>
                <c:pt idx="867">
                  <c:v>0.13207547169811301</c:v>
                </c:pt>
                <c:pt idx="868">
                  <c:v>0.113207547169811</c:v>
                </c:pt>
                <c:pt idx="869">
                  <c:v>0.113207547169811</c:v>
                </c:pt>
                <c:pt idx="870">
                  <c:v>9.4339622641509399E-2</c:v>
                </c:pt>
                <c:pt idx="871">
                  <c:v>5.6603773584905599E-2</c:v>
                </c:pt>
                <c:pt idx="872">
                  <c:v>5.6603773584905599E-2</c:v>
                </c:pt>
                <c:pt idx="873">
                  <c:v>3.7735849056603703E-2</c:v>
                </c:pt>
                <c:pt idx="874">
                  <c:v>3.7735849056603703E-2</c:v>
                </c:pt>
                <c:pt idx="875">
                  <c:v>1.8867924528301799E-2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0.84615384615384603</c:v>
                </c:pt>
                <c:pt idx="882">
                  <c:v>0.73076923076922995</c:v>
                </c:pt>
                <c:pt idx="883">
                  <c:v>0.71153846153846101</c:v>
                </c:pt>
                <c:pt idx="884">
                  <c:v>0.46153846153846101</c:v>
                </c:pt>
                <c:pt idx="885">
                  <c:v>0.42307692307692302</c:v>
                </c:pt>
                <c:pt idx="886">
                  <c:v>0.30769230769230699</c:v>
                </c:pt>
                <c:pt idx="887">
                  <c:v>0.269230769230769</c:v>
                </c:pt>
                <c:pt idx="888">
                  <c:v>0.269230769230769</c:v>
                </c:pt>
                <c:pt idx="889">
                  <c:v>0.21153846153846101</c:v>
                </c:pt>
                <c:pt idx="890">
                  <c:v>9.6153846153846104E-2</c:v>
                </c:pt>
                <c:pt idx="891">
                  <c:v>5.7692307692307598E-2</c:v>
                </c:pt>
                <c:pt idx="892">
                  <c:v>5.7692307692307598E-2</c:v>
                </c:pt>
                <c:pt idx="893">
                  <c:v>5.7692307692307598E-2</c:v>
                </c:pt>
                <c:pt idx="894">
                  <c:v>3.8461538461538401E-2</c:v>
                </c:pt>
                <c:pt idx="895">
                  <c:v>3.8461538461538401E-2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0.96078431372549</c:v>
                </c:pt>
                <c:pt idx="904">
                  <c:v>0.50980392156862697</c:v>
                </c:pt>
                <c:pt idx="905">
                  <c:v>0.47058823529411697</c:v>
                </c:pt>
                <c:pt idx="906">
                  <c:v>0.41176470588235198</c:v>
                </c:pt>
                <c:pt idx="907">
                  <c:v>0.31372549019607798</c:v>
                </c:pt>
                <c:pt idx="908">
                  <c:v>0.27450980392156799</c:v>
                </c:pt>
                <c:pt idx="909">
                  <c:v>0.25490196078431299</c:v>
                </c:pt>
                <c:pt idx="910">
                  <c:v>0.23529411764705799</c:v>
                </c:pt>
                <c:pt idx="911">
                  <c:v>0.19607843137254899</c:v>
                </c:pt>
                <c:pt idx="912">
                  <c:v>0.17647058823529399</c:v>
                </c:pt>
                <c:pt idx="913">
                  <c:v>0.17647058823529399</c:v>
                </c:pt>
                <c:pt idx="914">
                  <c:v>0.11764705882352899</c:v>
                </c:pt>
                <c:pt idx="915">
                  <c:v>9.8039215686274495E-2</c:v>
                </c:pt>
                <c:pt idx="916">
                  <c:v>9.8039215686274495E-2</c:v>
                </c:pt>
                <c:pt idx="917">
                  <c:v>3.9215686274509803E-2</c:v>
                </c:pt>
                <c:pt idx="918">
                  <c:v>1.9607843137254902E-2</c:v>
                </c:pt>
                <c:pt idx="919">
                  <c:v>1.9607843137254902E-2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0.76</c:v>
                </c:pt>
                <c:pt idx="924">
                  <c:v>0.57999999999999996</c:v>
                </c:pt>
                <c:pt idx="925">
                  <c:v>0.5</c:v>
                </c:pt>
                <c:pt idx="926">
                  <c:v>0.44</c:v>
                </c:pt>
                <c:pt idx="927">
                  <c:v>0.42</c:v>
                </c:pt>
                <c:pt idx="928">
                  <c:v>0.32</c:v>
                </c:pt>
                <c:pt idx="929">
                  <c:v>0.28000000000000003</c:v>
                </c:pt>
                <c:pt idx="930">
                  <c:v>0.28000000000000003</c:v>
                </c:pt>
                <c:pt idx="931">
                  <c:v>0.26</c:v>
                </c:pt>
                <c:pt idx="932">
                  <c:v>0.24</c:v>
                </c:pt>
                <c:pt idx="933">
                  <c:v>0.2</c:v>
                </c:pt>
                <c:pt idx="934">
                  <c:v>0.18</c:v>
                </c:pt>
                <c:pt idx="935">
                  <c:v>0.14000000000000001</c:v>
                </c:pt>
                <c:pt idx="936">
                  <c:v>0.1</c:v>
                </c:pt>
                <c:pt idx="937">
                  <c:v>0.1</c:v>
                </c:pt>
                <c:pt idx="938">
                  <c:v>0.06</c:v>
                </c:pt>
                <c:pt idx="939">
                  <c:v>0.04</c:v>
                </c:pt>
                <c:pt idx="940">
                  <c:v>0.04</c:v>
                </c:pt>
                <c:pt idx="941">
                  <c:v>0.02</c:v>
                </c:pt>
                <c:pt idx="942">
                  <c:v>0.02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975296"/>
        <c:axId val="129581632"/>
      </c:scatterChart>
      <c:valAx>
        <c:axId val="123975296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29581632"/>
        <c:crosses val="autoZero"/>
        <c:crossBetween val="midCat"/>
      </c:valAx>
      <c:valAx>
        <c:axId val="12958163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975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'1mm_50'!$H$1</c:f>
              <c:strCache>
                <c:ptCount val="1"/>
                <c:pt idx="0">
                  <c:v>mutated_rate2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2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'1mm_50'!$G$2:$G$3591</c:f>
              <c:numCache>
                <c:formatCode>General</c:formatCode>
                <c:ptCount val="3590"/>
                <c:pt idx="0">
                  <c:v>2.0280811232449299E-2</c:v>
                </c:pt>
                <c:pt idx="1">
                  <c:v>7.5789473684210504E-2</c:v>
                </c:pt>
                <c:pt idx="2">
                  <c:v>0.19344262295081899</c:v>
                </c:pt>
                <c:pt idx="3">
                  <c:v>3.06122448979591E-2</c:v>
                </c:pt>
                <c:pt idx="4">
                  <c:v>0.16140350877192899</c:v>
                </c:pt>
                <c:pt idx="5">
                  <c:v>0.52919708029196999</c:v>
                </c:pt>
                <c:pt idx="6">
                  <c:v>1.6194331983805599E-2</c:v>
                </c:pt>
                <c:pt idx="7">
                  <c:v>0.151898734177215</c:v>
                </c:pt>
                <c:pt idx="8">
                  <c:v>0</c:v>
                </c:pt>
                <c:pt idx="9">
                  <c:v>8.0188679245283001E-2</c:v>
                </c:pt>
                <c:pt idx="10">
                  <c:v>5.2631578947368397E-2</c:v>
                </c:pt>
                <c:pt idx="11">
                  <c:v>9.7087378640776604E-3</c:v>
                </c:pt>
                <c:pt idx="12">
                  <c:v>0</c:v>
                </c:pt>
                <c:pt idx="13">
                  <c:v>0</c:v>
                </c:pt>
                <c:pt idx="14">
                  <c:v>0.12562814070351699</c:v>
                </c:pt>
                <c:pt idx="15">
                  <c:v>0.11616161616161599</c:v>
                </c:pt>
                <c:pt idx="16">
                  <c:v>5.8823529411764698E-2</c:v>
                </c:pt>
                <c:pt idx="17">
                  <c:v>5.4054054054053996E-3</c:v>
                </c:pt>
                <c:pt idx="18">
                  <c:v>0</c:v>
                </c:pt>
                <c:pt idx="19">
                  <c:v>0.13736263736263701</c:v>
                </c:pt>
                <c:pt idx="20">
                  <c:v>3.86740331491712E-2</c:v>
                </c:pt>
                <c:pt idx="21">
                  <c:v>2.2598870056497099E-2</c:v>
                </c:pt>
                <c:pt idx="22">
                  <c:v>0</c:v>
                </c:pt>
                <c:pt idx="23">
                  <c:v>1.19760479041916E-2</c:v>
                </c:pt>
                <c:pt idx="24">
                  <c:v>7.2289156626505993E-2</c:v>
                </c:pt>
                <c:pt idx="25">
                  <c:v>6.0975609756097502E-3</c:v>
                </c:pt>
                <c:pt idx="26">
                  <c:v>0.55625000000000002</c:v>
                </c:pt>
                <c:pt idx="27">
                  <c:v>8.1761006289308102E-2</c:v>
                </c:pt>
                <c:pt idx="28">
                  <c:v>4.40251572327044E-2</c:v>
                </c:pt>
                <c:pt idx="29">
                  <c:v>3.7974683544303799E-2</c:v>
                </c:pt>
                <c:pt idx="30">
                  <c:v>0.97435897435897401</c:v>
                </c:pt>
                <c:pt idx="31">
                  <c:v>1.2820512820512799E-2</c:v>
                </c:pt>
                <c:pt idx="32">
                  <c:v>8.3870967741935407E-2</c:v>
                </c:pt>
                <c:pt idx="33">
                  <c:v>0.95424836601307195</c:v>
                </c:pt>
                <c:pt idx="34">
                  <c:v>0.15131578947368399</c:v>
                </c:pt>
                <c:pt idx="35">
                  <c:v>4.6357615894039701E-2</c:v>
                </c:pt>
                <c:pt idx="36">
                  <c:v>0.19047619047618999</c:v>
                </c:pt>
                <c:pt idx="37">
                  <c:v>2.7397260273972601E-2</c:v>
                </c:pt>
                <c:pt idx="38">
                  <c:v>0</c:v>
                </c:pt>
                <c:pt idx="39">
                  <c:v>2.18978102189781E-2</c:v>
                </c:pt>
                <c:pt idx="40">
                  <c:v>0</c:v>
                </c:pt>
                <c:pt idx="41">
                  <c:v>7.3529411764705803E-3</c:v>
                </c:pt>
                <c:pt idx="42">
                  <c:v>0</c:v>
                </c:pt>
                <c:pt idx="43">
                  <c:v>0.21212121212121199</c:v>
                </c:pt>
                <c:pt idx="44">
                  <c:v>5.3030303030302997E-2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0.240310077519379</c:v>
                </c:pt>
                <c:pt idx="49">
                  <c:v>0</c:v>
                </c:pt>
                <c:pt idx="50">
                  <c:v>0</c:v>
                </c:pt>
                <c:pt idx="51">
                  <c:v>1.5748031496062902E-2</c:v>
                </c:pt>
                <c:pt idx="52">
                  <c:v>0</c:v>
                </c:pt>
                <c:pt idx="53">
                  <c:v>0.30399999999999999</c:v>
                </c:pt>
                <c:pt idx="54">
                  <c:v>7.1999999999999995E-2</c:v>
                </c:pt>
                <c:pt idx="55">
                  <c:v>0</c:v>
                </c:pt>
                <c:pt idx="56">
                  <c:v>0.65040650406503997</c:v>
                </c:pt>
                <c:pt idx="57">
                  <c:v>2.4390243902439001E-2</c:v>
                </c:pt>
                <c:pt idx="58">
                  <c:v>0.75</c:v>
                </c:pt>
                <c:pt idx="59">
                  <c:v>0.184873949579831</c:v>
                </c:pt>
                <c:pt idx="60">
                  <c:v>1.6806722689075598E-2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0.56410256410256399</c:v>
                </c:pt>
                <c:pt idx="65">
                  <c:v>0</c:v>
                </c:pt>
                <c:pt idx="66">
                  <c:v>0.58260869565217299</c:v>
                </c:pt>
                <c:pt idx="67">
                  <c:v>2.6315789473684199E-2</c:v>
                </c:pt>
                <c:pt idx="68">
                  <c:v>0</c:v>
                </c:pt>
                <c:pt idx="69">
                  <c:v>6.25E-2</c:v>
                </c:pt>
                <c:pt idx="70">
                  <c:v>0.22522522522522501</c:v>
                </c:pt>
                <c:pt idx="71">
                  <c:v>0.162162162162162</c:v>
                </c:pt>
                <c:pt idx="72">
                  <c:v>6.3063063063063002E-2</c:v>
                </c:pt>
                <c:pt idx="73">
                  <c:v>5.4054054054054002E-2</c:v>
                </c:pt>
                <c:pt idx="74">
                  <c:v>0</c:v>
                </c:pt>
                <c:pt idx="75">
                  <c:v>0.146788990825688</c:v>
                </c:pt>
                <c:pt idx="76">
                  <c:v>3.7037037037037E-2</c:v>
                </c:pt>
                <c:pt idx="77">
                  <c:v>2.77777777777777E-2</c:v>
                </c:pt>
                <c:pt idx="78">
                  <c:v>0</c:v>
                </c:pt>
                <c:pt idx="79">
                  <c:v>9.3457943925233603E-3</c:v>
                </c:pt>
                <c:pt idx="80">
                  <c:v>0.209523809523809</c:v>
                </c:pt>
                <c:pt idx="81">
                  <c:v>1.9047619047619001E-2</c:v>
                </c:pt>
                <c:pt idx="82">
                  <c:v>9.6153846153846107E-3</c:v>
                </c:pt>
                <c:pt idx="83">
                  <c:v>0.213592233009708</c:v>
                </c:pt>
                <c:pt idx="84">
                  <c:v>6.7961165048543604E-2</c:v>
                </c:pt>
                <c:pt idx="85">
                  <c:v>3.88349514563106E-2</c:v>
                </c:pt>
                <c:pt idx="86">
                  <c:v>9.7087378640776604E-3</c:v>
                </c:pt>
                <c:pt idx="87">
                  <c:v>2.94117647058823E-2</c:v>
                </c:pt>
                <c:pt idx="88">
                  <c:v>0</c:v>
                </c:pt>
                <c:pt idx="89">
                  <c:v>9.9009900990098994E-3</c:v>
                </c:pt>
                <c:pt idx="90">
                  <c:v>0.49</c:v>
                </c:pt>
                <c:pt idx="91">
                  <c:v>4.0404040404040401E-2</c:v>
                </c:pt>
                <c:pt idx="92">
                  <c:v>1.0204081632653E-2</c:v>
                </c:pt>
                <c:pt idx="93">
                  <c:v>0</c:v>
                </c:pt>
                <c:pt idx="94">
                  <c:v>0.25</c:v>
                </c:pt>
                <c:pt idx="95">
                  <c:v>7.2916666666666602E-2</c:v>
                </c:pt>
                <c:pt idx="96">
                  <c:v>0</c:v>
                </c:pt>
                <c:pt idx="97">
                  <c:v>0.65263157894736801</c:v>
                </c:pt>
                <c:pt idx="98">
                  <c:v>0.25263157894736799</c:v>
                </c:pt>
                <c:pt idx="99">
                  <c:v>8.4210526315789402E-2</c:v>
                </c:pt>
                <c:pt idx="100">
                  <c:v>0.118279569892473</c:v>
                </c:pt>
                <c:pt idx="101">
                  <c:v>0.24444444444444399</c:v>
                </c:pt>
                <c:pt idx="102">
                  <c:v>1.1111111111111099E-2</c:v>
                </c:pt>
                <c:pt idx="103">
                  <c:v>0</c:v>
                </c:pt>
                <c:pt idx="104">
                  <c:v>0</c:v>
                </c:pt>
                <c:pt idx="105">
                  <c:v>0.26966292134831399</c:v>
                </c:pt>
                <c:pt idx="106">
                  <c:v>5.6179775280898799E-2</c:v>
                </c:pt>
                <c:pt idx="107">
                  <c:v>0</c:v>
                </c:pt>
                <c:pt idx="108">
                  <c:v>0.38636363636363602</c:v>
                </c:pt>
                <c:pt idx="109">
                  <c:v>0.36363636363636298</c:v>
                </c:pt>
                <c:pt idx="110">
                  <c:v>0.15909090909090901</c:v>
                </c:pt>
                <c:pt idx="111">
                  <c:v>7.9545454545454503E-2</c:v>
                </c:pt>
                <c:pt idx="112">
                  <c:v>6.8181818181818094E-2</c:v>
                </c:pt>
                <c:pt idx="113">
                  <c:v>8.04597701149425E-2</c:v>
                </c:pt>
                <c:pt idx="114">
                  <c:v>6.8965517241379296E-2</c:v>
                </c:pt>
                <c:pt idx="115">
                  <c:v>4.5977011494252797E-2</c:v>
                </c:pt>
                <c:pt idx="116">
                  <c:v>1.1494252873563199E-2</c:v>
                </c:pt>
                <c:pt idx="117">
                  <c:v>8.1395348837209294E-2</c:v>
                </c:pt>
                <c:pt idx="118">
                  <c:v>0</c:v>
                </c:pt>
                <c:pt idx="119">
                  <c:v>0</c:v>
                </c:pt>
                <c:pt idx="120">
                  <c:v>1.1764705882352899E-2</c:v>
                </c:pt>
                <c:pt idx="121">
                  <c:v>0</c:v>
                </c:pt>
                <c:pt idx="122">
                  <c:v>0.226190476190476</c:v>
                </c:pt>
                <c:pt idx="123">
                  <c:v>4.8192771084337303E-2</c:v>
                </c:pt>
                <c:pt idx="124">
                  <c:v>0.39024390243902402</c:v>
                </c:pt>
                <c:pt idx="125">
                  <c:v>0.41975308641975301</c:v>
                </c:pt>
                <c:pt idx="126">
                  <c:v>0</c:v>
                </c:pt>
                <c:pt idx="127">
                  <c:v>6.25E-2</c:v>
                </c:pt>
                <c:pt idx="128">
                  <c:v>1.2500000000000001E-2</c:v>
                </c:pt>
                <c:pt idx="129">
                  <c:v>0</c:v>
                </c:pt>
                <c:pt idx="130">
                  <c:v>0</c:v>
                </c:pt>
                <c:pt idx="131">
                  <c:v>0.772151898734177</c:v>
                </c:pt>
                <c:pt idx="132">
                  <c:v>7.5949367088607597E-2</c:v>
                </c:pt>
                <c:pt idx="133">
                  <c:v>0</c:v>
                </c:pt>
                <c:pt idx="134">
                  <c:v>6.4102564102564097E-2</c:v>
                </c:pt>
                <c:pt idx="135">
                  <c:v>3.8461538461538401E-2</c:v>
                </c:pt>
                <c:pt idx="136">
                  <c:v>2.5641025641025599E-2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0.71428571428571397</c:v>
                </c:pt>
                <c:pt idx="142">
                  <c:v>0.31168831168831101</c:v>
                </c:pt>
                <c:pt idx="143">
                  <c:v>5.1948051948051903E-2</c:v>
                </c:pt>
                <c:pt idx="144">
                  <c:v>0</c:v>
                </c:pt>
                <c:pt idx="145">
                  <c:v>0</c:v>
                </c:pt>
                <c:pt idx="146">
                  <c:v>0.22368421052631501</c:v>
                </c:pt>
                <c:pt idx="147">
                  <c:v>9.2105263157894704E-2</c:v>
                </c:pt>
                <c:pt idx="148">
                  <c:v>0.08</c:v>
                </c:pt>
                <c:pt idx="149">
                  <c:v>5.3333333333333302E-2</c:v>
                </c:pt>
                <c:pt idx="150">
                  <c:v>2.6666666666666599E-2</c:v>
                </c:pt>
                <c:pt idx="151">
                  <c:v>0.93243243243243201</c:v>
                </c:pt>
                <c:pt idx="152">
                  <c:v>0.91891891891891897</c:v>
                </c:pt>
                <c:pt idx="153">
                  <c:v>0.28378378378378299</c:v>
                </c:pt>
                <c:pt idx="154">
                  <c:v>0</c:v>
                </c:pt>
                <c:pt idx="155">
                  <c:v>0</c:v>
                </c:pt>
                <c:pt idx="156">
                  <c:v>0.57534246575342396</c:v>
                </c:pt>
                <c:pt idx="157">
                  <c:v>0.21917808219178</c:v>
                </c:pt>
                <c:pt idx="158">
                  <c:v>0.21917808219178</c:v>
                </c:pt>
                <c:pt idx="159">
                  <c:v>2.7397260273972601E-2</c:v>
                </c:pt>
                <c:pt idx="160">
                  <c:v>0</c:v>
                </c:pt>
                <c:pt idx="161">
                  <c:v>0</c:v>
                </c:pt>
                <c:pt idx="162">
                  <c:v>0.22222222222222199</c:v>
                </c:pt>
                <c:pt idx="163">
                  <c:v>1.38888888888888E-2</c:v>
                </c:pt>
                <c:pt idx="164">
                  <c:v>5.6338028169014003E-2</c:v>
                </c:pt>
                <c:pt idx="165">
                  <c:v>4.22535211267605E-2</c:v>
                </c:pt>
                <c:pt idx="166">
                  <c:v>0.28571428571428498</c:v>
                </c:pt>
                <c:pt idx="167">
                  <c:v>0.114285714285714</c:v>
                </c:pt>
                <c:pt idx="168">
                  <c:v>1.42857142857142E-2</c:v>
                </c:pt>
                <c:pt idx="169">
                  <c:v>0</c:v>
                </c:pt>
                <c:pt idx="170">
                  <c:v>0</c:v>
                </c:pt>
                <c:pt idx="171">
                  <c:v>0.188405797101449</c:v>
                </c:pt>
                <c:pt idx="172">
                  <c:v>5.7971014492753603E-2</c:v>
                </c:pt>
                <c:pt idx="173">
                  <c:v>5.7971014492753603E-2</c:v>
                </c:pt>
                <c:pt idx="174">
                  <c:v>0</c:v>
                </c:pt>
                <c:pt idx="175">
                  <c:v>1</c:v>
                </c:pt>
                <c:pt idx="176">
                  <c:v>0.16176470588235201</c:v>
                </c:pt>
                <c:pt idx="177">
                  <c:v>0.13235294117647001</c:v>
                </c:pt>
                <c:pt idx="178">
                  <c:v>8.8235294117646995E-2</c:v>
                </c:pt>
                <c:pt idx="179">
                  <c:v>1.47058823529411E-2</c:v>
                </c:pt>
                <c:pt idx="180">
                  <c:v>0.44776119402984998</c:v>
                </c:pt>
                <c:pt idx="181">
                  <c:v>4.4776119402985003E-2</c:v>
                </c:pt>
                <c:pt idx="182">
                  <c:v>1.4925373134328301E-2</c:v>
                </c:pt>
                <c:pt idx="183">
                  <c:v>0</c:v>
                </c:pt>
                <c:pt idx="184">
                  <c:v>0.21212121212121199</c:v>
                </c:pt>
                <c:pt idx="185">
                  <c:v>7.5757575757575704E-2</c:v>
                </c:pt>
                <c:pt idx="186">
                  <c:v>1.51515151515151E-2</c:v>
                </c:pt>
                <c:pt idx="187">
                  <c:v>1.51515151515151E-2</c:v>
                </c:pt>
                <c:pt idx="188">
                  <c:v>0.76923076923076905</c:v>
                </c:pt>
                <c:pt idx="189">
                  <c:v>6.15384615384615E-2</c:v>
                </c:pt>
                <c:pt idx="190">
                  <c:v>4.6153846153846101E-2</c:v>
                </c:pt>
                <c:pt idx="191">
                  <c:v>4.6153846153846101E-2</c:v>
                </c:pt>
                <c:pt idx="192">
                  <c:v>3.0769230769230702E-2</c:v>
                </c:pt>
                <c:pt idx="193">
                  <c:v>0</c:v>
                </c:pt>
                <c:pt idx="194">
                  <c:v>0</c:v>
                </c:pt>
                <c:pt idx="195">
                  <c:v>0.984375</c:v>
                </c:pt>
                <c:pt idx="196">
                  <c:v>7.8125E-2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0.71428571428571397</c:v>
                </c:pt>
                <c:pt idx="203">
                  <c:v>0.12698412698412601</c:v>
                </c:pt>
                <c:pt idx="204">
                  <c:v>9.5238095238095205E-2</c:v>
                </c:pt>
                <c:pt idx="205">
                  <c:v>7.9365079365079305E-2</c:v>
                </c:pt>
                <c:pt idx="206">
                  <c:v>6.3492063492063405E-2</c:v>
                </c:pt>
                <c:pt idx="207">
                  <c:v>6.3492063492063405E-2</c:v>
                </c:pt>
                <c:pt idx="208">
                  <c:v>4.7619047619047603E-2</c:v>
                </c:pt>
                <c:pt idx="209">
                  <c:v>1.5873015873015799E-2</c:v>
                </c:pt>
                <c:pt idx="210">
                  <c:v>1.5873015873015799E-2</c:v>
                </c:pt>
                <c:pt idx="211">
                  <c:v>6.4516129032257993E-2</c:v>
                </c:pt>
                <c:pt idx="212">
                  <c:v>3.2258064516128997E-2</c:v>
                </c:pt>
                <c:pt idx="213">
                  <c:v>3.2258064516128997E-2</c:v>
                </c:pt>
                <c:pt idx="214">
                  <c:v>0</c:v>
                </c:pt>
                <c:pt idx="215">
                  <c:v>0.29508196721311403</c:v>
                </c:pt>
                <c:pt idx="216">
                  <c:v>0.26229508196721302</c:v>
                </c:pt>
                <c:pt idx="217">
                  <c:v>0.14754098360655701</c:v>
                </c:pt>
                <c:pt idx="218">
                  <c:v>9.8360655737704902E-2</c:v>
                </c:pt>
                <c:pt idx="219">
                  <c:v>4.9180327868852403E-2</c:v>
                </c:pt>
                <c:pt idx="220">
                  <c:v>0.86666666666666603</c:v>
                </c:pt>
                <c:pt idx="221">
                  <c:v>0.4</c:v>
                </c:pt>
                <c:pt idx="222">
                  <c:v>0.266666666666666</c:v>
                </c:pt>
                <c:pt idx="223">
                  <c:v>0.21666666666666601</c:v>
                </c:pt>
                <c:pt idx="224">
                  <c:v>0.2</c:v>
                </c:pt>
                <c:pt idx="225">
                  <c:v>0.88135593220338904</c:v>
                </c:pt>
                <c:pt idx="226">
                  <c:v>0.169491525423728</c:v>
                </c:pt>
                <c:pt idx="227">
                  <c:v>3.38983050847457E-2</c:v>
                </c:pt>
                <c:pt idx="228">
                  <c:v>0.13793103448275801</c:v>
                </c:pt>
                <c:pt idx="229">
                  <c:v>0.13793103448275801</c:v>
                </c:pt>
                <c:pt idx="230">
                  <c:v>0.10344827586206801</c:v>
                </c:pt>
                <c:pt idx="231">
                  <c:v>5.1724137931034399E-2</c:v>
                </c:pt>
                <c:pt idx="232">
                  <c:v>0.36842105263157798</c:v>
                </c:pt>
                <c:pt idx="233">
                  <c:v>5.2631578947368397E-2</c:v>
                </c:pt>
                <c:pt idx="234">
                  <c:v>3.5087719298245598E-2</c:v>
                </c:pt>
                <c:pt idx="235">
                  <c:v>3.5087719298245598E-2</c:v>
                </c:pt>
                <c:pt idx="236">
                  <c:v>3.5087719298245598E-2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0.44642857142857101</c:v>
                </c:pt>
                <c:pt idx="241">
                  <c:v>0.14285714285714199</c:v>
                </c:pt>
                <c:pt idx="242">
                  <c:v>3.5714285714285698E-2</c:v>
                </c:pt>
                <c:pt idx="243">
                  <c:v>1.7857142857142801E-2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0.43636363636363601</c:v>
                </c:pt>
                <c:pt idx="250">
                  <c:v>0.163636363636363</c:v>
                </c:pt>
                <c:pt idx="251">
                  <c:v>0.109090909090909</c:v>
                </c:pt>
                <c:pt idx="252">
                  <c:v>5.4545454545454501E-2</c:v>
                </c:pt>
                <c:pt idx="253">
                  <c:v>1.8181818181818101E-2</c:v>
                </c:pt>
                <c:pt idx="254">
                  <c:v>1.8181818181818101E-2</c:v>
                </c:pt>
                <c:pt idx="255">
                  <c:v>0</c:v>
                </c:pt>
                <c:pt idx="256">
                  <c:v>0</c:v>
                </c:pt>
                <c:pt idx="257">
                  <c:v>5.5555555555555497E-2</c:v>
                </c:pt>
                <c:pt idx="258">
                  <c:v>1.85185185185185E-2</c:v>
                </c:pt>
                <c:pt idx="259">
                  <c:v>0</c:v>
                </c:pt>
                <c:pt idx="260">
                  <c:v>0</c:v>
                </c:pt>
                <c:pt idx="261">
                  <c:v>0.169811320754716</c:v>
                </c:pt>
                <c:pt idx="262">
                  <c:v>0.169811320754716</c:v>
                </c:pt>
                <c:pt idx="263">
                  <c:v>0.113207547169811</c:v>
                </c:pt>
                <c:pt idx="264">
                  <c:v>0.113207547169811</c:v>
                </c:pt>
                <c:pt idx="265">
                  <c:v>9.4339622641509399E-2</c:v>
                </c:pt>
                <c:pt idx="266">
                  <c:v>5.6603773584905599E-2</c:v>
                </c:pt>
                <c:pt idx="267">
                  <c:v>3.7735849056603703E-2</c:v>
                </c:pt>
                <c:pt idx="268">
                  <c:v>1.8867924528301799E-2</c:v>
                </c:pt>
                <c:pt idx="269">
                  <c:v>1.8867924528301799E-2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0.19230769230769201</c:v>
                </c:pt>
                <c:pt idx="275">
                  <c:v>9.6153846153846104E-2</c:v>
                </c:pt>
                <c:pt idx="276">
                  <c:v>5.7692307692307598E-2</c:v>
                </c:pt>
                <c:pt idx="277">
                  <c:v>1.9230769230769201E-2</c:v>
                </c:pt>
                <c:pt idx="278">
                  <c:v>0.88235294117647001</c:v>
                </c:pt>
                <c:pt idx="279">
                  <c:v>0.39215686274509798</c:v>
                </c:pt>
                <c:pt idx="280">
                  <c:v>0.23529411764705799</c:v>
                </c:pt>
                <c:pt idx="281">
                  <c:v>0.15686274509803899</c:v>
                </c:pt>
                <c:pt idx="282">
                  <c:v>5.8823529411764698E-2</c:v>
                </c:pt>
                <c:pt idx="283">
                  <c:v>5.8823529411764698E-2</c:v>
                </c:pt>
                <c:pt idx="284">
                  <c:v>1.9607843137254902E-2</c:v>
                </c:pt>
                <c:pt idx="285">
                  <c:v>0</c:v>
                </c:pt>
                <c:pt idx="286">
                  <c:v>0</c:v>
                </c:pt>
                <c:pt idx="287">
                  <c:v>0.64</c:v>
                </c:pt>
                <c:pt idx="288">
                  <c:v>0.34</c:v>
                </c:pt>
                <c:pt idx="289">
                  <c:v>0.08</c:v>
                </c:pt>
                <c:pt idx="290">
                  <c:v>0</c:v>
                </c:pt>
                <c:pt idx="291">
                  <c:v>0</c:v>
                </c:pt>
              </c:numCache>
            </c:numRef>
          </c:xVal>
          <c:yVal>
            <c:numRef>
              <c:f>'1mm_50'!$H$2:$H$3591</c:f>
              <c:numCache>
                <c:formatCode>General</c:formatCode>
                <c:ptCount val="3590"/>
                <c:pt idx="0">
                  <c:v>2.0280811232449299E-2</c:v>
                </c:pt>
                <c:pt idx="1">
                  <c:v>7.5789473684210504E-2</c:v>
                </c:pt>
                <c:pt idx="2">
                  <c:v>0.19344262295081899</c:v>
                </c:pt>
                <c:pt idx="3">
                  <c:v>3.06122448979591E-2</c:v>
                </c:pt>
                <c:pt idx="4">
                  <c:v>0.16140350877192899</c:v>
                </c:pt>
                <c:pt idx="5">
                  <c:v>0.52919708029196999</c:v>
                </c:pt>
                <c:pt idx="6">
                  <c:v>1.6194331983805599E-2</c:v>
                </c:pt>
                <c:pt idx="7">
                  <c:v>0.151898734177215</c:v>
                </c:pt>
                <c:pt idx="8">
                  <c:v>0</c:v>
                </c:pt>
                <c:pt idx="9">
                  <c:v>8.0188679245283001E-2</c:v>
                </c:pt>
                <c:pt idx="10">
                  <c:v>5.2631578947368397E-2</c:v>
                </c:pt>
                <c:pt idx="11">
                  <c:v>9.7087378640776604E-3</c:v>
                </c:pt>
                <c:pt idx="12">
                  <c:v>0</c:v>
                </c:pt>
                <c:pt idx="13">
                  <c:v>0</c:v>
                </c:pt>
                <c:pt idx="14">
                  <c:v>0.12562814070351699</c:v>
                </c:pt>
                <c:pt idx="15">
                  <c:v>0.11616161616161599</c:v>
                </c:pt>
                <c:pt idx="16">
                  <c:v>5.8823529411764698E-2</c:v>
                </c:pt>
                <c:pt idx="17">
                  <c:v>5.4054054054053996E-3</c:v>
                </c:pt>
                <c:pt idx="18">
                  <c:v>0</c:v>
                </c:pt>
                <c:pt idx="19">
                  <c:v>0.13736263736263701</c:v>
                </c:pt>
                <c:pt idx="20">
                  <c:v>3.86740331491712E-2</c:v>
                </c:pt>
                <c:pt idx="21">
                  <c:v>2.2598870056497099E-2</c:v>
                </c:pt>
                <c:pt idx="22">
                  <c:v>0</c:v>
                </c:pt>
                <c:pt idx="23">
                  <c:v>1.19760479041916E-2</c:v>
                </c:pt>
                <c:pt idx="24">
                  <c:v>7.2289156626505993E-2</c:v>
                </c:pt>
                <c:pt idx="25">
                  <c:v>6.0975609756097502E-3</c:v>
                </c:pt>
                <c:pt idx="26">
                  <c:v>0.55625000000000002</c:v>
                </c:pt>
                <c:pt idx="27">
                  <c:v>8.1761006289308102E-2</c:v>
                </c:pt>
                <c:pt idx="28">
                  <c:v>4.40251572327044E-2</c:v>
                </c:pt>
                <c:pt idx="29">
                  <c:v>3.7974683544303799E-2</c:v>
                </c:pt>
                <c:pt idx="30">
                  <c:v>0.97435897435897401</c:v>
                </c:pt>
                <c:pt idx="31">
                  <c:v>1.2820512820512799E-2</c:v>
                </c:pt>
                <c:pt idx="32">
                  <c:v>8.3870967741935407E-2</c:v>
                </c:pt>
                <c:pt idx="33">
                  <c:v>0.95424836601307195</c:v>
                </c:pt>
                <c:pt idx="34">
                  <c:v>0.15131578947368399</c:v>
                </c:pt>
                <c:pt idx="35">
                  <c:v>4.6357615894039701E-2</c:v>
                </c:pt>
                <c:pt idx="36">
                  <c:v>0.19047619047618999</c:v>
                </c:pt>
                <c:pt idx="37">
                  <c:v>2.7397260273972601E-2</c:v>
                </c:pt>
                <c:pt idx="38">
                  <c:v>0</c:v>
                </c:pt>
                <c:pt idx="39">
                  <c:v>2.18978102189781E-2</c:v>
                </c:pt>
                <c:pt idx="40">
                  <c:v>0</c:v>
                </c:pt>
                <c:pt idx="41">
                  <c:v>7.3529411764705803E-3</c:v>
                </c:pt>
                <c:pt idx="42">
                  <c:v>0</c:v>
                </c:pt>
                <c:pt idx="43">
                  <c:v>0.21212121212121199</c:v>
                </c:pt>
                <c:pt idx="44">
                  <c:v>5.3030303030302997E-2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0.240310077519379</c:v>
                </c:pt>
                <c:pt idx="49">
                  <c:v>0</c:v>
                </c:pt>
                <c:pt idx="50">
                  <c:v>0</c:v>
                </c:pt>
                <c:pt idx="51">
                  <c:v>1.5748031496062902E-2</c:v>
                </c:pt>
                <c:pt idx="52">
                  <c:v>0</c:v>
                </c:pt>
                <c:pt idx="53">
                  <c:v>0.30399999999999999</c:v>
                </c:pt>
                <c:pt idx="54">
                  <c:v>7.1999999999999995E-2</c:v>
                </c:pt>
                <c:pt idx="55">
                  <c:v>0</c:v>
                </c:pt>
                <c:pt idx="56">
                  <c:v>0.65040650406503997</c:v>
                </c:pt>
                <c:pt idx="57">
                  <c:v>2.4390243902439001E-2</c:v>
                </c:pt>
                <c:pt idx="58">
                  <c:v>0.75</c:v>
                </c:pt>
                <c:pt idx="59">
                  <c:v>0.184873949579831</c:v>
                </c:pt>
                <c:pt idx="60">
                  <c:v>1.6806722689075598E-2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0.56410256410256399</c:v>
                </c:pt>
                <c:pt idx="65">
                  <c:v>0</c:v>
                </c:pt>
                <c:pt idx="66">
                  <c:v>0.58260869565217299</c:v>
                </c:pt>
                <c:pt idx="67">
                  <c:v>2.6315789473684199E-2</c:v>
                </c:pt>
                <c:pt idx="68">
                  <c:v>0</c:v>
                </c:pt>
                <c:pt idx="69">
                  <c:v>6.25E-2</c:v>
                </c:pt>
                <c:pt idx="70">
                  <c:v>0.22522522522522501</c:v>
                </c:pt>
                <c:pt idx="71">
                  <c:v>0.162162162162162</c:v>
                </c:pt>
                <c:pt idx="72">
                  <c:v>6.3063063063063002E-2</c:v>
                </c:pt>
                <c:pt idx="73">
                  <c:v>5.4054054054054002E-2</c:v>
                </c:pt>
                <c:pt idx="74">
                  <c:v>0</c:v>
                </c:pt>
                <c:pt idx="75">
                  <c:v>0.146788990825688</c:v>
                </c:pt>
                <c:pt idx="76">
                  <c:v>3.7037037037037E-2</c:v>
                </c:pt>
                <c:pt idx="77">
                  <c:v>2.77777777777777E-2</c:v>
                </c:pt>
                <c:pt idx="78">
                  <c:v>0</c:v>
                </c:pt>
                <c:pt idx="79">
                  <c:v>9.3457943925233603E-3</c:v>
                </c:pt>
                <c:pt idx="80">
                  <c:v>0.209523809523809</c:v>
                </c:pt>
                <c:pt idx="81">
                  <c:v>1.9047619047619001E-2</c:v>
                </c:pt>
                <c:pt idx="82">
                  <c:v>9.6153846153846107E-3</c:v>
                </c:pt>
                <c:pt idx="83">
                  <c:v>0.213592233009708</c:v>
                </c:pt>
                <c:pt idx="84">
                  <c:v>6.7961165048543604E-2</c:v>
                </c:pt>
                <c:pt idx="85">
                  <c:v>3.88349514563106E-2</c:v>
                </c:pt>
                <c:pt idx="86">
                  <c:v>9.7087378640776604E-3</c:v>
                </c:pt>
                <c:pt idx="87">
                  <c:v>2.94117647058823E-2</c:v>
                </c:pt>
                <c:pt idx="88">
                  <c:v>0</c:v>
                </c:pt>
                <c:pt idx="89">
                  <c:v>9.9009900990098994E-3</c:v>
                </c:pt>
                <c:pt idx="90">
                  <c:v>0.49</c:v>
                </c:pt>
                <c:pt idx="91">
                  <c:v>4.0404040404040401E-2</c:v>
                </c:pt>
                <c:pt idx="92">
                  <c:v>1.0204081632653E-2</c:v>
                </c:pt>
                <c:pt idx="93">
                  <c:v>0</c:v>
                </c:pt>
                <c:pt idx="94">
                  <c:v>0.25</c:v>
                </c:pt>
                <c:pt idx="95">
                  <c:v>7.2916666666666602E-2</c:v>
                </c:pt>
                <c:pt idx="96">
                  <c:v>0</c:v>
                </c:pt>
                <c:pt idx="97">
                  <c:v>0.65263157894736801</c:v>
                </c:pt>
                <c:pt idx="98">
                  <c:v>0.25263157894736799</c:v>
                </c:pt>
                <c:pt idx="99">
                  <c:v>8.4210526315789402E-2</c:v>
                </c:pt>
                <c:pt idx="100">
                  <c:v>0.118279569892473</c:v>
                </c:pt>
                <c:pt idx="101">
                  <c:v>0.24444444444444399</c:v>
                </c:pt>
                <c:pt idx="102">
                  <c:v>1.1111111111111099E-2</c:v>
                </c:pt>
                <c:pt idx="103">
                  <c:v>0</c:v>
                </c:pt>
                <c:pt idx="104">
                  <c:v>0</c:v>
                </c:pt>
                <c:pt idx="105">
                  <c:v>0.26966292134831399</c:v>
                </c:pt>
                <c:pt idx="106">
                  <c:v>5.6179775280898799E-2</c:v>
                </c:pt>
                <c:pt idx="107">
                  <c:v>0</c:v>
                </c:pt>
                <c:pt idx="108">
                  <c:v>0.38636363636363602</c:v>
                </c:pt>
                <c:pt idx="109">
                  <c:v>0.36363636363636298</c:v>
                </c:pt>
                <c:pt idx="110">
                  <c:v>0.15909090909090901</c:v>
                </c:pt>
                <c:pt idx="111">
                  <c:v>7.9545454545454503E-2</c:v>
                </c:pt>
                <c:pt idx="112">
                  <c:v>6.8181818181818094E-2</c:v>
                </c:pt>
                <c:pt idx="113">
                  <c:v>8.04597701149425E-2</c:v>
                </c:pt>
                <c:pt idx="114">
                  <c:v>6.8965517241379296E-2</c:v>
                </c:pt>
                <c:pt idx="115">
                  <c:v>4.5977011494252797E-2</c:v>
                </c:pt>
                <c:pt idx="116">
                  <c:v>1.1494252873563199E-2</c:v>
                </c:pt>
                <c:pt idx="117">
                  <c:v>8.1395348837209294E-2</c:v>
                </c:pt>
                <c:pt idx="118">
                  <c:v>0</c:v>
                </c:pt>
                <c:pt idx="119">
                  <c:v>0</c:v>
                </c:pt>
                <c:pt idx="120">
                  <c:v>1.1764705882352899E-2</c:v>
                </c:pt>
                <c:pt idx="121">
                  <c:v>0</c:v>
                </c:pt>
                <c:pt idx="122">
                  <c:v>0.226190476190476</c:v>
                </c:pt>
                <c:pt idx="123">
                  <c:v>4.8192771084337303E-2</c:v>
                </c:pt>
                <c:pt idx="124">
                  <c:v>0.39024390243902402</c:v>
                </c:pt>
                <c:pt idx="125">
                  <c:v>0.41975308641975301</c:v>
                </c:pt>
                <c:pt idx="126">
                  <c:v>0</c:v>
                </c:pt>
                <c:pt idx="127">
                  <c:v>6.25E-2</c:v>
                </c:pt>
                <c:pt idx="128">
                  <c:v>1.2500000000000001E-2</c:v>
                </c:pt>
                <c:pt idx="129">
                  <c:v>0</c:v>
                </c:pt>
                <c:pt idx="130">
                  <c:v>0</c:v>
                </c:pt>
                <c:pt idx="131">
                  <c:v>0.772151898734177</c:v>
                </c:pt>
                <c:pt idx="132">
                  <c:v>7.5949367088607597E-2</c:v>
                </c:pt>
                <c:pt idx="133">
                  <c:v>0</c:v>
                </c:pt>
                <c:pt idx="134">
                  <c:v>6.4102564102564097E-2</c:v>
                </c:pt>
                <c:pt idx="135">
                  <c:v>3.8461538461538401E-2</c:v>
                </c:pt>
                <c:pt idx="136">
                  <c:v>2.5641025641025599E-2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0.71428571428571397</c:v>
                </c:pt>
                <c:pt idx="142">
                  <c:v>0.31168831168831101</c:v>
                </c:pt>
                <c:pt idx="143">
                  <c:v>5.1948051948051903E-2</c:v>
                </c:pt>
                <c:pt idx="144">
                  <c:v>0</c:v>
                </c:pt>
                <c:pt idx="145">
                  <c:v>0</c:v>
                </c:pt>
                <c:pt idx="146">
                  <c:v>0.22368421052631501</c:v>
                </c:pt>
                <c:pt idx="147">
                  <c:v>9.2105263157894704E-2</c:v>
                </c:pt>
                <c:pt idx="148">
                  <c:v>0.08</c:v>
                </c:pt>
                <c:pt idx="149">
                  <c:v>5.3333333333333302E-2</c:v>
                </c:pt>
                <c:pt idx="150">
                  <c:v>2.6666666666666599E-2</c:v>
                </c:pt>
                <c:pt idx="151">
                  <c:v>0.93243243243243201</c:v>
                </c:pt>
                <c:pt idx="152">
                  <c:v>0.91891891891891897</c:v>
                </c:pt>
                <c:pt idx="153">
                  <c:v>0.28378378378378299</c:v>
                </c:pt>
                <c:pt idx="154">
                  <c:v>0</c:v>
                </c:pt>
                <c:pt idx="155">
                  <c:v>0</c:v>
                </c:pt>
                <c:pt idx="156">
                  <c:v>0.57534246575342396</c:v>
                </c:pt>
                <c:pt idx="157">
                  <c:v>0.21917808219178</c:v>
                </c:pt>
                <c:pt idx="158">
                  <c:v>0.21917808219178</c:v>
                </c:pt>
                <c:pt idx="159">
                  <c:v>2.7397260273972601E-2</c:v>
                </c:pt>
                <c:pt idx="160">
                  <c:v>0</c:v>
                </c:pt>
                <c:pt idx="161">
                  <c:v>0</c:v>
                </c:pt>
                <c:pt idx="162">
                  <c:v>0.22222222222222199</c:v>
                </c:pt>
                <c:pt idx="163">
                  <c:v>1.38888888888888E-2</c:v>
                </c:pt>
                <c:pt idx="164">
                  <c:v>5.6338028169014003E-2</c:v>
                </c:pt>
                <c:pt idx="165">
                  <c:v>4.22535211267605E-2</c:v>
                </c:pt>
                <c:pt idx="166">
                  <c:v>0.28571428571428498</c:v>
                </c:pt>
                <c:pt idx="167">
                  <c:v>0.114285714285714</c:v>
                </c:pt>
                <c:pt idx="168">
                  <c:v>1.42857142857142E-2</c:v>
                </c:pt>
                <c:pt idx="169">
                  <c:v>0</c:v>
                </c:pt>
                <c:pt idx="170">
                  <c:v>0</c:v>
                </c:pt>
                <c:pt idx="171">
                  <c:v>0.188405797101449</c:v>
                </c:pt>
                <c:pt idx="172">
                  <c:v>5.7971014492753603E-2</c:v>
                </c:pt>
                <c:pt idx="173">
                  <c:v>5.7971014492753603E-2</c:v>
                </c:pt>
                <c:pt idx="174">
                  <c:v>0</c:v>
                </c:pt>
                <c:pt idx="175">
                  <c:v>1</c:v>
                </c:pt>
                <c:pt idx="176">
                  <c:v>0.16176470588235201</c:v>
                </c:pt>
                <c:pt idx="177">
                  <c:v>0.13235294117647001</c:v>
                </c:pt>
                <c:pt idx="178">
                  <c:v>8.8235294117646995E-2</c:v>
                </c:pt>
                <c:pt idx="179">
                  <c:v>1.47058823529411E-2</c:v>
                </c:pt>
                <c:pt idx="180">
                  <c:v>0.44776119402984998</c:v>
                </c:pt>
                <c:pt idx="181">
                  <c:v>4.4776119402985003E-2</c:v>
                </c:pt>
                <c:pt idx="182">
                  <c:v>1.4925373134328301E-2</c:v>
                </c:pt>
                <c:pt idx="183">
                  <c:v>0</c:v>
                </c:pt>
                <c:pt idx="184">
                  <c:v>0.21212121212121199</c:v>
                </c:pt>
                <c:pt idx="185">
                  <c:v>7.5757575757575704E-2</c:v>
                </c:pt>
                <c:pt idx="186">
                  <c:v>1.51515151515151E-2</c:v>
                </c:pt>
                <c:pt idx="187">
                  <c:v>1.51515151515151E-2</c:v>
                </c:pt>
                <c:pt idx="188">
                  <c:v>0.76923076923076905</c:v>
                </c:pt>
                <c:pt idx="189">
                  <c:v>6.15384615384615E-2</c:v>
                </c:pt>
                <c:pt idx="190">
                  <c:v>4.6153846153846101E-2</c:v>
                </c:pt>
                <c:pt idx="191">
                  <c:v>4.6153846153846101E-2</c:v>
                </c:pt>
                <c:pt idx="192">
                  <c:v>3.0769230769230702E-2</c:v>
                </c:pt>
                <c:pt idx="193">
                  <c:v>0</c:v>
                </c:pt>
                <c:pt idx="194">
                  <c:v>0</c:v>
                </c:pt>
                <c:pt idx="195">
                  <c:v>0.984375</c:v>
                </c:pt>
                <c:pt idx="196">
                  <c:v>7.8125E-2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0.71428571428571397</c:v>
                </c:pt>
                <c:pt idx="203">
                  <c:v>0.12698412698412601</c:v>
                </c:pt>
                <c:pt idx="204">
                  <c:v>9.5238095238095205E-2</c:v>
                </c:pt>
                <c:pt idx="205">
                  <c:v>7.9365079365079305E-2</c:v>
                </c:pt>
                <c:pt idx="206">
                  <c:v>6.3492063492063405E-2</c:v>
                </c:pt>
                <c:pt idx="207">
                  <c:v>6.3492063492063405E-2</c:v>
                </c:pt>
                <c:pt idx="208">
                  <c:v>4.7619047619047603E-2</c:v>
                </c:pt>
                <c:pt idx="209">
                  <c:v>1.5873015873015799E-2</c:v>
                </c:pt>
                <c:pt idx="210">
                  <c:v>1.5873015873015799E-2</c:v>
                </c:pt>
                <c:pt idx="211">
                  <c:v>6.4516129032257993E-2</c:v>
                </c:pt>
                <c:pt idx="212">
                  <c:v>3.2258064516128997E-2</c:v>
                </c:pt>
                <c:pt idx="213">
                  <c:v>3.2258064516128997E-2</c:v>
                </c:pt>
                <c:pt idx="214">
                  <c:v>0</c:v>
                </c:pt>
                <c:pt idx="215">
                  <c:v>0.29508196721311403</c:v>
                </c:pt>
                <c:pt idx="216">
                  <c:v>0.26229508196721302</c:v>
                </c:pt>
                <c:pt idx="217">
                  <c:v>0.14754098360655701</c:v>
                </c:pt>
                <c:pt idx="218">
                  <c:v>9.8360655737704902E-2</c:v>
                </c:pt>
                <c:pt idx="219">
                  <c:v>4.9180327868852403E-2</c:v>
                </c:pt>
                <c:pt idx="220">
                  <c:v>0.86666666666666603</c:v>
                </c:pt>
                <c:pt idx="221">
                  <c:v>0.4</c:v>
                </c:pt>
                <c:pt idx="222">
                  <c:v>0.266666666666666</c:v>
                </c:pt>
                <c:pt idx="223">
                  <c:v>0.21666666666666601</c:v>
                </c:pt>
                <c:pt idx="224">
                  <c:v>0.2</c:v>
                </c:pt>
                <c:pt idx="225">
                  <c:v>0.88135593220338904</c:v>
                </c:pt>
                <c:pt idx="226">
                  <c:v>0.169491525423728</c:v>
                </c:pt>
                <c:pt idx="227">
                  <c:v>3.38983050847457E-2</c:v>
                </c:pt>
                <c:pt idx="228">
                  <c:v>0.13793103448275801</c:v>
                </c:pt>
                <c:pt idx="229">
                  <c:v>0.13793103448275801</c:v>
                </c:pt>
                <c:pt idx="230">
                  <c:v>0.10344827586206801</c:v>
                </c:pt>
                <c:pt idx="231">
                  <c:v>5.1724137931034399E-2</c:v>
                </c:pt>
                <c:pt idx="232">
                  <c:v>0.36842105263157798</c:v>
                </c:pt>
                <c:pt idx="233">
                  <c:v>5.2631578947368397E-2</c:v>
                </c:pt>
                <c:pt idx="234">
                  <c:v>3.5087719298245598E-2</c:v>
                </c:pt>
                <c:pt idx="235">
                  <c:v>3.5087719298245598E-2</c:v>
                </c:pt>
                <c:pt idx="236">
                  <c:v>3.5087719298245598E-2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0.44642857142857101</c:v>
                </c:pt>
                <c:pt idx="241">
                  <c:v>0.14285714285714199</c:v>
                </c:pt>
                <c:pt idx="242">
                  <c:v>3.5714285714285698E-2</c:v>
                </c:pt>
                <c:pt idx="243">
                  <c:v>1.7857142857142801E-2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0.43636363636363601</c:v>
                </c:pt>
                <c:pt idx="250">
                  <c:v>0.163636363636363</c:v>
                </c:pt>
                <c:pt idx="251">
                  <c:v>0.109090909090909</c:v>
                </c:pt>
                <c:pt idx="252">
                  <c:v>5.4545454545454501E-2</c:v>
                </c:pt>
                <c:pt idx="253">
                  <c:v>1.8181818181818101E-2</c:v>
                </c:pt>
                <c:pt idx="254">
                  <c:v>1.8181818181818101E-2</c:v>
                </c:pt>
                <c:pt idx="255">
                  <c:v>0</c:v>
                </c:pt>
                <c:pt idx="256">
                  <c:v>0</c:v>
                </c:pt>
                <c:pt idx="257">
                  <c:v>5.5555555555555497E-2</c:v>
                </c:pt>
                <c:pt idx="258">
                  <c:v>1.85185185185185E-2</c:v>
                </c:pt>
                <c:pt idx="259">
                  <c:v>0</c:v>
                </c:pt>
                <c:pt idx="260">
                  <c:v>0</c:v>
                </c:pt>
                <c:pt idx="261">
                  <c:v>0.169811320754716</c:v>
                </c:pt>
                <c:pt idx="262">
                  <c:v>0.169811320754716</c:v>
                </c:pt>
                <c:pt idx="263">
                  <c:v>0.113207547169811</c:v>
                </c:pt>
                <c:pt idx="264">
                  <c:v>0.113207547169811</c:v>
                </c:pt>
                <c:pt idx="265">
                  <c:v>9.4339622641509399E-2</c:v>
                </c:pt>
                <c:pt idx="266">
                  <c:v>5.6603773584905599E-2</c:v>
                </c:pt>
                <c:pt idx="267">
                  <c:v>3.7735849056603703E-2</c:v>
                </c:pt>
                <c:pt idx="268">
                  <c:v>1.8867924528301799E-2</c:v>
                </c:pt>
                <c:pt idx="269">
                  <c:v>1.8867924528301799E-2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0.19230769230769201</c:v>
                </c:pt>
                <c:pt idx="275">
                  <c:v>9.6153846153846104E-2</c:v>
                </c:pt>
                <c:pt idx="276">
                  <c:v>5.7692307692307598E-2</c:v>
                </c:pt>
                <c:pt idx="277">
                  <c:v>1.9230769230769201E-2</c:v>
                </c:pt>
                <c:pt idx="278">
                  <c:v>0.88235294117647001</c:v>
                </c:pt>
                <c:pt idx="279">
                  <c:v>0.39215686274509798</c:v>
                </c:pt>
                <c:pt idx="280">
                  <c:v>0.23529411764705799</c:v>
                </c:pt>
                <c:pt idx="281">
                  <c:v>0.15686274509803899</c:v>
                </c:pt>
                <c:pt idx="282">
                  <c:v>5.8823529411764698E-2</c:v>
                </c:pt>
                <c:pt idx="283">
                  <c:v>5.8823529411764698E-2</c:v>
                </c:pt>
                <c:pt idx="284">
                  <c:v>1.9607843137254902E-2</c:v>
                </c:pt>
                <c:pt idx="285">
                  <c:v>0</c:v>
                </c:pt>
                <c:pt idx="286">
                  <c:v>0</c:v>
                </c:pt>
                <c:pt idx="287">
                  <c:v>0.64</c:v>
                </c:pt>
                <c:pt idx="288">
                  <c:v>0.34</c:v>
                </c:pt>
                <c:pt idx="289">
                  <c:v>0.08</c:v>
                </c:pt>
                <c:pt idx="290">
                  <c:v>0</c:v>
                </c:pt>
                <c:pt idx="29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82848"/>
        <c:axId val="129783424"/>
      </c:scatterChart>
      <c:valAx>
        <c:axId val="129782848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29783424"/>
        <c:crosses val="autoZero"/>
        <c:crossBetween val="midCat"/>
      </c:valAx>
      <c:valAx>
        <c:axId val="12978342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82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'2mm_50'!$G$1</c:f>
              <c:strCache>
                <c:ptCount val="1"/>
                <c:pt idx="0">
                  <c:v>mutated_rate2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2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'2mm_50'!$F$2:$F$587</c:f>
              <c:numCache>
                <c:formatCode>General</c:formatCode>
                <c:ptCount val="586"/>
                <c:pt idx="0">
                  <c:v>0</c:v>
                </c:pt>
                <c:pt idx="1">
                  <c:v>0</c:v>
                </c:pt>
                <c:pt idx="2">
                  <c:v>5.3619302949061603E-3</c:v>
                </c:pt>
                <c:pt idx="3">
                  <c:v>2.8735632183907998E-3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1.4492753623188401E-2</c:v>
                </c:pt>
                <c:pt idx="8">
                  <c:v>5.6818181818181802E-2</c:v>
                </c:pt>
                <c:pt idx="9">
                  <c:v>3.0769230769230702E-2</c:v>
                </c:pt>
                <c:pt idx="10">
                  <c:v>1</c:v>
                </c:pt>
                <c:pt idx="11">
                  <c:v>0.85658914728682101</c:v>
                </c:pt>
                <c:pt idx="12">
                  <c:v>0</c:v>
                </c:pt>
                <c:pt idx="13">
                  <c:v>0</c:v>
                </c:pt>
                <c:pt idx="14">
                  <c:v>4.0650406504065002E-3</c:v>
                </c:pt>
                <c:pt idx="15">
                  <c:v>0</c:v>
                </c:pt>
                <c:pt idx="16">
                  <c:v>4.1841004184100397E-3</c:v>
                </c:pt>
                <c:pt idx="17">
                  <c:v>0</c:v>
                </c:pt>
                <c:pt idx="18">
                  <c:v>8.58369098712446E-3</c:v>
                </c:pt>
                <c:pt idx="19">
                  <c:v>2.1929824561403501E-2</c:v>
                </c:pt>
                <c:pt idx="20">
                  <c:v>0</c:v>
                </c:pt>
                <c:pt idx="21">
                  <c:v>0</c:v>
                </c:pt>
                <c:pt idx="22">
                  <c:v>4.6948356807511703E-3</c:v>
                </c:pt>
                <c:pt idx="23">
                  <c:v>1.43540669856459E-2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1.00502512562814E-2</c:v>
                </c:pt>
                <c:pt idx="28">
                  <c:v>1.0256410256410199E-2</c:v>
                </c:pt>
                <c:pt idx="29">
                  <c:v>0.84895833333333304</c:v>
                </c:pt>
                <c:pt idx="30">
                  <c:v>0</c:v>
                </c:pt>
                <c:pt idx="31">
                  <c:v>0.19047619047618999</c:v>
                </c:pt>
                <c:pt idx="32">
                  <c:v>0</c:v>
                </c:pt>
                <c:pt idx="33">
                  <c:v>1.0869565217391301E-2</c:v>
                </c:pt>
                <c:pt idx="34">
                  <c:v>5.4347826086956503E-3</c:v>
                </c:pt>
                <c:pt idx="35">
                  <c:v>0</c:v>
                </c:pt>
                <c:pt idx="36">
                  <c:v>0.115384615384615</c:v>
                </c:pt>
                <c:pt idx="37">
                  <c:v>5.5865921787709499E-3</c:v>
                </c:pt>
                <c:pt idx="38">
                  <c:v>0</c:v>
                </c:pt>
                <c:pt idx="39">
                  <c:v>1.1428571428571401E-2</c:v>
                </c:pt>
                <c:pt idx="40">
                  <c:v>2.3391812865496998E-2</c:v>
                </c:pt>
                <c:pt idx="41">
                  <c:v>0</c:v>
                </c:pt>
                <c:pt idx="42">
                  <c:v>0.95857988165680397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0.51234567901234496</c:v>
                </c:pt>
                <c:pt idx="47">
                  <c:v>6.2111801242236003E-3</c:v>
                </c:pt>
                <c:pt idx="48">
                  <c:v>0.132911392405063</c:v>
                </c:pt>
                <c:pt idx="49">
                  <c:v>6.3291139240506302E-3</c:v>
                </c:pt>
                <c:pt idx="50">
                  <c:v>3.18471337579617E-2</c:v>
                </c:pt>
                <c:pt idx="51">
                  <c:v>0.41025641025641002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1.30718954248366E-2</c:v>
                </c:pt>
                <c:pt idx="56">
                  <c:v>0</c:v>
                </c:pt>
                <c:pt idx="57">
                  <c:v>0.98684210526315697</c:v>
                </c:pt>
                <c:pt idx="58">
                  <c:v>0.15131578947368399</c:v>
                </c:pt>
                <c:pt idx="59">
                  <c:v>0.99337748344370802</c:v>
                </c:pt>
                <c:pt idx="60">
                  <c:v>0.54304635761589404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6.8027210884353704E-3</c:v>
                </c:pt>
                <c:pt idx="68">
                  <c:v>0.99315068493150604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6.8965517241379301E-3</c:v>
                </c:pt>
                <c:pt idx="74">
                  <c:v>6.8965517241379301E-3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0.132867132867132</c:v>
                </c:pt>
                <c:pt idx="80">
                  <c:v>0</c:v>
                </c:pt>
                <c:pt idx="81">
                  <c:v>3.5971223021582698E-2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0.39130434782608697</c:v>
                </c:pt>
                <c:pt idx="86">
                  <c:v>0.101449275362318</c:v>
                </c:pt>
                <c:pt idx="87">
                  <c:v>5.0724637681159403E-2</c:v>
                </c:pt>
                <c:pt idx="88">
                  <c:v>7.2463768115942004E-3</c:v>
                </c:pt>
                <c:pt idx="89">
                  <c:v>0</c:v>
                </c:pt>
                <c:pt idx="90">
                  <c:v>7.2992700729926996E-3</c:v>
                </c:pt>
                <c:pt idx="91">
                  <c:v>0</c:v>
                </c:pt>
                <c:pt idx="92">
                  <c:v>2.20588235294117E-2</c:v>
                </c:pt>
                <c:pt idx="93">
                  <c:v>7.3529411764705803E-3</c:v>
                </c:pt>
                <c:pt idx="94">
                  <c:v>0</c:v>
                </c:pt>
                <c:pt idx="95">
                  <c:v>0</c:v>
                </c:pt>
                <c:pt idx="96">
                  <c:v>2.2388059701492501E-2</c:v>
                </c:pt>
                <c:pt idx="97">
                  <c:v>0</c:v>
                </c:pt>
                <c:pt idx="98">
                  <c:v>3.00751879699248E-2</c:v>
                </c:pt>
                <c:pt idx="99">
                  <c:v>0</c:v>
                </c:pt>
                <c:pt idx="100">
                  <c:v>0</c:v>
                </c:pt>
                <c:pt idx="101">
                  <c:v>1.51515151515151E-2</c:v>
                </c:pt>
                <c:pt idx="102">
                  <c:v>0</c:v>
                </c:pt>
                <c:pt idx="103">
                  <c:v>7.6923076923076901E-3</c:v>
                </c:pt>
                <c:pt idx="104">
                  <c:v>3.125E-2</c:v>
                </c:pt>
                <c:pt idx="105">
                  <c:v>1.5748031496062902E-2</c:v>
                </c:pt>
                <c:pt idx="106">
                  <c:v>0</c:v>
                </c:pt>
                <c:pt idx="107">
                  <c:v>0</c:v>
                </c:pt>
                <c:pt idx="108">
                  <c:v>8.0000000000000002E-3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0.6</c:v>
                </c:pt>
                <c:pt idx="115">
                  <c:v>0</c:v>
                </c:pt>
                <c:pt idx="116">
                  <c:v>0</c:v>
                </c:pt>
                <c:pt idx="117">
                  <c:v>2.5210084033613401E-2</c:v>
                </c:pt>
                <c:pt idx="118">
                  <c:v>0</c:v>
                </c:pt>
                <c:pt idx="119">
                  <c:v>0</c:v>
                </c:pt>
                <c:pt idx="120">
                  <c:v>5.0847457627118599E-2</c:v>
                </c:pt>
                <c:pt idx="121">
                  <c:v>1.6949152542372801E-2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2.5862068965517199E-2</c:v>
                </c:pt>
                <c:pt idx="126">
                  <c:v>0</c:v>
                </c:pt>
                <c:pt idx="127">
                  <c:v>0</c:v>
                </c:pt>
                <c:pt idx="128">
                  <c:v>1.7391304347826E-2</c:v>
                </c:pt>
                <c:pt idx="129">
                  <c:v>6.14035087719298E-2</c:v>
                </c:pt>
                <c:pt idx="130">
                  <c:v>0.80530973451327403</c:v>
                </c:pt>
                <c:pt idx="131">
                  <c:v>0.75</c:v>
                </c:pt>
                <c:pt idx="132">
                  <c:v>0</c:v>
                </c:pt>
                <c:pt idx="133">
                  <c:v>9.0090090090090003E-3</c:v>
                </c:pt>
                <c:pt idx="134">
                  <c:v>3.6363636363636299E-2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0.14953271028037299</c:v>
                </c:pt>
                <c:pt idx="141">
                  <c:v>3.73831775700934E-2</c:v>
                </c:pt>
                <c:pt idx="142">
                  <c:v>0</c:v>
                </c:pt>
                <c:pt idx="143">
                  <c:v>7.5471698113207503E-2</c:v>
                </c:pt>
                <c:pt idx="144">
                  <c:v>0</c:v>
                </c:pt>
                <c:pt idx="145">
                  <c:v>9.5238095238095195E-3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0.92307692307692302</c:v>
                </c:pt>
                <c:pt idx="152">
                  <c:v>0.134615384615384</c:v>
                </c:pt>
                <c:pt idx="153">
                  <c:v>9.6153846153846107E-3</c:v>
                </c:pt>
                <c:pt idx="154">
                  <c:v>0</c:v>
                </c:pt>
                <c:pt idx="155">
                  <c:v>0.14563106796116501</c:v>
                </c:pt>
                <c:pt idx="156">
                  <c:v>0</c:v>
                </c:pt>
                <c:pt idx="157">
                  <c:v>5.8823529411764698E-2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9.9009900990098994E-3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4.0404040404040401E-2</c:v>
                </c:pt>
                <c:pt idx="169">
                  <c:v>2.02020202020202E-2</c:v>
                </c:pt>
                <c:pt idx="170">
                  <c:v>0</c:v>
                </c:pt>
                <c:pt idx="171">
                  <c:v>0.41836734693877498</c:v>
                </c:pt>
                <c:pt idx="172">
                  <c:v>0</c:v>
                </c:pt>
                <c:pt idx="173">
                  <c:v>0</c:v>
                </c:pt>
                <c:pt idx="174">
                  <c:v>8.2474226804123696E-2</c:v>
                </c:pt>
                <c:pt idx="175">
                  <c:v>6.1855670103092703E-2</c:v>
                </c:pt>
                <c:pt idx="176">
                  <c:v>4.1666666666666602E-2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1.0638297872340399E-2</c:v>
                </c:pt>
                <c:pt idx="186">
                  <c:v>0</c:v>
                </c:pt>
                <c:pt idx="187">
                  <c:v>0</c:v>
                </c:pt>
                <c:pt idx="188">
                  <c:v>9.6774193548387094E-2</c:v>
                </c:pt>
                <c:pt idx="189">
                  <c:v>0</c:v>
                </c:pt>
                <c:pt idx="190">
                  <c:v>0.38043478260869501</c:v>
                </c:pt>
                <c:pt idx="191">
                  <c:v>1.0869565217391301E-2</c:v>
                </c:pt>
                <c:pt idx="192">
                  <c:v>1.0869565217391301E-2</c:v>
                </c:pt>
                <c:pt idx="193">
                  <c:v>1.0869565217391301E-2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1.09890109890109E-2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0.17777777777777701</c:v>
                </c:pt>
                <c:pt idx="203">
                  <c:v>0.122222222222222</c:v>
                </c:pt>
                <c:pt idx="204">
                  <c:v>1.1111111111111099E-2</c:v>
                </c:pt>
                <c:pt idx="205">
                  <c:v>1.1111111111111099E-2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0.5</c:v>
                </c:pt>
                <c:pt idx="214">
                  <c:v>9.0909090909090898E-2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0.89655172413793105</c:v>
                </c:pt>
                <c:pt idx="220">
                  <c:v>0.31034482758620602</c:v>
                </c:pt>
                <c:pt idx="221">
                  <c:v>1.1494252873563199E-2</c:v>
                </c:pt>
                <c:pt idx="222">
                  <c:v>0</c:v>
                </c:pt>
                <c:pt idx="223">
                  <c:v>1</c:v>
                </c:pt>
                <c:pt idx="224">
                  <c:v>3.4883720930232502E-2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1.1764705882352899E-2</c:v>
                </c:pt>
                <c:pt idx="230">
                  <c:v>1.1764705882352899E-2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6.0240963855421603E-2</c:v>
                </c:pt>
                <c:pt idx="237">
                  <c:v>2.40963855421686E-2</c:v>
                </c:pt>
                <c:pt idx="238">
                  <c:v>2.40963855421686E-2</c:v>
                </c:pt>
                <c:pt idx="239">
                  <c:v>1.20481927710843E-2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</c:v>
                </c:pt>
                <c:pt idx="245">
                  <c:v>1</c:v>
                </c:pt>
                <c:pt idx="246">
                  <c:v>0.219512195121951</c:v>
                </c:pt>
                <c:pt idx="247">
                  <c:v>7.3170731707316999E-2</c:v>
                </c:pt>
                <c:pt idx="248">
                  <c:v>7.3170731707316999E-2</c:v>
                </c:pt>
                <c:pt idx="249">
                  <c:v>0</c:v>
                </c:pt>
                <c:pt idx="250">
                  <c:v>0.45679012345678999</c:v>
                </c:pt>
                <c:pt idx="251">
                  <c:v>9.8765432098765399E-2</c:v>
                </c:pt>
                <c:pt idx="252">
                  <c:v>1.23456790123456E-2</c:v>
                </c:pt>
                <c:pt idx="253">
                  <c:v>1.23456790123456E-2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0.1</c:v>
                </c:pt>
                <c:pt idx="258">
                  <c:v>6.25E-2</c:v>
                </c:pt>
                <c:pt idx="259">
                  <c:v>1.2500000000000001E-2</c:v>
                </c:pt>
                <c:pt idx="260">
                  <c:v>1.2500000000000001E-2</c:v>
                </c:pt>
                <c:pt idx="261">
                  <c:v>0</c:v>
                </c:pt>
                <c:pt idx="262">
                  <c:v>0</c:v>
                </c:pt>
                <c:pt idx="263">
                  <c:v>0.316455696202531</c:v>
                </c:pt>
                <c:pt idx="264">
                  <c:v>3.7974683544303799E-2</c:v>
                </c:pt>
                <c:pt idx="265">
                  <c:v>1.26582278481012E-2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0.269230769230769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3.8961038961038898E-2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0.68421052631578905</c:v>
                </c:pt>
                <c:pt idx="288">
                  <c:v>0.31578947368421001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1.3333333333333299E-2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0.162162162162162</c:v>
                </c:pt>
                <c:pt idx="298">
                  <c:v>0.135135135135135</c:v>
                </c:pt>
                <c:pt idx="299">
                  <c:v>4.0540540540540501E-2</c:v>
                </c:pt>
                <c:pt idx="300">
                  <c:v>1.35135135135135E-2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0.73972602739726001</c:v>
                </c:pt>
                <c:pt idx="309">
                  <c:v>0.54794520547945202</c:v>
                </c:pt>
                <c:pt idx="310">
                  <c:v>5.4794520547945202E-2</c:v>
                </c:pt>
                <c:pt idx="311">
                  <c:v>4.1095890410958902E-2</c:v>
                </c:pt>
                <c:pt idx="312">
                  <c:v>2.7397260273972601E-2</c:v>
                </c:pt>
                <c:pt idx="313">
                  <c:v>1.3698630136986301E-2</c:v>
                </c:pt>
                <c:pt idx="314">
                  <c:v>0</c:v>
                </c:pt>
                <c:pt idx="315">
                  <c:v>6.9444444444444406E-2</c:v>
                </c:pt>
                <c:pt idx="316">
                  <c:v>5.5555555555555497E-2</c:v>
                </c:pt>
                <c:pt idx="317">
                  <c:v>1.38888888888888E-2</c:v>
                </c:pt>
                <c:pt idx="318">
                  <c:v>1.38888888888888E-2</c:v>
                </c:pt>
                <c:pt idx="319">
                  <c:v>0</c:v>
                </c:pt>
                <c:pt idx="320">
                  <c:v>0</c:v>
                </c:pt>
                <c:pt idx="321">
                  <c:v>0.98591549295774605</c:v>
                </c:pt>
                <c:pt idx="322">
                  <c:v>7.0422535211267595E-2</c:v>
                </c:pt>
                <c:pt idx="323">
                  <c:v>7.0422535211267595E-2</c:v>
                </c:pt>
                <c:pt idx="324">
                  <c:v>2.8169014084507001E-2</c:v>
                </c:pt>
                <c:pt idx="325">
                  <c:v>1.4084507042253501E-2</c:v>
                </c:pt>
                <c:pt idx="326">
                  <c:v>0</c:v>
                </c:pt>
                <c:pt idx="327">
                  <c:v>0</c:v>
                </c:pt>
                <c:pt idx="328">
                  <c:v>1.42857142857142E-2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</c:v>
                </c:pt>
                <c:pt idx="335">
                  <c:v>7.2463768115942004E-2</c:v>
                </c:pt>
                <c:pt idx="336">
                  <c:v>0</c:v>
                </c:pt>
                <c:pt idx="337">
                  <c:v>0</c:v>
                </c:pt>
                <c:pt idx="338">
                  <c:v>0.23529411764705799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0.328358208955223</c:v>
                </c:pt>
                <c:pt idx="346">
                  <c:v>0.119402985074626</c:v>
                </c:pt>
                <c:pt idx="347">
                  <c:v>0.119402985074626</c:v>
                </c:pt>
                <c:pt idx="348">
                  <c:v>2.9850746268656699E-2</c:v>
                </c:pt>
                <c:pt idx="349">
                  <c:v>1.4925373134328301E-2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0.939393939393939</c:v>
                </c:pt>
                <c:pt idx="359">
                  <c:v>7.5757575757575704E-2</c:v>
                </c:pt>
                <c:pt idx="360">
                  <c:v>3.03030303030303E-2</c:v>
                </c:pt>
                <c:pt idx="361">
                  <c:v>1.51515151515151E-2</c:v>
                </c:pt>
                <c:pt idx="362">
                  <c:v>0</c:v>
                </c:pt>
                <c:pt idx="363">
                  <c:v>0</c:v>
                </c:pt>
                <c:pt idx="364">
                  <c:v>0.38461538461538403</c:v>
                </c:pt>
                <c:pt idx="365">
                  <c:v>0.138461538461538</c:v>
                </c:pt>
                <c:pt idx="366">
                  <c:v>0.107692307692307</c:v>
                </c:pt>
                <c:pt idx="367">
                  <c:v>7.69230769230769E-2</c:v>
                </c:pt>
                <c:pt idx="368">
                  <c:v>4.6153846153846101E-2</c:v>
                </c:pt>
                <c:pt idx="369">
                  <c:v>1.53846153846153E-2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0.234375</c:v>
                </c:pt>
                <c:pt idx="380">
                  <c:v>3.125E-2</c:v>
                </c:pt>
                <c:pt idx="381">
                  <c:v>1.5625E-2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0.93650793650793596</c:v>
                </c:pt>
                <c:pt idx="386">
                  <c:v>0.88888888888888795</c:v>
                </c:pt>
                <c:pt idx="387">
                  <c:v>0.14285714285714199</c:v>
                </c:pt>
                <c:pt idx="388">
                  <c:v>3.1746031746031703E-2</c:v>
                </c:pt>
                <c:pt idx="389">
                  <c:v>3.1746031746031703E-2</c:v>
                </c:pt>
                <c:pt idx="390">
                  <c:v>3.1746031746031703E-2</c:v>
                </c:pt>
                <c:pt idx="391">
                  <c:v>3.1746031746031703E-2</c:v>
                </c:pt>
                <c:pt idx="392">
                  <c:v>1.5873015873015799E-2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1.6129032258064498E-2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0.18032786885245899</c:v>
                </c:pt>
                <c:pt idx="408">
                  <c:v>9.8360655737704902E-2</c:v>
                </c:pt>
                <c:pt idx="409">
                  <c:v>4.9180327868852403E-2</c:v>
                </c:pt>
                <c:pt idx="410">
                  <c:v>3.2786885245901599E-2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6.6666666666666596E-2</c:v>
                </c:pt>
                <c:pt idx="424">
                  <c:v>6.6666666666666596E-2</c:v>
                </c:pt>
                <c:pt idx="425">
                  <c:v>0.05</c:v>
                </c:pt>
                <c:pt idx="426">
                  <c:v>1.6666666666666601E-2</c:v>
                </c:pt>
                <c:pt idx="427">
                  <c:v>1.6666666666666601E-2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0.50847457627118597</c:v>
                </c:pt>
                <c:pt idx="434">
                  <c:v>0.23728813559322001</c:v>
                </c:pt>
                <c:pt idx="435">
                  <c:v>0.20338983050847401</c:v>
                </c:pt>
                <c:pt idx="436">
                  <c:v>0.11864406779661001</c:v>
                </c:pt>
                <c:pt idx="437">
                  <c:v>6.7796610169491497E-2</c:v>
                </c:pt>
                <c:pt idx="438">
                  <c:v>6.7796610169491497E-2</c:v>
                </c:pt>
                <c:pt idx="439">
                  <c:v>3.38983050847457E-2</c:v>
                </c:pt>
                <c:pt idx="440">
                  <c:v>1.6949152542372801E-2</c:v>
                </c:pt>
                <c:pt idx="441">
                  <c:v>1.6949152542372801E-2</c:v>
                </c:pt>
                <c:pt idx="442">
                  <c:v>1.6949152542372801E-2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0.17241379310344801</c:v>
                </c:pt>
                <c:pt idx="448">
                  <c:v>0.15517241379310301</c:v>
                </c:pt>
                <c:pt idx="449">
                  <c:v>0.15517241379310301</c:v>
                </c:pt>
                <c:pt idx="450">
                  <c:v>6.8965517241379296E-2</c:v>
                </c:pt>
                <c:pt idx="451">
                  <c:v>5.1724137931034399E-2</c:v>
                </c:pt>
                <c:pt idx="452">
                  <c:v>5.1724137931034399E-2</c:v>
                </c:pt>
                <c:pt idx="453">
                  <c:v>5.1724137931034399E-2</c:v>
                </c:pt>
                <c:pt idx="454">
                  <c:v>1.72413793103448E-2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0.24561403508771901</c:v>
                </c:pt>
                <c:pt idx="472">
                  <c:v>0.157894736842105</c:v>
                </c:pt>
                <c:pt idx="473">
                  <c:v>7.0175438596491196E-2</c:v>
                </c:pt>
                <c:pt idx="474">
                  <c:v>5.2631578947368397E-2</c:v>
                </c:pt>
                <c:pt idx="475">
                  <c:v>3.5087719298245598E-2</c:v>
                </c:pt>
                <c:pt idx="476">
                  <c:v>1.7543859649122799E-2</c:v>
                </c:pt>
                <c:pt idx="477">
                  <c:v>1.7543859649122799E-2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0.107142857142857</c:v>
                </c:pt>
                <c:pt idx="488">
                  <c:v>8.9285714285714204E-2</c:v>
                </c:pt>
                <c:pt idx="489">
                  <c:v>1.7857142857142801E-2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1</c:v>
                </c:pt>
                <c:pt idx="499">
                  <c:v>0.32727272727272699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0.96296296296296202</c:v>
                </c:pt>
                <c:pt idx="507">
                  <c:v>0.5</c:v>
                </c:pt>
                <c:pt idx="508">
                  <c:v>0.203703703703703</c:v>
                </c:pt>
                <c:pt idx="509">
                  <c:v>9.2592592592592504E-2</c:v>
                </c:pt>
                <c:pt idx="510">
                  <c:v>9.2592592592592504E-2</c:v>
                </c:pt>
                <c:pt idx="511">
                  <c:v>7.4074074074074001E-2</c:v>
                </c:pt>
                <c:pt idx="512">
                  <c:v>5.5555555555555497E-2</c:v>
                </c:pt>
                <c:pt idx="513">
                  <c:v>3.7037037037037E-2</c:v>
                </c:pt>
                <c:pt idx="514">
                  <c:v>1.85185185185185E-2</c:v>
                </c:pt>
                <c:pt idx="515">
                  <c:v>1.85185185185185E-2</c:v>
                </c:pt>
                <c:pt idx="516">
                  <c:v>1.85185185185185E-2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0.20754716981131999</c:v>
                </c:pt>
                <c:pt idx="532">
                  <c:v>0.169811320754716</c:v>
                </c:pt>
                <c:pt idx="533">
                  <c:v>5.6603773584905599E-2</c:v>
                </c:pt>
                <c:pt idx="534">
                  <c:v>3.7735849056603703E-2</c:v>
                </c:pt>
                <c:pt idx="535">
                  <c:v>3.7735849056603703E-2</c:v>
                </c:pt>
                <c:pt idx="536">
                  <c:v>1.8867924528301799E-2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0.28846153846153799</c:v>
                </c:pt>
                <c:pt idx="550">
                  <c:v>7.69230769230769E-2</c:v>
                </c:pt>
                <c:pt idx="551">
                  <c:v>3.8461538461538401E-2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0.56862745098039202</c:v>
                </c:pt>
                <c:pt idx="560">
                  <c:v>0.17647058823529399</c:v>
                </c:pt>
                <c:pt idx="561">
                  <c:v>5.8823529411764698E-2</c:v>
                </c:pt>
                <c:pt idx="562">
                  <c:v>3.9215686274509803E-2</c:v>
                </c:pt>
                <c:pt idx="563">
                  <c:v>1.9607843137254902E-2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0.2</c:v>
                </c:pt>
                <c:pt idx="574">
                  <c:v>0.16</c:v>
                </c:pt>
                <c:pt idx="575">
                  <c:v>0.04</c:v>
                </c:pt>
                <c:pt idx="576">
                  <c:v>0.04</c:v>
                </c:pt>
                <c:pt idx="577">
                  <c:v>0.02</c:v>
                </c:pt>
                <c:pt idx="578">
                  <c:v>0.02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</c:numCache>
            </c:numRef>
          </c:xVal>
          <c:yVal>
            <c:numRef>
              <c:f>'2mm_50'!$G$2:$G$587</c:f>
              <c:numCache>
                <c:formatCode>General</c:formatCode>
                <c:ptCount val="586"/>
                <c:pt idx="0">
                  <c:v>0</c:v>
                </c:pt>
                <c:pt idx="1">
                  <c:v>0</c:v>
                </c:pt>
                <c:pt idx="2">
                  <c:v>5.3619302949061603E-3</c:v>
                </c:pt>
                <c:pt idx="3">
                  <c:v>2.8735632183907998E-3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1.4492753623188401E-2</c:v>
                </c:pt>
                <c:pt idx="8">
                  <c:v>5.6818181818181802E-2</c:v>
                </c:pt>
                <c:pt idx="9">
                  <c:v>3.0769230769230702E-2</c:v>
                </c:pt>
                <c:pt idx="10">
                  <c:v>1</c:v>
                </c:pt>
                <c:pt idx="11">
                  <c:v>0.85658914728682101</c:v>
                </c:pt>
                <c:pt idx="12">
                  <c:v>0</c:v>
                </c:pt>
                <c:pt idx="13">
                  <c:v>0</c:v>
                </c:pt>
                <c:pt idx="14">
                  <c:v>4.0650406504065002E-3</c:v>
                </c:pt>
                <c:pt idx="15">
                  <c:v>0</c:v>
                </c:pt>
                <c:pt idx="16">
                  <c:v>4.1841004184100397E-3</c:v>
                </c:pt>
                <c:pt idx="17">
                  <c:v>0</c:v>
                </c:pt>
                <c:pt idx="18">
                  <c:v>8.58369098712446E-3</c:v>
                </c:pt>
                <c:pt idx="19">
                  <c:v>2.1929824561403501E-2</c:v>
                </c:pt>
                <c:pt idx="20">
                  <c:v>0</c:v>
                </c:pt>
                <c:pt idx="21">
                  <c:v>0</c:v>
                </c:pt>
                <c:pt idx="22">
                  <c:v>4.6948356807511703E-3</c:v>
                </c:pt>
                <c:pt idx="23">
                  <c:v>1.43540669856459E-2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1.00502512562814E-2</c:v>
                </c:pt>
                <c:pt idx="28">
                  <c:v>1.0256410256410199E-2</c:v>
                </c:pt>
                <c:pt idx="29">
                  <c:v>0.84895833333333304</c:v>
                </c:pt>
                <c:pt idx="30">
                  <c:v>0</c:v>
                </c:pt>
                <c:pt idx="31">
                  <c:v>0.19047619047618999</c:v>
                </c:pt>
                <c:pt idx="32">
                  <c:v>0</c:v>
                </c:pt>
                <c:pt idx="33">
                  <c:v>1.0869565217391301E-2</c:v>
                </c:pt>
                <c:pt idx="34">
                  <c:v>5.4347826086956503E-3</c:v>
                </c:pt>
                <c:pt idx="35">
                  <c:v>0</c:v>
                </c:pt>
                <c:pt idx="36">
                  <c:v>0.115384615384615</c:v>
                </c:pt>
                <c:pt idx="37">
                  <c:v>5.5865921787709499E-3</c:v>
                </c:pt>
                <c:pt idx="38">
                  <c:v>0</c:v>
                </c:pt>
                <c:pt idx="39">
                  <c:v>1.1428571428571401E-2</c:v>
                </c:pt>
                <c:pt idx="40">
                  <c:v>2.3391812865496998E-2</c:v>
                </c:pt>
                <c:pt idx="41">
                  <c:v>0</c:v>
                </c:pt>
                <c:pt idx="42">
                  <c:v>0.95857988165680397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0.51234567901234496</c:v>
                </c:pt>
                <c:pt idx="47">
                  <c:v>6.2111801242236003E-3</c:v>
                </c:pt>
                <c:pt idx="48">
                  <c:v>0.132911392405063</c:v>
                </c:pt>
                <c:pt idx="49">
                  <c:v>6.3291139240506302E-3</c:v>
                </c:pt>
                <c:pt idx="50">
                  <c:v>3.18471337579617E-2</c:v>
                </c:pt>
                <c:pt idx="51">
                  <c:v>0.41025641025641002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1.30718954248366E-2</c:v>
                </c:pt>
                <c:pt idx="56">
                  <c:v>0</c:v>
                </c:pt>
                <c:pt idx="57">
                  <c:v>0.98684210526315697</c:v>
                </c:pt>
                <c:pt idx="58">
                  <c:v>0.15131578947368399</c:v>
                </c:pt>
                <c:pt idx="59">
                  <c:v>0.99337748344370802</c:v>
                </c:pt>
                <c:pt idx="60">
                  <c:v>0.54304635761589404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6.8027210884353704E-3</c:v>
                </c:pt>
                <c:pt idx="68">
                  <c:v>0.99315068493150604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6.8965517241379301E-3</c:v>
                </c:pt>
                <c:pt idx="74">
                  <c:v>6.8965517241379301E-3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0.132867132867132</c:v>
                </c:pt>
                <c:pt idx="80">
                  <c:v>0</c:v>
                </c:pt>
                <c:pt idx="81">
                  <c:v>3.5971223021582698E-2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0.39130434782608697</c:v>
                </c:pt>
                <c:pt idx="86">
                  <c:v>0.101449275362318</c:v>
                </c:pt>
                <c:pt idx="87">
                  <c:v>5.0724637681159403E-2</c:v>
                </c:pt>
                <c:pt idx="88">
                  <c:v>7.2463768115942004E-3</c:v>
                </c:pt>
                <c:pt idx="89">
                  <c:v>0</c:v>
                </c:pt>
                <c:pt idx="90">
                  <c:v>7.2992700729926996E-3</c:v>
                </c:pt>
                <c:pt idx="91">
                  <c:v>0</c:v>
                </c:pt>
                <c:pt idx="92">
                  <c:v>2.20588235294117E-2</c:v>
                </c:pt>
                <c:pt idx="93">
                  <c:v>7.3529411764705803E-3</c:v>
                </c:pt>
                <c:pt idx="94">
                  <c:v>0</c:v>
                </c:pt>
                <c:pt idx="95">
                  <c:v>0</c:v>
                </c:pt>
                <c:pt idx="96">
                  <c:v>2.2388059701492501E-2</c:v>
                </c:pt>
                <c:pt idx="97">
                  <c:v>0</c:v>
                </c:pt>
                <c:pt idx="98">
                  <c:v>3.00751879699248E-2</c:v>
                </c:pt>
                <c:pt idx="99">
                  <c:v>0</c:v>
                </c:pt>
                <c:pt idx="100">
                  <c:v>0</c:v>
                </c:pt>
                <c:pt idx="101">
                  <c:v>1.51515151515151E-2</c:v>
                </c:pt>
                <c:pt idx="102">
                  <c:v>0</c:v>
                </c:pt>
                <c:pt idx="103">
                  <c:v>7.6923076923076901E-3</c:v>
                </c:pt>
                <c:pt idx="104">
                  <c:v>3.125E-2</c:v>
                </c:pt>
                <c:pt idx="105">
                  <c:v>1.5748031496062902E-2</c:v>
                </c:pt>
                <c:pt idx="106">
                  <c:v>0</c:v>
                </c:pt>
                <c:pt idx="107">
                  <c:v>0</c:v>
                </c:pt>
                <c:pt idx="108">
                  <c:v>8.0000000000000002E-3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0.6</c:v>
                </c:pt>
                <c:pt idx="115">
                  <c:v>0</c:v>
                </c:pt>
                <c:pt idx="116">
                  <c:v>0</c:v>
                </c:pt>
                <c:pt idx="117">
                  <c:v>2.5210084033613401E-2</c:v>
                </c:pt>
                <c:pt idx="118">
                  <c:v>0</c:v>
                </c:pt>
                <c:pt idx="119">
                  <c:v>0</c:v>
                </c:pt>
                <c:pt idx="120">
                  <c:v>5.0847457627118599E-2</c:v>
                </c:pt>
                <c:pt idx="121">
                  <c:v>1.6949152542372801E-2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2.5862068965517199E-2</c:v>
                </c:pt>
                <c:pt idx="126">
                  <c:v>0</c:v>
                </c:pt>
                <c:pt idx="127">
                  <c:v>0</c:v>
                </c:pt>
                <c:pt idx="128">
                  <c:v>1.7391304347826E-2</c:v>
                </c:pt>
                <c:pt idx="129">
                  <c:v>6.14035087719298E-2</c:v>
                </c:pt>
                <c:pt idx="130">
                  <c:v>0.80530973451327403</c:v>
                </c:pt>
                <c:pt idx="131">
                  <c:v>0.75</c:v>
                </c:pt>
                <c:pt idx="132">
                  <c:v>0</c:v>
                </c:pt>
                <c:pt idx="133">
                  <c:v>9.0090090090090003E-3</c:v>
                </c:pt>
                <c:pt idx="134">
                  <c:v>3.6363636363636299E-2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0.14953271028037299</c:v>
                </c:pt>
                <c:pt idx="141">
                  <c:v>3.73831775700934E-2</c:v>
                </c:pt>
                <c:pt idx="142">
                  <c:v>0</c:v>
                </c:pt>
                <c:pt idx="143">
                  <c:v>7.5471698113207503E-2</c:v>
                </c:pt>
                <c:pt idx="144">
                  <c:v>0</c:v>
                </c:pt>
                <c:pt idx="145">
                  <c:v>9.5238095238095195E-3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0.92307692307692302</c:v>
                </c:pt>
                <c:pt idx="152">
                  <c:v>0.134615384615384</c:v>
                </c:pt>
                <c:pt idx="153">
                  <c:v>9.6153846153846107E-3</c:v>
                </c:pt>
                <c:pt idx="154">
                  <c:v>0</c:v>
                </c:pt>
                <c:pt idx="155">
                  <c:v>0.14563106796116501</c:v>
                </c:pt>
                <c:pt idx="156">
                  <c:v>0</c:v>
                </c:pt>
                <c:pt idx="157">
                  <c:v>5.8823529411764698E-2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9.9009900990098994E-3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4.0404040404040401E-2</c:v>
                </c:pt>
                <c:pt idx="169">
                  <c:v>2.02020202020202E-2</c:v>
                </c:pt>
                <c:pt idx="170">
                  <c:v>0</c:v>
                </c:pt>
                <c:pt idx="171">
                  <c:v>0.41836734693877498</c:v>
                </c:pt>
                <c:pt idx="172">
                  <c:v>0</c:v>
                </c:pt>
                <c:pt idx="173">
                  <c:v>0</c:v>
                </c:pt>
                <c:pt idx="174">
                  <c:v>8.2474226804123696E-2</c:v>
                </c:pt>
                <c:pt idx="175">
                  <c:v>6.1855670103092703E-2</c:v>
                </c:pt>
                <c:pt idx="176">
                  <c:v>4.1666666666666602E-2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1.0638297872340399E-2</c:v>
                </c:pt>
                <c:pt idx="186">
                  <c:v>0</c:v>
                </c:pt>
                <c:pt idx="187">
                  <c:v>0</c:v>
                </c:pt>
                <c:pt idx="188">
                  <c:v>9.6774193548387094E-2</c:v>
                </c:pt>
                <c:pt idx="189">
                  <c:v>0</c:v>
                </c:pt>
                <c:pt idx="190">
                  <c:v>0.38043478260869501</c:v>
                </c:pt>
                <c:pt idx="191">
                  <c:v>1.0869565217391301E-2</c:v>
                </c:pt>
                <c:pt idx="192">
                  <c:v>1.0869565217391301E-2</c:v>
                </c:pt>
                <c:pt idx="193">
                  <c:v>1.0869565217391301E-2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1.09890109890109E-2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0.17777777777777701</c:v>
                </c:pt>
                <c:pt idx="203">
                  <c:v>0.122222222222222</c:v>
                </c:pt>
                <c:pt idx="204">
                  <c:v>1.1111111111111099E-2</c:v>
                </c:pt>
                <c:pt idx="205">
                  <c:v>1.1111111111111099E-2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0.5</c:v>
                </c:pt>
                <c:pt idx="214">
                  <c:v>9.0909090909090898E-2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0.89655172413793105</c:v>
                </c:pt>
                <c:pt idx="220">
                  <c:v>0.31034482758620602</c:v>
                </c:pt>
                <c:pt idx="221">
                  <c:v>1.1494252873563199E-2</c:v>
                </c:pt>
                <c:pt idx="222">
                  <c:v>0</c:v>
                </c:pt>
                <c:pt idx="223">
                  <c:v>1</c:v>
                </c:pt>
                <c:pt idx="224">
                  <c:v>3.4883720930232502E-2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1.1764705882352899E-2</c:v>
                </c:pt>
                <c:pt idx="230">
                  <c:v>1.1764705882352899E-2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6.0240963855421603E-2</c:v>
                </c:pt>
                <c:pt idx="237">
                  <c:v>2.40963855421686E-2</c:v>
                </c:pt>
                <c:pt idx="238">
                  <c:v>2.40963855421686E-2</c:v>
                </c:pt>
                <c:pt idx="239">
                  <c:v>1.20481927710843E-2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</c:v>
                </c:pt>
                <c:pt idx="245">
                  <c:v>1</c:v>
                </c:pt>
                <c:pt idx="246">
                  <c:v>0.219512195121951</c:v>
                </c:pt>
                <c:pt idx="247">
                  <c:v>7.3170731707316999E-2</c:v>
                </c:pt>
                <c:pt idx="248">
                  <c:v>7.3170731707316999E-2</c:v>
                </c:pt>
                <c:pt idx="249">
                  <c:v>0</c:v>
                </c:pt>
                <c:pt idx="250">
                  <c:v>0.45679012345678999</c:v>
                </c:pt>
                <c:pt idx="251">
                  <c:v>9.8765432098765399E-2</c:v>
                </c:pt>
                <c:pt idx="252">
                  <c:v>1.23456790123456E-2</c:v>
                </c:pt>
                <c:pt idx="253">
                  <c:v>1.23456790123456E-2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0.1</c:v>
                </c:pt>
                <c:pt idx="258">
                  <c:v>6.25E-2</c:v>
                </c:pt>
                <c:pt idx="259">
                  <c:v>1.2500000000000001E-2</c:v>
                </c:pt>
                <c:pt idx="260">
                  <c:v>1.2500000000000001E-2</c:v>
                </c:pt>
                <c:pt idx="261">
                  <c:v>0</c:v>
                </c:pt>
                <c:pt idx="262">
                  <c:v>0</c:v>
                </c:pt>
                <c:pt idx="263">
                  <c:v>0.316455696202531</c:v>
                </c:pt>
                <c:pt idx="264">
                  <c:v>3.7974683544303799E-2</c:v>
                </c:pt>
                <c:pt idx="265">
                  <c:v>1.26582278481012E-2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0.269230769230769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3.8961038961038898E-2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0.68421052631578905</c:v>
                </c:pt>
                <c:pt idx="288">
                  <c:v>0.31578947368421001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1.3333333333333299E-2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0.162162162162162</c:v>
                </c:pt>
                <c:pt idx="298">
                  <c:v>0.135135135135135</c:v>
                </c:pt>
                <c:pt idx="299">
                  <c:v>4.0540540540540501E-2</c:v>
                </c:pt>
                <c:pt idx="300">
                  <c:v>1.35135135135135E-2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0.73972602739726001</c:v>
                </c:pt>
                <c:pt idx="309">
                  <c:v>0.54794520547945202</c:v>
                </c:pt>
                <c:pt idx="310">
                  <c:v>5.4794520547945202E-2</c:v>
                </c:pt>
                <c:pt idx="311">
                  <c:v>4.1095890410958902E-2</c:v>
                </c:pt>
                <c:pt idx="312">
                  <c:v>2.7397260273972601E-2</c:v>
                </c:pt>
                <c:pt idx="313">
                  <c:v>1.3698630136986301E-2</c:v>
                </c:pt>
                <c:pt idx="314">
                  <c:v>0</c:v>
                </c:pt>
                <c:pt idx="315">
                  <c:v>6.9444444444444406E-2</c:v>
                </c:pt>
                <c:pt idx="316">
                  <c:v>5.5555555555555497E-2</c:v>
                </c:pt>
                <c:pt idx="317">
                  <c:v>1.38888888888888E-2</c:v>
                </c:pt>
                <c:pt idx="318">
                  <c:v>1.38888888888888E-2</c:v>
                </c:pt>
                <c:pt idx="319">
                  <c:v>0</c:v>
                </c:pt>
                <c:pt idx="320">
                  <c:v>0</c:v>
                </c:pt>
                <c:pt idx="321">
                  <c:v>0.98591549295774605</c:v>
                </c:pt>
                <c:pt idx="322">
                  <c:v>7.0422535211267595E-2</c:v>
                </c:pt>
                <c:pt idx="323">
                  <c:v>7.0422535211267595E-2</c:v>
                </c:pt>
                <c:pt idx="324">
                  <c:v>2.8169014084507001E-2</c:v>
                </c:pt>
                <c:pt idx="325">
                  <c:v>1.4084507042253501E-2</c:v>
                </c:pt>
                <c:pt idx="326">
                  <c:v>0</c:v>
                </c:pt>
                <c:pt idx="327">
                  <c:v>0</c:v>
                </c:pt>
                <c:pt idx="328">
                  <c:v>1.42857142857142E-2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</c:v>
                </c:pt>
                <c:pt idx="335">
                  <c:v>7.2463768115942004E-2</c:v>
                </c:pt>
                <c:pt idx="336">
                  <c:v>0</c:v>
                </c:pt>
                <c:pt idx="337">
                  <c:v>0</c:v>
                </c:pt>
                <c:pt idx="338">
                  <c:v>0.23529411764705799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0.328358208955223</c:v>
                </c:pt>
                <c:pt idx="346">
                  <c:v>0.119402985074626</c:v>
                </c:pt>
                <c:pt idx="347">
                  <c:v>0.119402985074626</c:v>
                </c:pt>
                <c:pt idx="348">
                  <c:v>2.9850746268656699E-2</c:v>
                </c:pt>
                <c:pt idx="349">
                  <c:v>1.4925373134328301E-2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0.939393939393939</c:v>
                </c:pt>
                <c:pt idx="359">
                  <c:v>7.5757575757575704E-2</c:v>
                </c:pt>
                <c:pt idx="360">
                  <c:v>3.03030303030303E-2</c:v>
                </c:pt>
                <c:pt idx="361">
                  <c:v>1.51515151515151E-2</c:v>
                </c:pt>
                <c:pt idx="362">
                  <c:v>0</c:v>
                </c:pt>
                <c:pt idx="363">
                  <c:v>0</c:v>
                </c:pt>
                <c:pt idx="364">
                  <c:v>0.38461538461538403</c:v>
                </c:pt>
                <c:pt idx="365">
                  <c:v>0.138461538461538</c:v>
                </c:pt>
                <c:pt idx="366">
                  <c:v>0.107692307692307</c:v>
                </c:pt>
                <c:pt idx="367">
                  <c:v>7.69230769230769E-2</c:v>
                </c:pt>
                <c:pt idx="368">
                  <c:v>4.6153846153846101E-2</c:v>
                </c:pt>
                <c:pt idx="369">
                  <c:v>1.53846153846153E-2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0.234375</c:v>
                </c:pt>
                <c:pt idx="380">
                  <c:v>3.125E-2</c:v>
                </c:pt>
                <c:pt idx="381">
                  <c:v>1.5625E-2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0.93650793650793596</c:v>
                </c:pt>
                <c:pt idx="386">
                  <c:v>0.88888888888888795</c:v>
                </c:pt>
                <c:pt idx="387">
                  <c:v>0.14285714285714199</c:v>
                </c:pt>
                <c:pt idx="388">
                  <c:v>3.1746031746031703E-2</c:v>
                </c:pt>
                <c:pt idx="389">
                  <c:v>3.1746031746031703E-2</c:v>
                </c:pt>
                <c:pt idx="390">
                  <c:v>3.1746031746031703E-2</c:v>
                </c:pt>
                <c:pt idx="391">
                  <c:v>3.1746031746031703E-2</c:v>
                </c:pt>
                <c:pt idx="392">
                  <c:v>1.5873015873015799E-2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1.6129032258064498E-2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0.18032786885245899</c:v>
                </c:pt>
                <c:pt idx="408">
                  <c:v>9.8360655737704902E-2</c:v>
                </c:pt>
                <c:pt idx="409">
                  <c:v>4.9180327868852403E-2</c:v>
                </c:pt>
                <c:pt idx="410">
                  <c:v>3.2786885245901599E-2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6.6666666666666596E-2</c:v>
                </c:pt>
                <c:pt idx="424">
                  <c:v>6.6666666666666596E-2</c:v>
                </c:pt>
                <c:pt idx="425">
                  <c:v>0.05</c:v>
                </c:pt>
                <c:pt idx="426">
                  <c:v>1.6666666666666601E-2</c:v>
                </c:pt>
                <c:pt idx="427">
                  <c:v>1.6666666666666601E-2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0.50847457627118597</c:v>
                </c:pt>
                <c:pt idx="434">
                  <c:v>0.23728813559322001</c:v>
                </c:pt>
                <c:pt idx="435">
                  <c:v>0.20338983050847401</c:v>
                </c:pt>
                <c:pt idx="436">
                  <c:v>0.11864406779661001</c:v>
                </c:pt>
                <c:pt idx="437">
                  <c:v>6.7796610169491497E-2</c:v>
                </c:pt>
                <c:pt idx="438">
                  <c:v>6.7796610169491497E-2</c:v>
                </c:pt>
                <c:pt idx="439">
                  <c:v>3.38983050847457E-2</c:v>
                </c:pt>
                <c:pt idx="440">
                  <c:v>1.6949152542372801E-2</c:v>
                </c:pt>
                <c:pt idx="441">
                  <c:v>1.6949152542372801E-2</c:v>
                </c:pt>
                <c:pt idx="442">
                  <c:v>1.6949152542372801E-2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0.17241379310344801</c:v>
                </c:pt>
                <c:pt idx="448">
                  <c:v>0.15517241379310301</c:v>
                </c:pt>
                <c:pt idx="449">
                  <c:v>0.15517241379310301</c:v>
                </c:pt>
                <c:pt idx="450">
                  <c:v>6.8965517241379296E-2</c:v>
                </c:pt>
                <c:pt idx="451">
                  <c:v>5.1724137931034399E-2</c:v>
                </c:pt>
                <c:pt idx="452">
                  <c:v>5.1724137931034399E-2</c:v>
                </c:pt>
                <c:pt idx="453">
                  <c:v>5.1724137931034399E-2</c:v>
                </c:pt>
                <c:pt idx="454">
                  <c:v>1.72413793103448E-2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0.24561403508771901</c:v>
                </c:pt>
                <c:pt idx="472">
                  <c:v>0.157894736842105</c:v>
                </c:pt>
                <c:pt idx="473">
                  <c:v>7.0175438596491196E-2</c:v>
                </c:pt>
                <c:pt idx="474">
                  <c:v>5.2631578947368397E-2</c:v>
                </c:pt>
                <c:pt idx="475">
                  <c:v>3.5087719298245598E-2</c:v>
                </c:pt>
                <c:pt idx="476">
                  <c:v>1.7543859649122799E-2</c:v>
                </c:pt>
                <c:pt idx="477">
                  <c:v>1.7543859649122799E-2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0.107142857142857</c:v>
                </c:pt>
                <c:pt idx="488">
                  <c:v>8.9285714285714204E-2</c:v>
                </c:pt>
                <c:pt idx="489">
                  <c:v>1.7857142857142801E-2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1</c:v>
                </c:pt>
                <c:pt idx="499">
                  <c:v>0.32727272727272699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0.96296296296296202</c:v>
                </c:pt>
                <c:pt idx="507">
                  <c:v>0.5</c:v>
                </c:pt>
                <c:pt idx="508">
                  <c:v>0.203703703703703</c:v>
                </c:pt>
                <c:pt idx="509">
                  <c:v>9.2592592592592504E-2</c:v>
                </c:pt>
                <c:pt idx="510">
                  <c:v>9.2592592592592504E-2</c:v>
                </c:pt>
                <c:pt idx="511">
                  <c:v>7.4074074074074001E-2</c:v>
                </c:pt>
                <c:pt idx="512">
                  <c:v>5.5555555555555497E-2</c:v>
                </c:pt>
                <c:pt idx="513">
                  <c:v>3.7037037037037E-2</c:v>
                </c:pt>
                <c:pt idx="514">
                  <c:v>1.85185185185185E-2</c:v>
                </c:pt>
                <c:pt idx="515">
                  <c:v>1.85185185185185E-2</c:v>
                </c:pt>
                <c:pt idx="516">
                  <c:v>1.85185185185185E-2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0.20754716981131999</c:v>
                </c:pt>
                <c:pt idx="532">
                  <c:v>0.169811320754716</c:v>
                </c:pt>
                <c:pt idx="533">
                  <c:v>5.6603773584905599E-2</c:v>
                </c:pt>
                <c:pt idx="534">
                  <c:v>3.7735849056603703E-2</c:v>
                </c:pt>
                <c:pt idx="535">
                  <c:v>3.7735849056603703E-2</c:v>
                </c:pt>
                <c:pt idx="536">
                  <c:v>1.8867924528301799E-2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0.28846153846153799</c:v>
                </c:pt>
                <c:pt idx="550">
                  <c:v>7.69230769230769E-2</c:v>
                </c:pt>
                <c:pt idx="551">
                  <c:v>3.8461538461538401E-2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0.56862745098039202</c:v>
                </c:pt>
                <c:pt idx="560">
                  <c:v>0.17647058823529399</c:v>
                </c:pt>
                <c:pt idx="561">
                  <c:v>5.8823529411764698E-2</c:v>
                </c:pt>
                <c:pt idx="562">
                  <c:v>3.9215686274509803E-2</c:v>
                </c:pt>
                <c:pt idx="563">
                  <c:v>1.9607843137254902E-2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0.2</c:v>
                </c:pt>
                <c:pt idx="574">
                  <c:v>0.16</c:v>
                </c:pt>
                <c:pt idx="575">
                  <c:v>0.04</c:v>
                </c:pt>
                <c:pt idx="576">
                  <c:v>0.04</c:v>
                </c:pt>
                <c:pt idx="577">
                  <c:v>0.02</c:v>
                </c:pt>
                <c:pt idx="578">
                  <c:v>0.02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84576"/>
        <c:axId val="148299776"/>
      </c:scatterChart>
      <c:valAx>
        <c:axId val="129784576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48299776"/>
        <c:crosses val="autoZero"/>
        <c:crossBetween val="midCat"/>
      </c:valAx>
      <c:valAx>
        <c:axId val="1482997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845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2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3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4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6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2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4136-A149-4B7D-BFD2-9D198888459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5E49-947D-4972-9862-1AC5F78E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Genome Editing Efficiency Prediction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Woo </a:t>
            </a:r>
            <a:r>
              <a:rPr lang="en-US" altLang="ko-KR" dirty="0" err="1" smtClean="0"/>
              <a:t>chang</a:t>
            </a:r>
            <a:r>
              <a:rPr lang="en-US" altLang="ko-KR" dirty="0" smtClean="0"/>
              <a:t> Hwang</a:t>
            </a:r>
          </a:p>
          <a:p>
            <a:r>
              <a:rPr lang="en-US" altLang="ko-KR" dirty="0" smtClean="0"/>
              <a:t>2018.08.24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dirty="0" smtClean="0"/>
              <a:t>Genome Editing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124744"/>
            <a:ext cx="3384376" cy="5001419"/>
          </a:xfrm>
        </p:spPr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00B0F0"/>
                </a:solidFill>
              </a:rPr>
              <a:t>Targeting a specific genomic location </a:t>
            </a:r>
            <a:r>
              <a:rPr lang="en-US" altLang="ko-KR" sz="2600" dirty="0" smtClean="0"/>
              <a:t>using complementary base-pairing of a single guide RNA (</a:t>
            </a:r>
            <a:r>
              <a:rPr lang="en-US" altLang="ko-KR" sz="2600" dirty="0" err="1" smtClean="0">
                <a:solidFill>
                  <a:srgbClr val="00B0F0"/>
                </a:solidFill>
              </a:rPr>
              <a:t>sgRNA</a:t>
            </a:r>
            <a:r>
              <a:rPr lang="en-US" altLang="ko-KR" sz="2600" dirty="0" smtClean="0"/>
              <a:t>) to the sequence of the genomic location.</a:t>
            </a:r>
          </a:p>
          <a:p>
            <a:endParaRPr lang="en-US" altLang="ko-KR" dirty="0" smtClean="0"/>
          </a:p>
        </p:txBody>
      </p:sp>
      <p:pic>
        <p:nvPicPr>
          <p:cNvPr id="1026" name="Picture 2" descr="http://newsimg.sedaily.com/2016/04/25/1KV6C28JC2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6" y="1124744"/>
            <a:ext cx="4320480" cy="22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0996" y="4084762"/>
            <a:ext cx="34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TGACTACGGCTAGCTAGCTT</a:t>
            </a:r>
            <a:r>
              <a:rPr lang="en-US" altLang="ko-KR" dirty="0" smtClean="0">
                <a:solidFill>
                  <a:srgbClr val="00B050"/>
                </a:solidFill>
              </a:rPr>
              <a:t>NGG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634" y="408476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sgRNA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657" y="4444802"/>
            <a:ext cx="34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TGACTACGGCTAGCTAGCTT</a:t>
            </a:r>
            <a:r>
              <a:rPr lang="en-US" altLang="ko-KR" dirty="0" smtClean="0">
                <a:solidFill>
                  <a:srgbClr val="00B050"/>
                </a:solidFill>
              </a:rPr>
              <a:t>NGG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44802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Target DNA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1943" y="5445224"/>
            <a:ext cx="34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TGACTACGGCTAGCTAGCTT</a:t>
            </a:r>
            <a:r>
              <a:rPr lang="en-US" altLang="ko-KR" dirty="0" smtClean="0">
                <a:solidFill>
                  <a:srgbClr val="00B050"/>
                </a:solidFill>
              </a:rPr>
              <a:t>NGG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581" y="544522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sgRNA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604" y="5805264"/>
            <a:ext cx="34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TGACTACG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CTAGCTAGCTT</a:t>
            </a:r>
            <a:r>
              <a:rPr lang="en-US" altLang="ko-KR" dirty="0" smtClean="0">
                <a:solidFill>
                  <a:srgbClr val="00B050"/>
                </a:solidFill>
              </a:rPr>
              <a:t>NGG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475" y="5805264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Target DNA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645024"/>
            <a:ext cx="270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Ontarget</a:t>
            </a:r>
            <a:r>
              <a:rPr lang="en-US" altLang="ko-KR" dirty="0" smtClean="0"/>
              <a:t>: perfect match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0619" y="5075892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Offtarget</a:t>
            </a:r>
            <a:r>
              <a:rPr lang="en-US" altLang="ko-KR" dirty="0" smtClean="0"/>
              <a:t>: mismatch match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Genome Editing Preliminary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484784"/>
            <a:ext cx="3898776" cy="464137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Insertion-deletion(</a:t>
            </a:r>
            <a:r>
              <a:rPr lang="en-US" altLang="ko-KR" sz="2400" dirty="0" err="1" smtClean="0"/>
              <a:t>indel</a:t>
            </a:r>
            <a:r>
              <a:rPr lang="en-US" altLang="ko-KR" sz="2400" dirty="0" smtClean="0"/>
              <a:t>) frequency for each number of mismatches.</a:t>
            </a:r>
          </a:p>
          <a:p>
            <a:endParaRPr lang="ko-KR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4230985" cy="47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Genome Editing Preliminary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733256"/>
            <a:ext cx="8229600" cy="824955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Indel</a:t>
            </a:r>
            <a:r>
              <a:rPr lang="en-US" altLang="ko-KR" sz="2400" dirty="0" smtClean="0"/>
              <a:t> frequency of </a:t>
            </a:r>
            <a:r>
              <a:rPr lang="en-US" altLang="ko-KR" sz="2400" dirty="0" err="1" smtClean="0"/>
              <a:t>ontargets</a:t>
            </a:r>
            <a:r>
              <a:rPr lang="en-US" altLang="ko-KR" sz="2400" dirty="0" smtClean="0"/>
              <a:t> with mapped reads(coverage) more than 49.</a:t>
            </a:r>
            <a:endParaRPr lang="ko-KR" alt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051284"/>
              </p:ext>
            </p:extLst>
          </p:nvPr>
        </p:nvGraphicFramePr>
        <p:xfrm>
          <a:off x="1475656" y="908720"/>
          <a:ext cx="5976664" cy="4645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180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Genome Editing Preliminary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24136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Indel</a:t>
            </a:r>
            <a:r>
              <a:rPr lang="en-US" altLang="ko-KR" sz="2400" dirty="0" smtClean="0"/>
              <a:t> frequency of 1 mm targets with mapped reads(coverage) more than 49.</a:t>
            </a:r>
            <a:endParaRPr lang="ko-KR" altLang="en-US" sz="24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831695"/>
              </p:ext>
            </p:extLst>
          </p:nvPr>
        </p:nvGraphicFramePr>
        <p:xfrm>
          <a:off x="1547664" y="908720"/>
          <a:ext cx="612068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1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Genome Editing Preliminary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589240"/>
            <a:ext cx="8229600" cy="896963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Indel</a:t>
            </a:r>
            <a:r>
              <a:rPr lang="en-US" altLang="ko-KR" sz="2400" dirty="0" smtClean="0"/>
              <a:t> frequency of 2 mm targets with mapped reads(coverage) more than 49.</a:t>
            </a:r>
            <a:endParaRPr lang="ko-KR" altLang="en-US" sz="24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300952"/>
              </p:ext>
            </p:extLst>
          </p:nvPr>
        </p:nvGraphicFramePr>
        <p:xfrm>
          <a:off x="1331640" y="908720"/>
          <a:ext cx="622835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24837"/>
              </p:ext>
            </p:extLst>
          </p:nvPr>
        </p:nvGraphicFramePr>
        <p:xfrm>
          <a:off x="1932384" y="1844824"/>
          <a:ext cx="40639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96282"/>
              </p:ext>
            </p:extLst>
          </p:nvPr>
        </p:nvGraphicFramePr>
        <p:xfrm>
          <a:off x="1945683" y="3429000"/>
          <a:ext cx="40639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75090"/>
              </p:ext>
            </p:extLst>
          </p:nvPr>
        </p:nvGraphicFramePr>
        <p:xfrm>
          <a:off x="1932382" y="1397000"/>
          <a:ext cx="40561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19"/>
                <a:gridCol w="676019"/>
                <a:gridCol w="676019"/>
                <a:gridCol w="676019"/>
                <a:gridCol w="676019"/>
                <a:gridCol w="67601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502"/>
              </p:ext>
            </p:extLst>
          </p:nvPr>
        </p:nvGraphicFramePr>
        <p:xfrm>
          <a:off x="1932382" y="5013176"/>
          <a:ext cx="4079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  <a:gridCol w="679963"/>
                <a:gridCol w="679963"/>
                <a:gridCol w="67996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318" y="137656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sgRNA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722" y="4995486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 DNA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1389666"/>
            <a:ext cx="1856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PAM sequence</a:t>
            </a:r>
          </a:p>
          <a:p>
            <a:r>
              <a:rPr lang="en-US" altLang="ko-KR" dirty="0" err="1" smtClean="0"/>
              <a:t>Indel</a:t>
            </a:r>
            <a:r>
              <a:rPr lang="en-US" altLang="ko-KR" dirty="0" smtClean="0"/>
              <a:t> frequency</a:t>
            </a:r>
          </a:p>
          <a:p>
            <a:r>
              <a:rPr lang="en-US" altLang="ko-KR" dirty="0" smtClean="0"/>
              <a:t>Chromatin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188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Genome Editing Efficiency Prediction</vt:lpstr>
      <vt:lpstr>Genome Editing </vt:lpstr>
      <vt:lpstr>Genome Editing Preliminary Result</vt:lpstr>
      <vt:lpstr>Genome Editing Preliminary Result</vt:lpstr>
      <vt:lpstr>Genome Editing Preliminary Result</vt:lpstr>
      <vt:lpstr>Genome Editing Preliminary Result</vt:lpstr>
      <vt:lpstr>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12</cp:revision>
  <dcterms:created xsi:type="dcterms:W3CDTF">2018-08-23T10:17:59Z</dcterms:created>
  <dcterms:modified xsi:type="dcterms:W3CDTF">2018-08-23T11:12:03Z</dcterms:modified>
</cp:coreProperties>
</file>