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30515f1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30515f1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30515f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30515f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30515f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30515f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30515f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30515f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30515f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30515f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30515f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30515f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30515f1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30515f1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30515f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30515f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30515f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30515f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30515f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30515f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30515f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30515f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700"/>
              <a:t>Efficient Thompson Sampling for Online Matrix-Factorization Recommendation</a:t>
            </a:r>
            <a:endParaRPr sz="4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08850" y="3652375"/>
            <a:ext cx="3516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추</a:t>
            </a:r>
            <a:r>
              <a:rPr lang="ko" sz="2000"/>
              <a:t>천 시스템 Boot Camp 4기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강석우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Particle Thompson Sampling for Matrix Factorization Bandit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" y="1053175"/>
            <a:ext cx="84391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Particle Thompson Sampling for Matrix Factorization Bandit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25" y="788600"/>
            <a:ext cx="5364786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Particle Thompson Sampling for Matrix Factorization Bandit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50" y="949878"/>
            <a:ext cx="1648434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010" y="3058695"/>
            <a:ext cx="723123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775" y="3367325"/>
            <a:ext cx="1131906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875" y="817348"/>
            <a:ext cx="8826600" cy="363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60325"/>
            <a:ext cx="82221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CF의 중요한 과제인 cold-start 문제는 아직 해결 되지 않았다.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/>
              <a:t>본 논문에서는 덜 추천된 아이템 ( 혹은 새로운 아이템)에 대한 Explore로 가장 관련성 있는 아이템을 추천하는 새로운 알고리즘인 online MF을 보인다.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/>
              <a:t>Particle Thompson Sampling for MF(PTS)는 톰슨 샘플링에 기반하지만, Rao-Blackwelliezed particle filter에 기반한 online 베이지안 확률 MF 메소드와 결합된 접근 법이다.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/>
              <a:t>PTS가 CF를 적용한 SOTA에 비해 월등한 성능을 보인다는 것을 증명한다.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78800" cy="42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71900" y="858375"/>
            <a:ext cx="82221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파티클 필터는 weighted 샘플 셋을 사용해 posterior density를 추정하므로 거대한 파라미터 공간을 가지는 문제가 있다.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문제 해결을 위해 Rao-Blackwellization과 디자인한 Monte-Carlo 커널로 데이터가 새롭게 추가될 때, 파티클 셋 업데이트를 최적화(계산 및 통계적으로)한다.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기존에는 single point 추정으로 아이템의 latent feature의 posterior를 추정했지만, PTS는 다양한 파티클 셋을 사용해서 latent feature의 posterior를 추정한다. 다섯가지 실제 추천 데이터셋을 사용해서 누적 regret을 개선함을 보였다.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Particle Filter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78800" cy="41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Probabilistic Matrix Factorization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probabilistic linear model with Gaussian Observation noise.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prior -&gt; U{DxM(유저 수 )}, V{DxN(아이템 수)} // conditional distribution -&gt; Rating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Maximize Posterior Distribution with U, V  == Minimize Error Function with Regularization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But, Computationarally very expensive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00" y="3603113"/>
            <a:ext cx="31051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663" y="3917438"/>
            <a:ext cx="31718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675" y="3603113"/>
            <a:ext cx="2453921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9225" y="3087925"/>
            <a:ext cx="15811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Matrix-Factorization Recommendation Bandit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</a:t>
            </a:r>
            <a:r>
              <a:rPr lang="ko"/>
              <a:t>된 </a:t>
            </a:r>
            <a:r>
              <a:rPr lang="ko"/>
              <a:t>추</a:t>
            </a:r>
            <a:r>
              <a:rPr lang="ko"/>
              <a:t>천 시스템은 계속해서 누적되는 기대 보상을 최대화 하는 방향으로 아이템을 추천해야한다. 이에 밴딧 세팅은 시간이 지남에 따라 최고 rating을 가지는 아이템을 유저에게 추천하고 동시에 모든 아이템을 exploration 하므로 다루어 지게 되었다.	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Matrix-Factorization Recommendation Bandit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38" y="814401"/>
            <a:ext cx="7275324" cy="41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Particle Thompson Sampling for Matrix Factorization Bandit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814" y="2252895"/>
            <a:ext cx="2265004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668" y="2244328"/>
            <a:ext cx="997048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725" y="2544345"/>
            <a:ext cx="980022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5500" y="3058675"/>
            <a:ext cx="598902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325" y="3855925"/>
            <a:ext cx="463909" cy="2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9657" y="4274347"/>
            <a:ext cx="2265000" cy="38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107" y="923057"/>
            <a:ext cx="8685749" cy="409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