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21383625" cx="15119350"/>
  <p:notesSz cx="6858000" cy="9144000"/>
  <p:embeddedFontLst>
    <p:embeddedFont>
      <p:font typeface="Century Gothic"/>
      <p:regular r:id="rId6"/>
      <p:bold r:id="rId7"/>
      <p:italic r:id="rId8"/>
      <p:boldItalic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0" roundtripDataSignature="AMtx7min5/qHxS7b+MFy2Lhe7WyYUNzy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0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CenturyGothic-boldItalic.fntdata"/><Relationship Id="rId5" Type="http://schemas.openxmlformats.org/officeDocument/2006/relationships/slide" Target="slides/slide1.xml"/><Relationship Id="rId6" Type="http://schemas.openxmlformats.org/officeDocument/2006/relationships/font" Target="fonts/CenturyGothic-regular.fntdata"/><Relationship Id="rId7" Type="http://schemas.openxmlformats.org/officeDocument/2006/relationships/font" Target="fonts/CenturyGothic-bold.fntdata"/><Relationship Id="rId8" Type="http://schemas.openxmlformats.org/officeDocument/2006/relationships/font" Target="fonts/CenturyGothic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idx="10" type="dt"/>
          </p:nvPr>
        </p:nvSpPr>
        <p:spPr>
          <a:xfrm>
            <a:off x="11427845" y="18837301"/>
            <a:ext cx="1642164" cy="1138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1" type="ftr"/>
          </p:nvPr>
        </p:nvSpPr>
        <p:spPr>
          <a:xfrm>
            <a:off x="732153" y="18837301"/>
            <a:ext cx="10399566" cy="1138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13070010" y="18446066"/>
            <a:ext cx="1317182" cy="1529715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panorámica con descripción">
  <p:cSld name="Imagen panorámica con descripció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>
            <a:off x="1330820" y="14968537"/>
            <a:ext cx="12444589" cy="176712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968"/>
              <a:buFont typeface="Century Gothic"/>
              <a:buNone/>
              <a:defRPr b="0" sz="3968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/>
          <p:nvPr>
            <p:ph idx="2" type="pic"/>
          </p:nvPr>
        </p:nvSpPr>
        <p:spPr>
          <a:xfrm>
            <a:off x="0" y="0"/>
            <a:ext cx="15119350" cy="14968538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</p:sp>
      <p:sp>
        <p:nvSpPr>
          <p:cNvPr id="78" name="Google Shape;78;p12"/>
          <p:cNvSpPr txBox="1"/>
          <p:nvPr>
            <p:ph idx="1" type="body"/>
          </p:nvPr>
        </p:nvSpPr>
        <p:spPr>
          <a:xfrm>
            <a:off x="1330820" y="16735658"/>
            <a:ext cx="12444589" cy="153942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97"/>
              </a:spcBef>
              <a:spcAft>
                <a:spcPts val="0"/>
              </a:spcAft>
              <a:buSzPts val="1984"/>
              <a:buNone/>
              <a:defRPr sz="1984"/>
            </a:lvl1pPr>
            <a:lvl2pPr indent="-228600" lvl="1" marL="914400" algn="l">
              <a:spcBef>
                <a:spcPts val="992"/>
              </a:spcBef>
              <a:spcAft>
                <a:spcPts val="0"/>
              </a:spcAft>
              <a:buSzPts val="1984"/>
              <a:buNone/>
              <a:defRPr sz="1984"/>
            </a:lvl2pPr>
            <a:lvl3pPr indent="-228600" lvl="2" marL="1371600" algn="l">
              <a:spcBef>
                <a:spcPts val="992"/>
              </a:spcBef>
              <a:spcAft>
                <a:spcPts val="0"/>
              </a:spcAft>
              <a:buSzPts val="1654"/>
              <a:buNone/>
              <a:defRPr sz="1654"/>
            </a:lvl3pPr>
            <a:lvl4pPr indent="-228600" lvl="3" marL="1828800" algn="l">
              <a:spcBef>
                <a:spcPts val="992"/>
              </a:spcBef>
              <a:spcAft>
                <a:spcPts val="0"/>
              </a:spcAft>
              <a:buSzPts val="1488"/>
              <a:buNone/>
              <a:defRPr sz="1488"/>
            </a:lvl4pPr>
            <a:lvl5pPr indent="-228600" lvl="4" marL="2286000" algn="l">
              <a:spcBef>
                <a:spcPts val="992"/>
              </a:spcBef>
              <a:spcAft>
                <a:spcPts val="0"/>
              </a:spcAft>
              <a:buSzPts val="1488"/>
              <a:buNone/>
              <a:defRPr sz="1488"/>
            </a:lvl5pPr>
            <a:lvl6pPr indent="-228600" lvl="5" marL="2743200" algn="l">
              <a:spcBef>
                <a:spcPts val="992"/>
              </a:spcBef>
              <a:spcAft>
                <a:spcPts val="0"/>
              </a:spcAft>
              <a:buSzPts val="1488"/>
              <a:buNone/>
              <a:defRPr sz="1488"/>
            </a:lvl6pPr>
            <a:lvl7pPr indent="-228600" lvl="6" marL="3200400" algn="l">
              <a:spcBef>
                <a:spcPts val="992"/>
              </a:spcBef>
              <a:spcAft>
                <a:spcPts val="0"/>
              </a:spcAft>
              <a:buSzPts val="1488"/>
              <a:buNone/>
              <a:defRPr sz="1488"/>
            </a:lvl7pPr>
            <a:lvl8pPr indent="-228600" lvl="7" marL="3657600" algn="l">
              <a:spcBef>
                <a:spcPts val="992"/>
              </a:spcBef>
              <a:spcAft>
                <a:spcPts val="0"/>
              </a:spcAft>
              <a:buSzPts val="1488"/>
              <a:buNone/>
              <a:defRPr sz="1488"/>
            </a:lvl8pPr>
            <a:lvl9pPr indent="-228600" lvl="8" marL="4114800" algn="l">
              <a:spcBef>
                <a:spcPts val="992"/>
              </a:spcBef>
              <a:spcAft>
                <a:spcPts val="992"/>
              </a:spcAft>
              <a:buSzPts val="1488"/>
              <a:buNone/>
              <a:defRPr sz="1488"/>
            </a:lvl9pPr>
          </a:lstStyle>
          <a:p/>
        </p:txBody>
      </p:sp>
      <p:sp>
        <p:nvSpPr>
          <p:cNvPr id="79" name="Google Shape;79;p12"/>
          <p:cNvSpPr txBox="1"/>
          <p:nvPr>
            <p:ph idx="10" type="dt"/>
          </p:nvPr>
        </p:nvSpPr>
        <p:spPr>
          <a:xfrm>
            <a:off x="11427845" y="18837301"/>
            <a:ext cx="1642164" cy="1138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1" type="ftr"/>
          </p:nvPr>
        </p:nvSpPr>
        <p:spPr>
          <a:xfrm>
            <a:off x="732153" y="18837301"/>
            <a:ext cx="10399566" cy="1138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13070010" y="18446066"/>
            <a:ext cx="1317182" cy="1529715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 con descripción">
  <p:cSld name="Cita con descripció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/>
          <p:nvPr/>
        </p:nvSpPr>
        <p:spPr>
          <a:xfrm>
            <a:off x="802111" y="4173452"/>
            <a:ext cx="7852855" cy="10099968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3"/>
          <p:cNvSpPr txBox="1"/>
          <p:nvPr>
            <p:ph type="title"/>
          </p:nvPr>
        </p:nvSpPr>
        <p:spPr>
          <a:xfrm>
            <a:off x="1074051" y="4663130"/>
            <a:ext cx="7308976" cy="825010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6945"/>
              <a:buFont typeface="Century Gothic"/>
              <a:buNone/>
              <a:defRPr b="1" sz="6944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>
            <a:off x="1076785" y="14657052"/>
            <a:ext cx="7306242" cy="22239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95"/>
              </a:spcBef>
              <a:spcAft>
                <a:spcPts val="0"/>
              </a:spcAft>
              <a:buSzPts val="2976"/>
              <a:buNone/>
              <a:defRPr sz="2976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992"/>
              </a:spcBef>
              <a:spcAft>
                <a:spcPts val="0"/>
              </a:spcAft>
              <a:buSzPts val="2976"/>
              <a:buNone/>
              <a:defRPr sz="2976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992"/>
              </a:spcBef>
              <a:spcAft>
                <a:spcPts val="0"/>
              </a:spcAft>
              <a:buSzPts val="2646"/>
              <a:buNone/>
              <a:defRPr sz="2646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992"/>
              </a:spcBef>
              <a:spcAft>
                <a:spcPts val="0"/>
              </a:spcAft>
              <a:buSzPts val="2315"/>
              <a:buNone/>
              <a:defRPr sz="2315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992"/>
              </a:spcBef>
              <a:spcAft>
                <a:spcPts val="0"/>
              </a:spcAft>
              <a:buSzPts val="2315"/>
              <a:buNone/>
              <a:defRPr sz="2315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992"/>
              </a:spcBef>
              <a:spcAft>
                <a:spcPts val="0"/>
              </a:spcAft>
              <a:buSzPts val="2315"/>
              <a:buNone/>
              <a:defRPr sz="2315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992"/>
              </a:spcBef>
              <a:spcAft>
                <a:spcPts val="0"/>
              </a:spcAft>
              <a:buSzPts val="2315"/>
              <a:buNone/>
              <a:defRPr sz="2315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992"/>
              </a:spcBef>
              <a:spcAft>
                <a:spcPts val="0"/>
              </a:spcAft>
              <a:buSzPts val="2315"/>
              <a:buNone/>
              <a:defRPr sz="2315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992"/>
              </a:spcBef>
              <a:spcAft>
                <a:spcPts val="992"/>
              </a:spcAft>
              <a:buSzPts val="2315"/>
              <a:buNone/>
              <a:defRPr sz="2315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2" type="body"/>
          </p:nvPr>
        </p:nvSpPr>
        <p:spPr>
          <a:xfrm>
            <a:off x="8926905" y="4173452"/>
            <a:ext cx="5460288" cy="1270752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95"/>
              </a:spcBef>
              <a:spcAft>
                <a:spcPts val="0"/>
              </a:spcAft>
              <a:buSzPts val="2976"/>
              <a:buFont typeface="Century Gothic"/>
              <a:buNone/>
              <a:defRPr/>
            </a:lvl1pPr>
            <a:lvl2pPr indent="-342900" lvl="1" marL="9144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992"/>
              </a:spcBef>
              <a:spcAft>
                <a:spcPts val="992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11427845" y="18837301"/>
            <a:ext cx="1642164" cy="1138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732153" y="18837301"/>
            <a:ext cx="10399566" cy="1138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13070010" y="18446066"/>
            <a:ext cx="1317182" cy="1529715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jeta de nombre">
  <p:cSld name="Tarjeta de nombr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/>
          <p:nvPr/>
        </p:nvSpPr>
        <p:spPr>
          <a:xfrm>
            <a:off x="1414815" y="7129699"/>
            <a:ext cx="6070452" cy="7807524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14"/>
          <p:cNvSpPr txBox="1"/>
          <p:nvPr>
            <p:ph type="title"/>
          </p:nvPr>
        </p:nvSpPr>
        <p:spPr>
          <a:xfrm>
            <a:off x="1682931" y="7595448"/>
            <a:ext cx="5434783" cy="626039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291"/>
              <a:buFont typeface="Century Gothic"/>
              <a:buNone/>
              <a:defRPr sz="529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633172" y="7127875"/>
            <a:ext cx="6071365" cy="717242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95"/>
              </a:spcBef>
              <a:spcAft>
                <a:spcPts val="0"/>
              </a:spcAft>
              <a:buSzPts val="2976"/>
              <a:buFont typeface="Century Gothic"/>
              <a:buNone/>
              <a:defRPr/>
            </a:lvl1pPr>
            <a:lvl2pPr indent="-342900" lvl="1" marL="9144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992"/>
              </a:spcBef>
              <a:spcAft>
                <a:spcPts val="992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0" type="dt"/>
          </p:nvPr>
        </p:nvSpPr>
        <p:spPr>
          <a:xfrm>
            <a:off x="11427845" y="18837301"/>
            <a:ext cx="1642164" cy="1138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1" type="ftr"/>
          </p:nvPr>
        </p:nvSpPr>
        <p:spPr>
          <a:xfrm>
            <a:off x="732153" y="18837301"/>
            <a:ext cx="10399566" cy="1138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13070010" y="18446066"/>
            <a:ext cx="1317182" cy="1529715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/>
          <p:nvPr/>
        </p:nvSpPr>
        <p:spPr>
          <a:xfrm>
            <a:off x="0" y="0"/>
            <a:ext cx="15119350" cy="6816032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15"/>
          <p:cNvSpPr txBox="1"/>
          <p:nvPr>
            <p:ph type="title"/>
          </p:nvPr>
        </p:nvSpPr>
        <p:spPr>
          <a:xfrm>
            <a:off x="1339308" y="1394357"/>
            <a:ext cx="12440730" cy="302591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 rot="5400000">
            <a:off x="1831186" y="6319204"/>
            <a:ext cx="11456974" cy="1244073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992"/>
              </a:spcBef>
              <a:spcAft>
                <a:spcPts val="992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idx="10" type="dt"/>
          </p:nvPr>
        </p:nvSpPr>
        <p:spPr>
          <a:xfrm>
            <a:off x="11427845" y="18837301"/>
            <a:ext cx="1642164" cy="1138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5"/>
          <p:cNvSpPr txBox="1"/>
          <p:nvPr>
            <p:ph idx="11" type="ftr"/>
          </p:nvPr>
        </p:nvSpPr>
        <p:spPr>
          <a:xfrm>
            <a:off x="732153" y="18837301"/>
            <a:ext cx="10399566" cy="1138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13070010" y="18446066"/>
            <a:ext cx="1317182" cy="1529715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/>
          <p:nvPr/>
        </p:nvSpPr>
        <p:spPr>
          <a:xfrm>
            <a:off x="9511166" y="1390930"/>
            <a:ext cx="5608184" cy="16884152"/>
          </a:xfrm>
          <a:custGeom>
            <a:rect b="b" l="l" r="r" t="t"/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16"/>
          <p:cNvSpPr/>
          <p:nvPr/>
        </p:nvSpPr>
        <p:spPr>
          <a:xfrm>
            <a:off x="8654254" y="0"/>
            <a:ext cx="6465096" cy="18294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 txBox="1"/>
          <p:nvPr>
            <p:ph type="title"/>
          </p:nvPr>
        </p:nvSpPr>
        <p:spPr>
          <a:xfrm rot="5400000">
            <a:off x="3550089" y="8426067"/>
            <a:ext cx="16010585" cy="281387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 rot="5400000">
            <a:off x="-3021084" y="5742831"/>
            <a:ext cx="16884152" cy="818034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992"/>
              </a:spcBef>
              <a:spcAft>
                <a:spcPts val="992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109" name="Google Shape;109;p16"/>
          <p:cNvSpPr txBox="1"/>
          <p:nvPr>
            <p:ph idx="10" type="dt"/>
          </p:nvPr>
        </p:nvSpPr>
        <p:spPr>
          <a:xfrm>
            <a:off x="11427845" y="18837301"/>
            <a:ext cx="1642164" cy="1138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6"/>
          <p:cNvSpPr txBox="1"/>
          <p:nvPr>
            <p:ph idx="11" type="ftr"/>
          </p:nvPr>
        </p:nvSpPr>
        <p:spPr>
          <a:xfrm>
            <a:off x="732153" y="18837301"/>
            <a:ext cx="10399566" cy="1138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13070010" y="18446066"/>
            <a:ext cx="1317182" cy="1529715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>
            <a:off x="0" y="-9898"/>
            <a:ext cx="15119350" cy="1622581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" name="Google Shape;17;p4"/>
          <p:cNvSpPr txBox="1"/>
          <p:nvPr>
            <p:ph type="ctrTitle"/>
          </p:nvPr>
        </p:nvSpPr>
        <p:spPr>
          <a:xfrm>
            <a:off x="1337380" y="4518519"/>
            <a:ext cx="12444591" cy="926390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8929"/>
              <a:buFont typeface="Century Gothic"/>
              <a:buNone/>
              <a:defRPr sz="8929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subTitle"/>
          </p:nvPr>
        </p:nvSpPr>
        <p:spPr>
          <a:xfrm>
            <a:off x="1337380" y="16465974"/>
            <a:ext cx="12444591" cy="135627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595"/>
              </a:spcBef>
              <a:spcAft>
                <a:spcPts val="0"/>
              </a:spcAft>
              <a:buSzPts val="2976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992"/>
              </a:spcBef>
              <a:spcAft>
                <a:spcPts val="0"/>
              </a:spcAft>
              <a:buSzPts val="2646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992"/>
              </a:spcBef>
              <a:spcAft>
                <a:spcPts val="0"/>
              </a:spcAft>
              <a:buSzPts val="2315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992"/>
              </a:spcBef>
              <a:spcAft>
                <a:spcPts val="0"/>
              </a:spcAft>
              <a:buSzPts val="1984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992"/>
              </a:spcBef>
              <a:spcAft>
                <a:spcPts val="0"/>
              </a:spcAft>
              <a:buSzPts val="1984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992"/>
              </a:spcBef>
              <a:spcAft>
                <a:spcPts val="0"/>
              </a:spcAft>
              <a:buSzPts val="1984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992"/>
              </a:spcBef>
              <a:spcAft>
                <a:spcPts val="0"/>
              </a:spcAft>
              <a:buSzPts val="1984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992"/>
              </a:spcBef>
              <a:spcAft>
                <a:spcPts val="0"/>
              </a:spcAft>
              <a:buSzPts val="1984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992"/>
              </a:spcBef>
              <a:spcAft>
                <a:spcPts val="992"/>
              </a:spcAft>
              <a:buSzPts val="1984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0" type="dt"/>
          </p:nvPr>
        </p:nvSpPr>
        <p:spPr>
          <a:xfrm>
            <a:off x="11427845" y="18837301"/>
            <a:ext cx="1642164" cy="1138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1" type="ftr"/>
          </p:nvPr>
        </p:nvSpPr>
        <p:spPr>
          <a:xfrm>
            <a:off x="732153" y="18837301"/>
            <a:ext cx="10399566" cy="1138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13070010" y="18446066"/>
            <a:ext cx="1317182" cy="1529715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0" y="0"/>
            <a:ext cx="15119350" cy="6816032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1339308" y="1394357"/>
            <a:ext cx="12440730" cy="302591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1339308" y="6929214"/>
            <a:ext cx="12440730" cy="113388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992"/>
              </a:spcBef>
              <a:spcAft>
                <a:spcPts val="992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11427845" y="18837301"/>
            <a:ext cx="1642164" cy="1138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732153" y="18837301"/>
            <a:ext cx="10399566" cy="1138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13070010" y="18446066"/>
            <a:ext cx="1317182" cy="1529715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0" y="2"/>
            <a:ext cx="15119350" cy="16225815"/>
          </a:xfrm>
          <a:custGeom>
            <a:rect b="b" l="l" r="r" t="t"/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1330820" y="9202617"/>
            <a:ext cx="12444589" cy="4579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7937"/>
              <a:buFont typeface="Century Gothic"/>
              <a:buNone/>
              <a:defRPr b="1" sz="7937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1330820" y="16467076"/>
            <a:ext cx="12444589" cy="13530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595"/>
              </a:spcBef>
              <a:spcAft>
                <a:spcPts val="0"/>
              </a:spcAft>
              <a:buSzPts val="2976"/>
              <a:buNone/>
              <a:defRPr sz="2976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992"/>
              </a:spcBef>
              <a:spcAft>
                <a:spcPts val="0"/>
              </a:spcAft>
              <a:buSzPts val="2976"/>
              <a:buNone/>
              <a:defRPr sz="2976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992"/>
              </a:spcBef>
              <a:spcAft>
                <a:spcPts val="0"/>
              </a:spcAft>
              <a:buSzPts val="2646"/>
              <a:buNone/>
              <a:defRPr sz="2646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992"/>
              </a:spcBef>
              <a:spcAft>
                <a:spcPts val="0"/>
              </a:spcAft>
              <a:buSzPts val="2315"/>
              <a:buNone/>
              <a:defRPr sz="2315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992"/>
              </a:spcBef>
              <a:spcAft>
                <a:spcPts val="0"/>
              </a:spcAft>
              <a:buSzPts val="2315"/>
              <a:buNone/>
              <a:defRPr sz="2315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992"/>
              </a:spcBef>
              <a:spcAft>
                <a:spcPts val="0"/>
              </a:spcAft>
              <a:buSzPts val="2315"/>
              <a:buNone/>
              <a:defRPr sz="2315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992"/>
              </a:spcBef>
              <a:spcAft>
                <a:spcPts val="0"/>
              </a:spcAft>
              <a:buSzPts val="2315"/>
              <a:buNone/>
              <a:defRPr sz="2315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992"/>
              </a:spcBef>
              <a:spcAft>
                <a:spcPts val="0"/>
              </a:spcAft>
              <a:buSzPts val="2315"/>
              <a:buNone/>
              <a:defRPr sz="2315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992"/>
              </a:spcBef>
              <a:spcAft>
                <a:spcPts val="992"/>
              </a:spcAft>
              <a:buSzPts val="2315"/>
              <a:buNone/>
              <a:defRPr sz="2315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11427845" y="18837301"/>
            <a:ext cx="1642164" cy="1138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732153" y="18837301"/>
            <a:ext cx="10399566" cy="1138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13070010" y="18446066"/>
            <a:ext cx="1317182" cy="1529715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15119350" cy="6816032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1339308" y="1394357"/>
            <a:ext cx="12440730" cy="302591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1339306" y="6929216"/>
            <a:ext cx="6069439" cy="113458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992"/>
              </a:spcBef>
              <a:spcAft>
                <a:spcPts val="992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7710604" y="6929216"/>
            <a:ext cx="6069434" cy="113458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992"/>
              </a:spcBef>
              <a:spcAft>
                <a:spcPts val="992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0" type="dt"/>
          </p:nvPr>
        </p:nvSpPr>
        <p:spPr>
          <a:xfrm>
            <a:off x="11427845" y="18837301"/>
            <a:ext cx="1642164" cy="1138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1" type="ftr"/>
          </p:nvPr>
        </p:nvSpPr>
        <p:spPr>
          <a:xfrm>
            <a:off x="732153" y="18837301"/>
            <a:ext cx="10399566" cy="1138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13070010" y="18446066"/>
            <a:ext cx="1317182" cy="1529715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/>
          <p:nvPr/>
        </p:nvSpPr>
        <p:spPr>
          <a:xfrm>
            <a:off x="0" y="0"/>
            <a:ext cx="15119350" cy="6816032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" name="Google Shape;46;p8"/>
          <p:cNvSpPr txBox="1"/>
          <p:nvPr>
            <p:ph type="title"/>
          </p:nvPr>
        </p:nvSpPr>
        <p:spPr>
          <a:xfrm>
            <a:off x="1339308" y="1394357"/>
            <a:ext cx="12440730" cy="302591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6614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" type="body"/>
          </p:nvPr>
        </p:nvSpPr>
        <p:spPr>
          <a:xfrm>
            <a:off x="1339306" y="6781381"/>
            <a:ext cx="6069439" cy="179681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661"/>
              </a:spcBef>
              <a:spcAft>
                <a:spcPts val="0"/>
              </a:spcAft>
              <a:buSzPts val="3307"/>
              <a:buNone/>
              <a:defRPr b="0" sz="3307"/>
            </a:lvl1pPr>
            <a:lvl2pPr indent="-228600" lvl="1" marL="914400" algn="l">
              <a:spcBef>
                <a:spcPts val="992"/>
              </a:spcBef>
              <a:spcAft>
                <a:spcPts val="0"/>
              </a:spcAft>
              <a:buSzPts val="3307"/>
              <a:buNone/>
              <a:defRPr b="1" sz="3307"/>
            </a:lvl2pPr>
            <a:lvl3pPr indent="-228600" lvl="2" marL="1371600" algn="l">
              <a:spcBef>
                <a:spcPts val="992"/>
              </a:spcBef>
              <a:spcAft>
                <a:spcPts val="0"/>
              </a:spcAft>
              <a:buSzPts val="2976"/>
              <a:buNone/>
              <a:defRPr b="1" sz="2976"/>
            </a:lvl3pPr>
            <a:lvl4pPr indent="-228600" lvl="3" marL="1828800" algn="l">
              <a:spcBef>
                <a:spcPts val="992"/>
              </a:spcBef>
              <a:spcAft>
                <a:spcPts val="0"/>
              </a:spcAft>
              <a:buSzPts val="2646"/>
              <a:buNone/>
              <a:defRPr b="1" sz="2646"/>
            </a:lvl4pPr>
            <a:lvl5pPr indent="-228600" lvl="4" marL="2286000" algn="l">
              <a:spcBef>
                <a:spcPts val="992"/>
              </a:spcBef>
              <a:spcAft>
                <a:spcPts val="0"/>
              </a:spcAft>
              <a:buSzPts val="2646"/>
              <a:buNone/>
              <a:defRPr b="1" sz="2646"/>
            </a:lvl5pPr>
            <a:lvl6pPr indent="-228600" lvl="5" marL="2743200" algn="l">
              <a:spcBef>
                <a:spcPts val="992"/>
              </a:spcBef>
              <a:spcAft>
                <a:spcPts val="0"/>
              </a:spcAft>
              <a:buSzPts val="2646"/>
              <a:buNone/>
              <a:defRPr b="1" sz="2646"/>
            </a:lvl6pPr>
            <a:lvl7pPr indent="-228600" lvl="6" marL="3200400" algn="l">
              <a:spcBef>
                <a:spcPts val="992"/>
              </a:spcBef>
              <a:spcAft>
                <a:spcPts val="0"/>
              </a:spcAft>
              <a:buSzPts val="2646"/>
              <a:buNone/>
              <a:defRPr b="1" sz="2646"/>
            </a:lvl7pPr>
            <a:lvl8pPr indent="-228600" lvl="7" marL="3657600" algn="l">
              <a:spcBef>
                <a:spcPts val="992"/>
              </a:spcBef>
              <a:spcAft>
                <a:spcPts val="0"/>
              </a:spcAft>
              <a:buSzPts val="2646"/>
              <a:buNone/>
              <a:defRPr b="1" sz="2646"/>
            </a:lvl8pPr>
            <a:lvl9pPr indent="-228600" lvl="8" marL="4114800" algn="l">
              <a:spcBef>
                <a:spcPts val="992"/>
              </a:spcBef>
              <a:spcAft>
                <a:spcPts val="992"/>
              </a:spcAft>
              <a:buSzPts val="2646"/>
              <a:buNone/>
              <a:defRPr b="1" sz="2646"/>
            </a:lvl9pPr>
          </a:lstStyle>
          <a:p/>
        </p:txBody>
      </p:sp>
      <p:sp>
        <p:nvSpPr>
          <p:cNvPr id="48" name="Google Shape;48;p8"/>
          <p:cNvSpPr txBox="1"/>
          <p:nvPr>
            <p:ph idx="2" type="body"/>
          </p:nvPr>
        </p:nvSpPr>
        <p:spPr>
          <a:xfrm>
            <a:off x="1339307" y="8578199"/>
            <a:ext cx="6096999" cy="969688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992"/>
              </a:spcBef>
              <a:spcAft>
                <a:spcPts val="992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3" type="body"/>
          </p:nvPr>
        </p:nvSpPr>
        <p:spPr>
          <a:xfrm>
            <a:off x="7710604" y="6781381"/>
            <a:ext cx="6069434" cy="179681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661"/>
              </a:spcBef>
              <a:spcAft>
                <a:spcPts val="0"/>
              </a:spcAft>
              <a:buSzPts val="3307"/>
              <a:buNone/>
              <a:defRPr b="0" sz="3307"/>
            </a:lvl1pPr>
            <a:lvl2pPr indent="-228600" lvl="1" marL="914400" algn="l">
              <a:spcBef>
                <a:spcPts val="992"/>
              </a:spcBef>
              <a:spcAft>
                <a:spcPts val="0"/>
              </a:spcAft>
              <a:buSzPts val="3307"/>
              <a:buNone/>
              <a:defRPr b="1" sz="3307"/>
            </a:lvl2pPr>
            <a:lvl3pPr indent="-228600" lvl="2" marL="1371600" algn="l">
              <a:spcBef>
                <a:spcPts val="992"/>
              </a:spcBef>
              <a:spcAft>
                <a:spcPts val="0"/>
              </a:spcAft>
              <a:buSzPts val="2976"/>
              <a:buNone/>
              <a:defRPr b="1" sz="2976"/>
            </a:lvl3pPr>
            <a:lvl4pPr indent="-228600" lvl="3" marL="1828800" algn="l">
              <a:spcBef>
                <a:spcPts val="992"/>
              </a:spcBef>
              <a:spcAft>
                <a:spcPts val="0"/>
              </a:spcAft>
              <a:buSzPts val="2646"/>
              <a:buNone/>
              <a:defRPr b="1" sz="2646"/>
            </a:lvl4pPr>
            <a:lvl5pPr indent="-228600" lvl="4" marL="2286000" algn="l">
              <a:spcBef>
                <a:spcPts val="992"/>
              </a:spcBef>
              <a:spcAft>
                <a:spcPts val="0"/>
              </a:spcAft>
              <a:buSzPts val="2646"/>
              <a:buNone/>
              <a:defRPr b="1" sz="2646"/>
            </a:lvl5pPr>
            <a:lvl6pPr indent="-228600" lvl="5" marL="2743200" algn="l">
              <a:spcBef>
                <a:spcPts val="992"/>
              </a:spcBef>
              <a:spcAft>
                <a:spcPts val="0"/>
              </a:spcAft>
              <a:buSzPts val="2646"/>
              <a:buNone/>
              <a:defRPr b="1" sz="2646"/>
            </a:lvl6pPr>
            <a:lvl7pPr indent="-228600" lvl="6" marL="3200400" algn="l">
              <a:spcBef>
                <a:spcPts val="992"/>
              </a:spcBef>
              <a:spcAft>
                <a:spcPts val="0"/>
              </a:spcAft>
              <a:buSzPts val="2646"/>
              <a:buNone/>
              <a:defRPr b="1" sz="2646"/>
            </a:lvl7pPr>
            <a:lvl8pPr indent="-228600" lvl="7" marL="3657600" algn="l">
              <a:spcBef>
                <a:spcPts val="992"/>
              </a:spcBef>
              <a:spcAft>
                <a:spcPts val="0"/>
              </a:spcAft>
              <a:buSzPts val="2646"/>
              <a:buNone/>
              <a:defRPr b="1" sz="2646"/>
            </a:lvl8pPr>
            <a:lvl9pPr indent="-228600" lvl="8" marL="4114800" algn="l">
              <a:spcBef>
                <a:spcPts val="992"/>
              </a:spcBef>
              <a:spcAft>
                <a:spcPts val="992"/>
              </a:spcAft>
              <a:buSzPts val="2646"/>
              <a:buNone/>
              <a:defRPr b="1" sz="2646"/>
            </a:lvl9pPr>
          </a:lstStyle>
          <a:p/>
        </p:txBody>
      </p:sp>
      <p:sp>
        <p:nvSpPr>
          <p:cNvPr id="50" name="Google Shape;50;p8"/>
          <p:cNvSpPr txBox="1"/>
          <p:nvPr>
            <p:ph idx="4" type="body"/>
          </p:nvPr>
        </p:nvSpPr>
        <p:spPr>
          <a:xfrm>
            <a:off x="7710604" y="8578199"/>
            <a:ext cx="6069434" cy="969688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992"/>
              </a:spcBef>
              <a:spcAft>
                <a:spcPts val="992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11427845" y="18837301"/>
            <a:ext cx="1642164" cy="1138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732153" y="18837301"/>
            <a:ext cx="10399566" cy="1138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13070010" y="18446066"/>
            <a:ext cx="1317182" cy="1529715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/>
          <p:nvPr/>
        </p:nvSpPr>
        <p:spPr>
          <a:xfrm>
            <a:off x="0" y="0"/>
            <a:ext cx="15119350" cy="6816032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9"/>
          <p:cNvSpPr txBox="1"/>
          <p:nvPr>
            <p:ph type="title"/>
          </p:nvPr>
        </p:nvSpPr>
        <p:spPr>
          <a:xfrm>
            <a:off x="1339308" y="1394357"/>
            <a:ext cx="12440730" cy="302591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0" type="dt"/>
          </p:nvPr>
        </p:nvSpPr>
        <p:spPr>
          <a:xfrm>
            <a:off x="11427845" y="18837301"/>
            <a:ext cx="1642164" cy="1138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1" type="ftr"/>
          </p:nvPr>
        </p:nvSpPr>
        <p:spPr>
          <a:xfrm>
            <a:off x="732153" y="18837301"/>
            <a:ext cx="10399566" cy="1138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13070010" y="18446066"/>
            <a:ext cx="1317182" cy="1529715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/>
          <p:nvPr/>
        </p:nvSpPr>
        <p:spPr>
          <a:xfrm>
            <a:off x="1330819" y="1390922"/>
            <a:ext cx="4399311" cy="5658183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10"/>
          <p:cNvSpPr txBox="1"/>
          <p:nvPr>
            <p:ph type="title"/>
          </p:nvPr>
        </p:nvSpPr>
        <p:spPr>
          <a:xfrm>
            <a:off x="1330819" y="1390927"/>
            <a:ext cx="4399311" cy="504624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307"/>
              <a:buFont typeface="Century Gothic"/>
              <a:buNone/>
              <a:defRPr b="1" sz="3307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6021490" y="1390926"/>
            <a:ext cx="7753917" cy="168841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992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992"/>
              </a:spcBef>
              <a:spcAft>
                <a:spcPts val="992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2" type="body"/>
          </p:nvPr>
        </p:nvSpPr>
        <p:spPr>
          <a:xfrm>
            <a:off x="1330819" y="7049105"/>
            <a:ext cx="4399311" cy="1122597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63"/>
              </a:spcBef>
              <a:spcAft>
                <a:spcPts val="0"/>
              </a:spcAft>
              <a:buSzPts val="2315"/>
              <a:buNone/>
              <a:defRPr sz="2315"/>
            </a:lvl1pPr>
            <a:lvl2pPr indent="-228600" lvl="1" marL="914400" algn="l">
              <a:spcBef>
                <a:spcPts val="992"/>
              </a:spcBef>
              <a:spcAft>
                <a:spcPts val="0"/>
              </a:spcAft>
              <a:buSzPts val="1984"/>
              <a:buNone/>
              <a:defRPr sz="1984"/>
            </a:lvl2pPr>
            <a:lvl3pPr indent="-228600" lvl="2" marL="1371600" algn="l">
              <a:spcBef>
                <a:spcPts val="992"/>
              </a:spcBef>
              <a:spcAft>
                <a:spcPts val="0"/>
              </a:spcAft>
              <a:buSzPts val="1654"/>
              <a:buNone/>
              <a:defRPr sz="1654"/>
            </a:lvl3pPr>
            <a:lvl4pPr indent="-228600" lvl="3" marL="1828800" algn="l">
              <a:spcBef>
                <a:spcPts val="992"/>
              </a:spcBef>
              <a:spcAft>
                <a:spcPts val="0"/>
              </a:spcAft>
              <a:buSzPts val="1488"/>
              <a:buNone/>
              <a:defRPr sz="1488"/>
            </a:lvl4pPr>
            <a:lvl5pPr indent="-228600" lvl="4" marL="2286000" algn="l">
              <a:spcBef>
                <a:spcPts val="992"/>
              </a:spcBef>
              <a:spcAft>
                <a:spcPts val="0"/>
              </a:spcAft>
              <a:buSzPts val="1488"/>
              <a:buNone/>
              <a:defRPr sz="1488"/>
            </a:lvl5pPr>
            <a:lvl6pPr indent="-228600" lvl="5" marL="2743200" algn="l">
              <a:spcBef>
                <a:spcPts val="992"/>
              </a:spcBef>
              <a:spcAft>
                <a:spcPts val="0"/>
              </a:spcAft>
              <a:buSzPts val="1488"/>
              <a:buNone/>
              <a:defRPr sz="1488"/>
            </a:lvl6pPr>
            <a:lvl7pPr indent="-228600" lvl="6" marL="3200400" algn="l">
              <a:spcBef>
                <a:spcPts val="992"/>
              </a:spcBef>
              <a:spcAft>
                <a:spcPts val="0"/>
              </a:spcAft>
              <a:buSzPts val="1488"/>
              <a:buNone/>
              <a:defRPr sz="1488"/>
            </a:lvl7pPr>
            <a:lvl8pPr indent="-228600" lvl="7" marL="3657600" algn="l">
              <a:spcBef>
                <a:spcPts val="992"/>
              </a:spcBef>
              <a:spcAft>
                <a:spcPts val="0"/>
              </a:spcAft>
              <a:buSzPts val="1488"/>
              <a:buNone/>
              <a:defRPr sz="1488"/>
            </a:lvl8pPr>
            <a:lvl9pPr indent="-228600" lvl="8" marL="4114800" algn="l">
              <a:spcBef>
                <a:spcPts val="992"/>
              </a:spcBef>
              <a:spcAft>
                <a:spcPts val="992"/>
              </a:spcAft>
              <a:buSzPts val="1488"/>
              <a:buNone/>
              <a:defRPr sz="1488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11427845" y="18837301"/>
            <a:ext cx="1642164" cy="1138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732153" y="18837301"/>
            <a:ext cx="10399566" cy="1138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13070010" y="18446066"/>
            <a:ext cx="1317182" cy="1529715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1339306" y="2268452"/>
            <a:ext cx="5789712" cy="504240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968"/>
              <a:buFont typeface="Century Gothic"/>
              <a:buNone/>
              <a:defRPr b="0" sz="3968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/>
          <p:nvPr>
            <p:ph idx="2" type="pic"/>
          </p:nvPr>
        </p:nvSpPr>
        <p:spPr>
          <a:xfrm>
            <a:off x="7562301" y="0"/>
            <a:ext cx="7557049" cy="21383625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11"/>
          <p:cNvSpPr txBox="1"/>
          <p:nvPr>
            <p:ph idx="1" type="body"/>
          </p:nvPr>
        </p:nvSpPr>
        <p:spPr>
          <a:xfrm>
            <a:off x="1339306" y="7310857"/>
            <a:ext cx="5789712" cy="1096422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97"/>
              </a:spcBef>
              <a:spcAft>
                <a:spcPts val="0"/>
              </a:spcAft>
              <a:buSzPts val="1984"/>
              <a:buNone/>
              <a:defRPr sz="1984"/>
            </a:lvl1pPr>
            <a:lvl2pPr indent="-228600" lvl="1" marL="914400" algn="l">
              <a:spcBef>
                <a:spcPts val="992"/>
              </a:spcBef>
              <a:spcAft>
                <a:spcPts val="0"/>
              </a:spcAft>
              <a:buSzPts val="1984"/>
              <a:buNone/>
              <a:defRPr sz="1984"/>
            </a:lvl2pPr>
            <a:lvl3pPr indent="-228600" lvl="2" marL="1371600" algn="l">
              <a:spcBef>
                <a:spcPts val="992"/>
              </a:spcBef>
              <a:spcAft>
                <a:spcPts val="0"/>
              </a:spcAft>
              <a:buSzPts val="1654"/>
              <a:buNone/>
              <a:defRPr sz="1654"/>
            </a:lvl3pPr>
            <a:lvl4pPr indent="-228600" lvl="3" marL="1828800" algn="l">
              <a:spcBef>
                <a:spcPts val="992"/>
              </a:spcBef>
              <a:spcAft>
                <a:spcPts val="0"/>
              </a:spcAft>
              <a:buSzPts val="1488"/>
              <a:buNone/>
              <a:defRPr sz="1488"/>
            </a:lvl4pPr>
            <a:lvl5pPr indent="-228600" lvl="4" marL="2286000" algn="l">
              <a:spcBef>
                <a:spcPts val="992"/>
              </a:spcBef>
              <a:spcAft>
                <a:spcPts val="0"/>
              </a:spcAft>
              <a:buSzPts val="1488"/>
              <a:buNone/>
              <a:defRPr sz="1488"/>
            </a:lvl5pPr>
            <a:lvl6pPr indent="-228600" lvl="5" marL="2743200" algn="l">
              <a:spcBef>
                <a:spcPts val="992"/>
              </a:spcBef>
              <a:spcAft>
                <a:spcPts val="0"/>
              </a:spcAft>
              <a:buSzPts val="1488"/>
              <a:buNone/>
              <a:defRPr sz="1488"/>
            </a:lvl6pPr>
            <a:lvl7pPr indent="-228600" lvl="6" marL="3200400" algn="l">
              <a:spcBef>
                <a:spcPts val="992"/>
              </a:spcBef>
              <a:spcAft>
                <a:spcPts val="0"/>
              </a:spcAft>
              <a:buSzPts val="1488"/>
              <a:buNone/>
              <a:defRPr sz="1488"/>
            </a:lvl7pPr>
            <a:lvl8pPr indent="-228600" lvl="7" marL="3657600" algn="l">
              <a:spcBef>
                <a:spcPts val="992"/>
              </a:spcBef>
              <a:spcAft>
                <a:spcPts val="0"/>
              </a:spcAft>
              <a:buSzPts val="1488"/>
              <a:buNone/>
              <a:defRPr sz="1488"/>
            </a:lvl8pPr>
            <a:lvl9pPr indent="-228600" lvl="8" marL="4114800" algn="l">
              <a:spcBef>
                <a:spcPts val="992"/>
              </a:spcBef>
              <a:spcAft>
                <a:spcPts val="992"/>
              </a:spcAft>
              <a:buSzPts val="1488"/>
              <a:buNone/>
              <a:defRPr sz="1488"/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>
            <a:off x="4818809" y="18837301"/>
            <a:ext cx="1211431" cy="1138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732152" y="18837301"/>
            <a:ext cx="4086656" cy="1138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6030242" y="18446066"/>
            <a:ext cx="1317182" cy="1529715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1339308" y="1394357"/>
            <a:ext cx="12440730" cy="302591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6614"/>
              <a:buFont typeface="Century Gothic"/>
              <a:buNone/>
              <a:defRPr b="1" i="0" sz="6614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1339308" y="6811082"/>
            <a:ext cx="12440730" cy="11456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7576" lvl="0" marL="457200" marR="0" rtl="0" algn="l">
              <a:spcBef>
                <a:spcPts val="595"/>
              </a:spcBef>
              <a:spcAft>
                <a:spcPts val="0"/>
              </a:spcAft>
              <a:buClr>
                <a:schemeClr val="accent1"/>
              </a:buClr>
              <a:buSzPts val="2976"/>
              <a:buFont typeface="Noto Sans Symbols"/>
              <a:buChar char="🞆"/>
              <a:defRPr b="0" i="0" sz="2976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96621" lvl="1" marL="914400" marR="0" rtl="0" algn="l">
              <a:spcBef>
                <a:spcPts val="992"/>
              </a:spcBef>
              <a:spcAft>
                <a:spcPts val="0"/>
              </a:spcAft>
              <a:buClr>
                <a:schemeClr val="accent1"/>
              </a:buClr>
              <a:buSzPts val="2646"/>
              <a:buFont typeface="Noto Sans Symbols"/>
              <a:buChar char="🞆"/>
              <a:defRPr b="0" i="0" sz="2646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75602" lvl="2" marL="1371600" marR="0" rtl="0" algn="l">
              <a:spcBef>
                <a:spcPts val="992"/>
              </a:spcBef>
              <a:spcAft>
                <a:spcPts val="0"/>
              </a:spcAft>
              <a:buClr>
                <a:schemeClr val="accent1"/>
              </a:buClr>
              <a:buSzPts val="2315"/>
              <a:buFont typeface="Noto Sans Symbols"/>
              <a:buChar char="🞆"/>
              <a:defRPr b="0" i="0" sz="231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54583" lvl="3" marL="1828800" marR="0" rtl="0" algn="l">
              <a:spcBef>
                <a:spcPts val="992"/>
              </a:spcBef>
              <a:spcAft>
                <a:spcPts val="0"/>
              </a:spcAft>
              <a:buClr>
                <a:schemeClr val="accent1"/>
              </a:buClr>
              <a:buSzPts val="1984"/>
              <a:buFont typeface="Noto Sans Symbols"/>
              <a:buChar char="🞆"/>
              <a:defRPr b="0" i="0" sz="1984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54583" lvl="4" marL="2286000" marR="0" rtl="0" algn="l">
              <a:spcBef>
                <a:spcPts val="992"/>
              </a:spcBef>
              <a:spcAft>
                <a:spcPts val="0"/>
              </a:spcAft>
              <a:buClr>
                <a:schemeClr val="accent1"/>
              </a:buClr>
              <a:buSzPts val="1984"/>
              <a:buFont typeface="Noto Sans Symbols"/>
              <a:buChar char="🞆"/>
              <a:defRPr b="0" i="0" sz="1984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54583" lvl="5" marL="2743200" marR="0" rtl="0" algn="l">
              <a:spcBef>
                <a:spcPts val="992"/>
              </a:spcBef>
              <a:spcAft>
                <a:spcPts val="0"/>
              </a:spcAft>
              <a:buClr>
                <a:schemeClr val="accent1"/>
              </a:buClr>
              <a:buSzPts val="1984"/>
              <a:buFont typeface="Noto Sans Symbols"/>
              <a:buChar char="🞆"/>
              <a:defRPr b="0" i="0" sz="1984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54583" lvl="6" marL="3200400" marR="0" rtl="0" algn="l">
              <a:spcBef>
                <a:spcPts val="992"/>
              </a:spcBef>
              <a:spcAft>
                <a:spcPts val="0"/>
              </a:spcAft>
              <a:buClr>
                <a:schemeClr val="accent1"/>
              </a:buClr>
              <a:buSzPts val="1984"/>
              <a:buFont typeface="Noto Sans Symbols"/>
              <a:buChar char="🞆"/>
              <a:defRPr b="0" i="0" sz="1984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54584" lvl="7" marL="3657600" marR="0" rtl="0" algn="l">
              <a:spcBef>
                <a:spcPts val="992"/>
              </a:spcBef>
              <a:spcAft>
                <a:spcPts val="0"/>
              </a:spcAft>
              <a:buClr>
                <a:schemeClr val="accent1"/>
              </a:buClr>
              <a:buSzPts val="1984"/>
              <a:buFont typeface="Noto Sans Symbols"/>
              <a:buChar char="🞆"/>
              <a:defRPr b="0" i="0" sz="1984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54584" lvl="8" marL="4114800" marR="0" rtl="0" algn="l">
              <a:spcBef>
                <a:spcPts val="992"/>
              </a:spcBef>
              <a:spcAft>
                <a:spcPts val="992"/>
              </a:spcAft>
              <a:buClr>
                <a:schemeClr val="accent1"/>
              </a:buClr>
              <a:buSzPts val="1984"/>
              <a:buFont typeface="Noto Sans Symbols"/>
              <a:buChar char="🞆"/>
              <a:defRPr b="0" i="0" sz="1984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1" type="ftr"/>
          </p:nvPr>
        </p:nvSpPr>
        <p:spPr>
          <a:xfrm>
            <a:off x="732153" y="18837301"/>
            <a:ext cx="10399566" cy="1138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88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0" type="dt"/>
          </p:nvPr>
        </p:nvSpPr>
        <p:spPr>
          <a:xfrm>
            <a:off x="11427845" y="18837301"/>
            <a:ext cx="1642164" cy="1138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88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13070010" y="18446066"/>
            <a:ext cx="1317182" cy="1529715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3307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3307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3307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3307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3307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3307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3307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3307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3307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6.jp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"/>
          <p:cNvSpPr txBox="1"/>
          <p:nvPr>
            <p:ph idx="4294967295" type="ctrTitle"/>
          </p:nvPr>
        </p:nvSpPr>
        <p:spPr>
          <a:xfrm>
            <a:off x="359135" y="10458214"/>
            <a:ext cx="14401078" cy="405606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entury Gothic"/>
              <a:buNone/>
            </a:pPr>
            <a:r>
              <a:rPr b="1" i="0" lang="es-419" sz="8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Título del trabajo, producto o investigación presentado en el WEED</a:t>
            </a:r>
            <a:endParaRPr b="1" i="0" sz="8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7" name="Google Shape;117;p1"/>
          <p:cNvSpPr/>
          <p:nvPr>
            <p:ph idx="4294967295" type="subTitle"/>
          </p:nvPr>
        </p:nvSpPr>
        <p:spPr>
          <a:xfrm>
            <a:off x="359136" y="14896563"/>
            <a:ext cx="14401078" cy="3966833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1"/>
          </a:solidFill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None/>
            </a:pPr>
            <a:r>
              <a:rPr b="0" i="0" lang="es-419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Resumen:</a:t>
            </a:r>
            <a:endParaRPr/>
          </a:p>
          <a:p>
            <a:pPr indent="0" lvl="0" marL="0" marR="0" rtl="0" algn="just">
              <a:spcBef>
                <a:spcPts val="1472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s-419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Aquí colocar un breve resumen del trabajo (párrafo). Respetar el tamaño de la fuente(24).</a:t>
            </a:r>
            <a:endParaRPr/>
          </a:p>
        </p:txBody>
      </p:sp>
      <p:sp>
        <p:nvSpPr>
          <p:cNvPr id="118" name="Google Shape;118;p1"/>
          <p:cNvSpPr/>
          <p:nvPr/>
        </p:nvSpPr>
        <p:spPr>
          <a:xfrm>
            <a:off x="454385" y="400050"/>
            <a:ext cx="8526957" cy="260440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76200">
            <a:solidFill>
              <a:srgbClr val="0048A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1" i="0" lang="es-419" sz="23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III Workshop de Enseñanza en Escenarios Digitales 202</a:t>
            </a:r>
            <a:r>
              <a:rPr b="1" lang="es-419" sz="23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endParaRPr sz="1300"/>
          </a:p>
          <a:p>
            <a:pPr indent="0" lvl="0" marL="0" marR="0" rtl="0" algn="ctr">
              <a:lnSpc>
                <a:spcPct val="90000"/>
              </a:lnSpc>
              <a:spcBef>
                <a:spcPts val="1472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1" i="0" lang="es-419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Maestría en Enseñanza en Escenarios Digitales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132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472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s-419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Autor: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472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s-419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Sede: </a:t>
            </a:r>
            <a:endParaRPr/>
          </a:p>
        </p:txBody>
      </p:sp>
      <p:pic>
        <p:nvPicPr>
          <p:cNvPr descr="ícono licencia by-nc-sa" id="119" name="Google Shape;11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83869" y="5995861"/>
            <a:ext cx="1576345" cy="554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9460521"/>
            <a:ext cx="15119351" cy="182037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"/>
          <p:cNvSpPr/>
          <p:nvPr/>
        </p:nvSpPr>
        <p:spPr>
          <a:xfrm>
            <a:off x="0" y="19178269"/>
            <a:ext cx="15119350" cy="129851"/>
          </a:xfrm>
          <a:prstGeom prst="rect">
            <a:avLst/>
          </a:prstGeom>
          <a:solidFill>
            <a:srgbClr val="0048A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Interfaz de usuario gráfica, Aplicación&#10;&#10;Descripción generada automáticamente" id="122" name="Google Shape;122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60748" y="3857285"/>
            <a:ext cx="8903266" cy="593551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"/>
          <p:cNvSpPr txBox="1"/>
          <p:nvPr/>
        </p:nvSpPr>
        <p:spPr>
          <a:xfrm>
            <a:off x="-1" y="9792796"/>
            <a:ext cx="15119351" cy="43694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None/>
            </a:pPr>
            <a:r>
              <a:rPr b="0" i="0" lang="es-419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Imagen, figura, esquema o gráfico + título y fuente.</a:t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Interfaz de usuario gráfica&#10;&#10;Descripción generada automáticamente con confianza baja" id="124" name="Google Shape;124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981342" y="139850"/>
            <a:ext cx="5770052" cy="3150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192000" y="3080657"/>
            <a:ext cx="2855948" cy="2855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itable">
  <a:themeElements>
    <a:clrScheme name="Ci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2023-09-15T15:05:02Z</dcterms:created>
  <dc:creator>Gabriel Quiroga Salomon</dc:creator>
</cp:coreProperties>
</file>