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383625" cx="1511935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n5/qHxS7b+MFy2Lhe7WyYUNz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330820" y="14968537"/>
            <a:ext cx="12444589" cy="17671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68"/>
              <a:buFont typeface="Century Gothic"/>
              <a:buNone/>
              <a:defRPr b="0"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0" y="0"/>
            <a:ext cx="15119350" cy="14968538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330820" y="16735658"/>
            <a:ext cx="12444589" cy="15394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02111" y="4173452"/>
            <a:ext cx="7852855" cy="1009996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074051" y="4663130"/>
            <a:ext cx="7308976" cy="8250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945"/>
              <a:buFont typeface="Century Gothic"/>
              <a:buNone/>
              <a:defRPr b="1" sz="6944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076785" y="14657052"/>
            <a:ext cx="7306242" cy="22239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646"/>
              <a:buNone/>
              <a:defRPr sz="2646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315"/>
              <a:buNone/>
              <a:defRPr sz="2315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8926905" y="4173452"/>
            <a:ext cx="5460288" cy="127075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Font typeface="Century Gothic"/>
              <a:buNone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414815" y="7129699"/>
            <a:ext cx="6070452" cy="7807524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1682931" y="7595448"/>
            <a:ext cx="5434783" cy="62603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sz="52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633172" y="7127875"/>
            <a:ext cx="6071365" cy="71724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Font typeface="Century Gothic"/>
              <a:buNone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1831186" y="6319204"/>
            <a:ext cx="11456974" cy="124407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9511166" y="1390930"/>
            <a:ext cx="5608184" cy="1688415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"/>
          <p:cNvSpPr/>
          <p:nvPr/>
        </p:nvSpPr>
        <p:spPr>
          <a:xfrm>
            <a:off x="8654254" y="0"/>
            <a:ext cx="6465096" cy="18294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 rot="5400000">
            <a:off x="3550089" y="8426067"/>
            <a:ext cx="16010585" cy="28138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 rot="5400000">
            <a:off x="-3021084" y="5742831"/>
            <a:ext cx="16884152" cy="81803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-9898"/>
            <a:ext cx="15119350" cy="1622581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337380" y="4518519"/>
            <a:ext cx="12444591" cy="926390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929"/>
              <a:buFont typeface="Century Gothic"/>
              <a:buNone/>
              <a:defRPr sz="892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37380" y="16465974"/>
            <a:ext cx="12444591" cy="13562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95"/>
              </a:spcBef>
              <a:spcAft>
                <a:spcPts val="0"/>
              </a:spcAft>
              <a:buSzPts val="2976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992"/>
              </a:spcBef>
              <a:spcAft>
                <a:spcPts val="0"/>
              </a:spcAft>
              <a:buSzPts val="2646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992"/>
              </a:spcBef>
              <a:spcAft>
                <a:spcPts val="0"/>
              </a:spcAft>
              <a:buSzPts val="2315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992"/>
              </a:spcBef>
              <a:spcAft>
                <a:spcPts val="992"/>
              </a:spcAft>
              <a:buSzPts val="198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39308" y="6929214"/>
            <a:ext cx="12440730" cy="113388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2"/>
            <a:ext cx="15119350" cy="1622581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330820" y="9202617"/>
            <a:ext cx="12444589" cy="457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937"/>
              <a:buFont typeface="Century Gothic"/>
              <a:buNone/>
              <a:defRPr b="1" sz="7937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330820" y="16467076"/>
            <a:ext cx="12444589" cy="13530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595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646"/>
              <a:buNone/>
              <a:defRPr sz="2646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315"/>
              <a:buNone/>
              <a:defRPr sz="2315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339306" y="6929216"/>
            <a:ext cx="6069439" cy="113458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7710604" y="6929216"/>
            <a:ext cx="6069434" cy="113458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14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39306" y="6781381"/>
            <a:ext cx="6069439" cy="17968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61"/>
              </a:spcBef>
              <a:spcAft>
                <a:spcPts val="0"/>
              </a:spcAft>
              <a:buSzPts val="3307"/>
              <a:buNone/>
              <a:defRPr b="0" sz="3307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3307"/>
              <a:buNone/>
              <a:defRPr b="1" sz="3307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976"/>
              <a:buNone/>
              <a:defRPr b="1" sz="2976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646"/>
              <a:buNone/>
              <a:defRPr b="1" sz="2646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1339307" y="8578199"/>
            <a:ext cx="6096999" cy="96968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7710604" y="6781381"/>
            <a:ext cx="6069434" cy="17968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61"/>
              </a:spcBef>
              <a:spcAft>
                <a:spcPts val="0"/>
              </a:spcAft>
              <a:buSzPts val="3307"/>
              <a:buNone/>
              <a:defRPr b="0" sz="3307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3307"/>
              <a:buNone/>
              <a:defRPr b="1" sz="3307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976"/>
              <a:buNone/>
              <a:defRPr b="1" sz="2976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646"/>
              <a:buNone/>
              <a:defRPr b="1" sz="2646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7710604" y="8578199"/>
            <a:ext cx="6069434" cy="96968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1330819" y="1390922"/>
            <a:ext cx="4399311" cy="565818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1330819" y="1390927"/>
            <a:ext cx="4399311" cy="504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7"/>
              <a:buFont typeface="Century Gothic"/>
              <a:buNone/>
              <a:defRPr b="1" sz="330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021490" y="1390926"/>
            <a:ext cx="7753917" cy="168841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1330819" y="7049105"/>
            <a:ext cx="4399311" cy="11225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63"/>
              </a:spcBef>
              <a:spcAft>
                <a:spcPts val="0"/>
              </a:spcAft>
              <a:buSzPts val="2315"/>
              <a:buNone/>
              <a:defRPr sz="2315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39306" y="2268452"/>
            <a:ext cx="5789712" cy="50424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68"/>
              <a:buFont typeface="Century Gothic"/>
              <a:buNone/>
              <a:defRPr b="0"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7562301" y="0"/>
            <a:ext cx="7557049" cy="213836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339306" y="7310857"/>
            <a:ext cx="5789712" cy="109642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818809" y="18837301"/>
            <a:ext cx="121143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732152" y="18837301"/>
            <a:ext cx="408665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030242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14"/>
              <a:buFont typeface="Century Gothic"/>
              <a:buNone/>
              <a:defRPr b="1" i="0" sz="6614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339308" y="6811082"/>
            <a:ext cx="12440730" cy="11456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7576" lvl="0" marL="457200" marR="0" rtl="0" algn="l">
              <a:spcBef>
                <a:spcPts val="595"/>
              </a:spcBef>
              <a:spcAft>
                <a:spcPts val="0"/>
              </a:spcAft>
              <a:buClr>
                <a:schemeClr val="accent1"/>
              </a:buClr>
              <a:buSzPts val="2976"/>
              <a:buFont typeface="Noto Sans Symbols"/>
              <a:buChar char="🞆"/>
              <a:defRPr b="0" i="0" sz="297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6621" lvl="1" marL="9144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Noto Sans Symbols"/>
              <a:buChar char="🞆"/>
              <a:defRPr b="0" i="0" sz="264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75602" lvl="2" marL="13716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2315"/>
              <a:buFont typeface="Noto Sans Symbols"/>
              <a:buChar char="🞆"/>
              <a:defRPr b="0" i="0" sz="231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4583" lvl="3" marL="18288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4583" lvl="4" marL="22860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4583" lvl="5" marL="27432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4583" lvl="6" marL="32004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4584" lvl="7" marL="36576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4584" lvl="8" marL="4114800" marR="0" rtl="0" algn="l">
              <a:spcBef>
                <a:spcPts val="992"/>
              </a:spcBef>
              <a:spcAft>
                <a:spcPts val="992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idx="4294967295" type="ctrTitle"/>
          </p:nvPr>
        </p:nvSpPr>
        <p:spPr>
          <a:xfrm>
            <a:off x="359135" y="10458214"/>
            <a:ext cx="14401078" cy="40560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entury Gothic"/>
              <a:buNone/>
            </a:pPr>
            <a:r>
              <a:rPr b="1" i="0" lang="es-419" sz="8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del trabajo, producto o investigación presentado en el WEED</a:t>
            </a:r>
            <a:endParaRPr b="1" i="0" sz="8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"/>
          <p:cNvSpPr/>
          <p:nvPr>
            <p:ph idx="4294967295" type="subTitle"/>
          </p:nvPr>
        </p:nvSpPr>
        <p:spPr>
          <a:xfrm>
            <a:off x="359136" y="14896563"/>
            <a:ext cx="14401078" cy="396683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Resumen:</a:t>
            </a:r>
            <a:endParaRPr/>
          </a:p>
          <a:p>
            <a:pPr indent="0" lvl="0" marL="0" marR="0" rtl="0" algn="just"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 colocar un breve resumen del trabajo (párrafo). Respetar el tamaño de la fuente(24).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54385" y="400050"/>
            <a:ext cx="8526957" cy="26044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0048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i="0" lang="es-419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 Workshop de Enseñanza en Escenarios Digitales 202</a:t>
            </a:r>
            <a:r>
              <a:rPr b="1" lang="es-419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br>
              <a:rPr b="1" lang="es-419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419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Institución:</a:t>
            </a:r>
            <a:endParaRPr b="0" i="0" sz="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Autor: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Sede: </a:t>
            </a:r>
            <a:endParaRPr/>
          </a:p>
        </p:txBody>
      </p:sp>
      <p:pic>
        <p:nvPicPr>
          <p:cNvPr descr="ícono licencia by-nc-sa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3869" y="5995861"/>
            <a:ext cx="1576345" cy="5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460521"/>
            <a:ext cx="15119351" cy="182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0" y="19178269"/>
            <a:ext cx="15119350" cy="129851"/>
          </a:xfrm>
          <a:prstGeom prst="rect">
            <a:avLst/>
          </a:prstGeom>
          <a:solidFill>
            <a:srgbClr val="0048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terfaz de usuario gráfica, Aplicación&#10;&#10;Descripción generada automáticamente"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0748" y="3857285"/>
            <a:ext cx="8903266" cy="593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-1" y="9792796"/>
            <a:ext cx="15119351" cy="4369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Imagen, figura, esquema o gráfico + título y fuente.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terfaz de usuario gráfica&#10;&#10;Descripción generada automáticamente con confianza baja" id="124" name="Google Shape;12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1342" y="139850"/>
            <a:ext cx="5770052" cy="315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0" y="3080657"/>
            <a:ext cx="2855948" cy="285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Ci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2023-09-15T15:05:02Z</dcterms:created>
  <dc:creator>Gabriel Quiroga Salomon</dc:creator>
</cp:coreProperties>
</file>