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1" r:id="rId3"/>
    <p:sldId id="265" r:id="rId4"/>
    <p:sldId id="267" r:id="rId5"/>
    <p:sldId id="268" r:id="rId6"/>
    <p:sldId id="257" r:id="rId7"/>
    <p:sldId id="259" r:id="rId8"/>
    <p:sldId id="269" r:id="rId9"/>
    <p:sldId id="271" r:id="rId10"/>
    <p:sldId id="260" r:id="rId11"/>
    <p:sldId id="273" r:id="rId12"/>
    <p:sldId id="274" r:id="rId13"/>
    <p:sldId id="275" r:id="rId14"/>
    <p:sldId id="272" r:id="rId15"/>
    <p:sldId id="261" r:id="rId16"/>
    <p:sldId id="262" r:id="rId17"/>
    <p:sldId id="263" r:id="rId18"/>
    <p:sldId id="264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석" initials="정" lastIdx="1" clrIdx="0">
    <p:extLst>
      <p:ext uri="{19B8F6BF-5375-455C-9EA6-DF929625EA0E}">
        <p15:presenceInfo xmlns:p15="http://schemas.microsoft.com/office/powerpoint/2012/main" userId="03be00f1bbf9db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AE9A-9B74-4F28-9CB4-59676200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9D3E5-CF86-4BD5-BBFC-9544A76A2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6E02F-D821-42D8-B5D4-7191E7BC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81E9F-195C-4D24-8C9E-F525475E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2880-5237-4004-A8ED-C97C6470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7EC8-5770-4FFF-BF0A-5C00DA14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45CE3-068E-41BF-A3D4-86A138E7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D2DEA-EB28-4DB3-B15B-DCC9A33B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B1D9A-19C8-4666-9494-23425F6A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F1C6B-D147-4338-965A-956745B0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1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F3BAB1-7D45-488C-9E95-A02011312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D1C81-525A-489C-8F8B-F238A688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09EE1-7274-4C1A-9DAE-D0FDA320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1F46E-C6F7-4E5C-85C6-1B849A9C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B9D04-221C-4EFE-B0CC-5D2B02D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9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764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EADE8-74F5-489C-A020-DA342B4F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81275-A604-4B7C-A387-DBDEFE80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2D4D-D428-4256-B5C1-297456B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EA0B1-138C-4CD9-8EA9-CF1212B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0AA7-C915-4746-9FCD-4A13BEE3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BB80-D037-4DB1-AA75-DAD4D5F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09D5F-954C-4DAD-8FFB-8FE933F2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1C9F3-8061-4927-B2F1-A1D2604F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F0BB5-30FA-4358-ADC3-8B38030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621C6-1856-45D3-9FBF-8F41BCB4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EBF5A-8002-4814-923D-FD99F4A1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FA662-8CA3-42B9-BE4D-12BF9803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214CB-A368-43F0-9841-953804D1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FAF76-AF5C-448E-BC9A-931DB31C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0BD6B-F3BE-4970-AB57-B0974B9B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B497A-0846-4F62-BE21-708F7989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9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5EEA-34E3-4A0A-8F50-5D021826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D39A6-2544-41A5-B3BC-69A5C598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1F585-1905-4D06-A6FE-F0AE04B5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30E26-F5F6-44D3-B58E-3825C1F37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4E261-4E4A-4AA3-AE85-E0A18DA27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6FE41-A042-4557-9BF8-0BF995B7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0BD76D-FF40-43F7-B490-7ED78627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5C653-B395-45CC-B1E7-E72D326B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2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2B32-EF89-4593-8241-CAEF934D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84D11D-C3D7-44DC-80F4-A744CCB5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9B6DB-C075-45F5-BFB5-ACA58B8E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E539D-B4B9-4600-8C7A-C698E6C9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5A60B-17F4-464B-85BA-05E863FF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837582-7B55-4D1B-8500-218F5344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BEA5C-F58C-495E-B093-485414E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6263-797B-4B0D-A4B2-84AAEE0E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3A03F-F186-4DA2-B225-063B691E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1C921-3228-4B7E-B45F-6A0A3BF7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95EB8-D45A-47EE-9082-B132686E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DFAE4-1EC5-40CB-AAA1-EFFD51BF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E8585-B9D8-4BEB-9E8B-5AF03694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3734-4E2B-45AF-87C4-590B675B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CF4D9-20DE-4E13-BA99-54378E91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74F1C-001D-4B9B-B784-D0601D6B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BD7B9-07E5-4D49-995A-6B6C269E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F83F7-49BE-41CB-BE00-68E04B1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E1EDD-AE0A-4341-83B5-7AFE2E0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B32AA-343D-47B8-86A8-3781A7AF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F6826-5A25-4007-85E8-9DD6372D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2DFE-9164-4628-B956-F96ED650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D3CE-7547-458A-97D7-3BDB1728409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8E4F2-DA09-49B5-A150-36360319D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97FF0-3C2F-44E4-BDE7-2336CEDE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EDF7-94BD-4A67-9043-459B85CBF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6725918-E878-4D5C-B125-FECA61A50B34}"/>
              </a:ext>
            </a:extLst>
          </p:cNvPr>
          <p:cNvSpPr/>
          <p:nvPr/>
        </p:nvSpPr>
        <p:spPr>
          <a:xfrm>
            <a:off x="1484375" y="627165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81E48863-2887-4668-BE2C-43E918A165B7}"/>
              </a:ext>
            </a:extLst>
          </p:cNvPr>
          <p:cNvSpPr/>
          <p:nvPr/>
        </p:nvSpPr>
        <p:spPr>
          <a:xfrm>
            <a:off x="743509" y="1556025"/>
            <a:ext cx="3048315" cy="106527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Focal length:</a:t>
            </a:r>
            <a:r>
              <a:rPr lang="ko-KR" altLang="en-US" sz="1100" smtClean="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Z,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INPUT_IMG</a:t>
            </a:r>
            <a:r>
              <a:rPr lang="en-US" altLang="ko-KR" sz="110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Side length of QR code: DEFAULT_SIDE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EB607757-A9AC-4EB8-BC04-F68B483BC05A}"/>
              </a:ext>
            </a:extLst>
          </p:cNvPr>
          <p:cNvSpPr/>
          <p:nvPr/>
        </p:nvSpPr>
        <p:spPr>
          <a:xfrm>
            <a:off x="1075361" y="3075048"/>
            <a:ext cx="2384612" cy="86957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Is QR code detected in INPUT_IMG?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BA31D0D-B271-490D-8165-6D15EF769F94}"/>
              </a:ext>
            </a:extLst>
          </p:cNvPr>
          <p:cNvSpPr/>
          <p:nvPr/>
        </p:nvSpPr>
        <p:spPr>
          <a:xfrm>
            <a:off x="1484375" y="4586657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END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031408FE-0BA0-4FE8-A3FE-0ED65D94B77F}"/>
              </a:ext>
            </a:extLst>
          </p:cNvPr>
          <p:cNvSpPr/>
          <p:nvPr/>
        </p:nvSpPr>
        <p:spPr>
          <a:xfrm>
            <a:off x="7242923" y="3194885"/>
            <a:ext cx="1076788" cy="61246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Distance </a:t>
            </a:r>
            <a:r>
              <a:rPr lang="en-US" altLang="ko-KR" sz="1200" smtClean="0">
                <a:solidFill>
                  <a:schemeClr val="tx1"/>
                </a:solidFill>
              </a:rPr>
              <a:t>measure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8A02C-2377-43C8-946E-354AEAE4653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2267667" y="1222197"/>
            <a:ext cx="0" cy="333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1D2E75-3228-4EB4-A6AA-9AFB4BE80C7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267667" y="2621298"/>
            <a:ext cx="0" cy="453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32B0B-64AE-4FC4-B6F6-65774549C389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 flipV="1">
            <a:off x="6560191" y="3501119"/>
            <a:ext cx="682732" cy="8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88F7F0-DF6F-4814-94BE-E7D49DFB16B5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3459973" y="3509836"/>
            <a:ext cx="134175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45D619-1C8B-450E-94D7-9793A781E64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267667" y="3944625"/>
            <a:ext cx="0" cy="642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90C86F0-44D4-450A-A8AD-AA1699B867A3}"/>
              </a:ext>
            </a:extLst>
          </p:cNvPr>
          <p:cNvCxnSpPr>
            <a:cxnSpLocks/>
            <a:stCxn id="36" idx="2"/>
            <a:endCxn id="32" idx="5"/>
          </p:cNvCxnSpPr>
          <p:nvPr/>
        </p:nvCxnSpPr>
        <p:spPr>
          <a:xfrm rot="5400000">
            <a:off x="8432028" y="3802534"/>
            <a:ext cx="357934" cy="18053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896CE4-4F71-4939-B8D5-7170EC3C6655}"/>
              </a:ext>
            </a:extLst>
          </p:cNvPr>
          <p:cNvSpPr txBox="1"/>
          <p:nvPr/>
        </p:nvSpPr>
        <p:spPr>
          <a:xfrm>
            <a:off x="1685169" y="402941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87CA43-E319-47C9-82EE-BBDFF2F86843}"/>
              </a:ext>
            </a:extLst>
          </p:cNvPr>
          <p:cNvSpPr txBox="1"/>
          <p:nvPr/>
        </p:nvSpPr>
        <p:spPr>
          <a:xfrm>
            <a:off x="10582338" y="714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시스템 개요</a:t>
            </a:r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37CB36D8-8BC2-4FBE-A9E8-AC688FA9995B}"/>
              </a:ext>
            </a:extLst>
          </p:cNvPr>
          <p:cNvSpPr/>
          <p:nvPr/>
        </p:nvSpPr>
        <p:spPr>
          <a:xfrm>
            <a:off x="4801723" y="3203602"/>
            <a:ext cx="1758468" cy="61246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Center point </a:t>
            </a:r>
            <a:r>
              <a:rPr lang="en-US" altLang="ko-KR" sz="1000">
                <a:solidFill>
                  <a:schemeClr val="tx1"/>
                </a:solidFill>
              </a:rPr>
              <a:t>of detected QR </a:t>
            </a:r>
            <a:r>
              <a:rPr lang="en-US" altLang="ko-KR" sz="1000" smtClean="0">
                <a:solidFill>
                  <a:schemeClr val="tx1"/>
                </a:solidFill>
              </a:rPr>
              <a:t>code: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INPUT_CENTER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517E189-0AB6-4C1F-9D5D-0A9170BAA931}"/>
              </a:ext>
            </a:extLst>
          </p:cNvPr>
          <p:cNvSpPr/>
          <p:nvPr/>
        </p:nvSpPr>
        <p:spPr>
          <a:xfrm>
            <a:off x="5038131" y="4688847"/>
            <a:ext cx="2966880" cy="39065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 distance, angle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DF4758-25E2-47D0-8ECF-739E01E63AC5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>
            <a:off x="3050958" y="4884173"/>
            <a:ext cx="2283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E4EB18FA-D50B-47B8-960E-038FAFF3E066}"/>
              </a:ext>
            </a:extLst>
          </p:cNvPr>
          <p:cNvSpPr/>
          <p:nvPr/>
        </p:nvSpPr>
        <p:spPr>
          <a:xfrm>
            <a:off x="8975273" y="3913771"/>
            <a:ext cx="1076788" cy="61246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Angle </a:t>
            </a:r>
            <a:r>
              <a:rPr lang="en-US" altLang="ko-KR" sz="1100">
                <a:solidFill>
                  <a:schemeClr val="tx1"/>
                </a:solidFill>
              </a:rPr>
              <a:t>measure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A410BC3-26D0-43C9-96A9-AF878B295C73}"/>
              </a:ext>
            </a:extLst>
          </p:cNvPr>
          <p:cNvCxnSpPr>
            <a:cxnSpLocks/>
            <a:stCxn id="13" idx="3"/>
            <a:endCxn id="36" idx="0"/>
          </p:cNvCxnSpPr>
          <p:nvPr/>
        </p:nvCxnSpPr>
        <p:spPr>
          <a:xfrm>
            <a:off x="8319711" y="3501119"/>
            <a:ext cx="1193956" cy="4126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9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85C241-BBCA-4DC6-8E19-5C12FB5F1B9F}"/>
              </a:ext>
            </a:extLst>
          </p:cNvPr>
          <p:cNvSpPr/>
          <p:nvPr/>
        </p:nvSpPr>
        <p:spPr>
          <a:xfrm>
            <a:off x="1252115" y="1258378"/>
            <a:ext cx="3565321" cy="1767980"/>
          </a:xfrm>
          <a:custGeom>
            <a:avLst/>
            <a:gdLst>
              <a:gd name="connsiteX0" fmla="*/ 0 w 3565321"/>
              <a:gd name="connsiteY0" fmla="*/ 2799826 h 2799826"/>
              <a:gd name="connsiteX1" fmla="*/ 1782661 w 3565321"/>
              <a:gd name="connsiteY1" fmla="*/ 0 h 2799826"/>
              <a:gd name="connsiteX2" fmla="*/ 3565321 w 3565321"/>
              <a:gd name="connsiteY2" fmla="*/ 2799826 h 2799826"/>
              <a:gd name="connsiteX3" fmla="*/ 0 w 3565321"/>
              <a:gd name="connsiteY3" fmla="*/ 2799826 h 2799826"/>
              <a:gd name="connsiteX0" fmla="*/ 0 w 3565321"/>
              <a:gd name="connsiteY0" fmla="*/ 1767980 h 1767980"/>
              <a:gd name="connsiteX1" fmla="*/ 784371 w 3565321"/>
              <a:gd name="connsiteY1" fmla="*/ 0 h 1767980"/>
              <a:gd name="connsiteX2" fmla="*/ 3565321 w 3565321"/>
              <a:gd name="connsiteY2" fmla="*/ 1767980 h 1767980"/>
              <a:gd name="connsiteX3" fmla="*/ 0 w 3565321"/>
              <a:gd name="connsiteY3" fmla="*/ 1767980 h 176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321" h="1767980">
                <a:moveTo>
                  <a:pt x="0" y="1767980"/>
                </a:moveTo>
                <a:lnTo>
                  <a:pt x="784371" y="0"/>
                </a:lnTo>
                <a:lnTo>
                  <a:pt x="3565321" y="1767980"/>
                </a:lnTo>
                <a:lnTo>
                  <a:pt x="0" y="176798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E2285-23F5-47C4-B559-82D36E9308AF}"/>
              </a:ext>
            </a:extLst>
          </p:cNvPr>
          <p:cNvSpPr txBox="1"/>
          <p:nvPr/>
        </p:nvSpPr>
        <p:spPr>
          <a:xfrm>
            <a:off x="1056388" y="1760261"/>
            <a:ext cx="391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/>
              <a:t>A</a:t>
            </a:r>
            <a:endParaRPr lang="ko-KR" altLang="en-US" sz="23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3B437-5905-4257-82B2-FE53B9119EEE}"/>
              </a:ext>
            </a:extLst>
          </p:cNvPr>
          <p:cNvSpPr txBox="1"/>
          <p:nvPr/>
        </p:nvSpPr>
        <p:spPr>
          <a:xfrm>
            <a:off x="3566978" y="1696092"/>
            <a:ext cx="3738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/>
              <a:t>C</a:t>
            </a:r>
            <a:endParaRPr lang="ko-KR" altLang="en-US" sz="23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BCAFF-8F0A-4689-B3CB-2F8A3DEEE4D0}"/>
              </a:ext>
            </a:extLst>
          </p:cNvPr>
          <p:cNvSpPr txBox="1"/>
          <p:nvPr/>
        </p:nvSpPr>
        <p:spPr>
          <a:xfrm>
            <a:off x="2323715" y="3089825"/>
            <a:ext cx="37221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/>
              <a:t>B</a:t>
            </a:r>
            <a:endParaRPr lang="ko-KR" altLang="en-US" sz="2300" b="1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21018CE-9834-4A7A-A583-8679B2C5274A}"/>
              </a:ext>
            </a:extLst>
          </p:cNvPr>
          <p:cNvSpPr/>
          <p:nvPr/>
        </p:nvSpPr>
        <p:spPr>
          <a:xfrm>
            <a:off x="1475233" y="2513489"/>
            <a:ext cx="248303" cy="513348"/>
          </a:xfrm>
          <a:custGeom>
            <a:avLst/>
            <a:gdLst>
              <a:gd name="connsiteX0" fmla="*/ 0 w 248303"/>
              <a:gd name="connsiteY0" fmla="*/ 0 h 513348"/>
              <a:gd name="connsiteX1" fmla="*/ 240631 w 248303"/>
              <a:gd name="connsiteY1" fmla="*/ 224590 h 513348"/>
              <a:gd name="connsiteX2" fmla="*/ 224589 w 248303"/>
              <a:gd name="connsiteY2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03" h="513348">
                <a:moveTo>
                  <a:pt x="0" y="0"/>
                </a:moveTo>
                <a:cubicBezTo>
                  <a:pt x="101600" y="69516"/>
                  <a:pt x="203200" y="139032"/>
                  <a:pt x="240631" y="224590"/>
                </a:cubicBezTo>
                <a:cubicBezTo>
                  <a:pt x="278062" y="310148"/>
                  <a:pt x="163094" y="478590"/>
                  <a:pt x="224589" y="51334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D25C0-8681-4694-82AE-9D36B5173E74}"/>
              </a:ext>
            </a:extLst>
          </p:cNvPr>
          <p:cNvSpPr txBox="1"/>
          <p:nvPr/>
        </p:nvSpPr>
        <p:spPr>
          <a:xfrm>
            <a:off x="1717015" y="2357184"/>
            <a:ext cx="3674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300" b="1"/>
              <a:t>θ</a:t>
            </a:r>
            <a:endParaRPr lang="ko-KR" altLang="en-US" sz="23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0CA392-8A0C-4B87-80FD-778BACEF33CE}"/>
                  </a:ext>
                </a:extLst>
              </p:cNvPr>
              <p:cNvSpPr txBox="1"/>
              <p:nvPr/>
            </p:nvSpPr>
            <p:spPr>
              <a:xfrm>
                <a:off x="870279" y="3805629"/>
                <a:ext cx="3951466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𝑨𝑩𝒄𝒐𝒔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2300" b="1"/>
                        <m:t>θ</m:t>
                      </m:r>
                      <m:r>
                        <m:rPr>
                          <m:nor/>
                        </m:rPr>
                        <a:rPr lang="en-US" altLang="ko-KR" sz="2300" b="1" i="0" smtClean="0"/>
                        <m:t>)</m:t>
                      </m:r>
                    </m:oMath>
                  </m:oMathPara>
                </a14:m>
                <a:endParaRPr lang="ko-KR" altLang="en-US" sz="2300" b="1"/>
              </a:p>
              <a:p>
                <a:endParaRPr lang="ko-KR" altLang="en-US" sz="2300" b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0CA392-8A0C-4B87-80FD-778BACEF3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79" y="3805629"/>
                <a:ext cx="3951466" cy="808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61E085-DD0B-4EB7-A146-7982E0C9683B}"/>
                  </a:ext>
                </a:extLst>
              </p:cNvPr>
              <p:cNvSpPr txBox="1"/>
              <p:nvPr/>
            </p:nvSpPr>
            <p:spPr>
              <a:xfrm>
                <a:off x="5718358" y="1175116"/>
                <a:ext cx="4177234" cy="520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300" b="1"/>
                  <a:t>1. </a:t>
                </a:r>
                <a14:m>
                  <m:oMath xmlns:m="http://schemas.openxmlformats.org/officeDocument/2006/math"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𝑨𝑩𝒄𝒐𝒔</m:t>
                        </m:r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 sz="2300" b="1"/>
                          <m:t>θ</m:t>
                        </m:r>
                        <m:r>
                          <m:rPr>
                            <m:nor/>
                          </m:rPr>
                          <a:rPr lang="en-US" altLang="ko-KR" sz="2300" b="1"/>
                          <m:t>)</m:t>
                        </m:r>
                      </m:e>
                    </m:rad>
                  </m:oMath>
                </a14:m>
                <a:endParaRPr lang="ko-KR" altLang="en-US" sz="2300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61E085-DD0B-4EB7-A146-7982E0C9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58" y="1175116"/>
                <a:ext cx="4177234" cy="520976"/>
              </a:xfrm>
              <a:prstGeom prst="rect">
                <a:avLst/>
              </a:prstGeom>
              <a:blipFill>
                <a:blip r:embed="rId3"/>
                <a:stretch>
                  <a:fillRect l="-2044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A2ACBA-3FE8-4253-979C-B3586027D484}"/>
                  </a:ext>
                </a:extLst>
              </p:cNvPr>
              <p:cNvSpPr txBox="1"/>
              <p:nvPr/>
            </p:nvSpPr>
            <p:spPr>
              <a:xfrm>
                <a:off x="5718358" y="1920642"/>
                <a:ext cx="5560240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300" b="1"/>
                  <a:t>2. </a:t>
                </a:r>
                <a14:m>
                  <m:oMath xmlns:m="http://schemas.openxmlformats.org/officeDocument/2006/math"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𝒄𝒐</m:t>
                        </m:r>
                        <m:sSup>
                          <m:sSupPr>
                            <m:ctrlP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altLang="ko-KR" sz="2300" b="1"/>
                              <m:t>θ</m:t>
                            </m:r>
                          </m:e>
                        </m:d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𝑩𝒄𝒐𝒔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ko-KR" sz="2300" b="1"/>
                      <m:t>θ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300" b="1"/>
              </a:p>
              <a:p>
                <a:endParaRPr lang="ko-KR" altLang="en-US" sz="2300" b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A2ACBA-3FE8-4253-979C-B3586027D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58" y="1920642"/>
                <a:ext cx="5560240" cy="874920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660D24-7BC7-4049-83AB-32579F9E296D}"/>
                  </a:ext>
                </a:extLst>
              </p:cNvPr>
              <p:cNvSpPr txBox="1"/>
              <p:nvPr/>
            </p:nvSpPr>
            <p:spPr>
              <a:xfrm>
                <a:off x="5718358" y="2795562"/>
                <a:ext cx="4646913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300" b="1"/>
                  <a:t>3.</a:t>
                </a:r>
                <a14:m>
                  <m:oMath xmlns:m="http://schemas.openxmlformats.org/officeDocument/2006/math">
                    <m:r>
                      <a:rPr lang="en-US" altLang="ko-KR" sz="23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altLang="ko-KR" sz="2300" b="1"/>
                      <m:t>θ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𝒂𝒄𝒐𝒔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300" b="1"/>
              </a:p>
              <a:p>
                <a:endParaRPr lang="ko-KR" altLang="en-US" sz="2300" b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660D24-7BC7-4049-83AB-32579F9E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58" y="2795562"/>
                <a:ext cx="4646913" cy="808235"/>
              </a:xfrm>
              <a:prstGeom prst="rect">
                <a:avLst/>
              </a:prstGeom>
              <a:blipFill>
                <a:blip r:embed="rId5"/>
                <a:stretch>
                  <a:fillRect l="-1837" t="-5303" r="-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1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10">
            <a:extLst>
              <a:ext uri="{FF2B5EF4-FFF2-40B4-BE49-F238E27FC236}">
                <a16:creationId xmlns:a16="http://schemas.microsoft.com/office/drawing/2014/main" id="{B0804646-919A-4FED-98BC-033CC938641A}"/>
              </a:ext>
            </a:extLst>
          </p:cNvPr>
          <p:cNvSpPr/>
          <p:nvPr/>
        </p:nvSpPr>
        <p:spPr bwMode="auto">
          <a:xfrm>
            <a:off x="1465846" y="1608220"/>
            <a:ext cx="2671010" cy="1973181"/>
          </a:xfrm>
          <a:custGeom>
            <a:avLst/>
            <a:gdLst>
              <a:gd name="connsiteX0" fmla="*/ 0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0 w 1997243"/>
              <a:gd name="connsiteY4" fmla="*/ 0 h 1997243"/>
              <a:gd name="connsiteX0" fmla="*/ 397042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397042 w 1997243"/>
              <a:gd name="connsiteY0" fmla="*/ 0 h 1997243"/>
              <a:gd name="connsiteX1" fmla="*/ 1672391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1106905 w 2707106"/>
              <a:gd name="connsiteY0" fmla="*/ 0 h 1997243"/>
              <a:gd name="connsiteX1" fmla="*/ 2382254 w 2707106"/>
              <a:gd name="connsiteY1" fmla="*/ 0 h 1997243"/>
              <a:gd name="connsiteX2" fmla="*/ 2707106 w 2707106"/>
              <a:gd name="connsiteY2" fmla="*/ 1997243 h 1997243"/>
              <a:gd name="connsiteX3" fmla="*/ 0 w 2707106"/>
              <a:gd name="connsiteY3" fmla="*/ 1997243 h 1997243"/>
              <a:gd name="connsiteX4" fmla="*/ 1106905 w 2707106"/>
              <a:gd name="connsiteY4" fmla="*/ 0 h 1997243"/>
              <a:gd name="connsiteX0" fmla="*/ 1106905 w 3573379"/>
              <a:gd name="connsiteY0" fmla="*/ 0 h 1997243"/>
              <a:gd name="connsiteX1" fmla="*/ 2382254 w 3573379"/>
              <a:gd name="connsiteY1" fmla="*/ 0 h 1997243"/>
              <a:gd name="connsiteX2" fmla="*/ 3573379 w 3573379"/>
              <a:gd name="connsiteY2" fmla="*/ 1997243 h 1997243"/>
              <a:gd name="connsiteX3" fmla="*/ 0 w 3573379"/>
              <a:gd name="connsiteY3" fmla="*/ 1997243 h 1997243"/>
              <a:gd name="connsiteX4" fmla="*/ 1106905 w 3573379"/>
              <a:gd name="connsiteY4" fmla="*/ 0 h 1997243"/>
              <a:gd name="connsiteX0" fmla="*/ 1106905 w 3284621"/>
              <a:gd name="connsiteY0" fmla="*/ 0 h 2021306"/>
              <a:gd name="connsiteX1" fmla="*/ 2382254 w 3284621"/>
              <a:gd name="connsiteY1" fmla="*/ 0 h 2021306"/>
              <a:gd name="connsiteX2" fmla="*/ 3284621 w 3284621"/>
              <a:gd name="connsiteY2" fmla="*/ 2021306 h 2021306"/>
              <a:gd name="connsiteX3" fmla="*/ 0 w 3284621"/>
              <a:gd name="connsiteY3" fmla="*/ 1997243 h 2021306"/>
              <a:gd name="connsiteX4" fmla="*/ 1106905 w 3284621"/>
              <a:gd name="connsiteY4" fmla="*/ 0 h 2021306"/>
              <a:gd name="connsiteX0" fmla="*/ 733926 w 2911642"/>
              <a:gd name="connsiteY0" fmla="*/ 0 h 2021306"/>
              <a:gd name="connsiteX1" fmla="*/ 2009275 w 2911642"/>
              <a:gd name="connsiteY1" fmla="*/ 0 h 2021306"/>
              <a:gd name="connsiteX2" fmla="*/ 2911642 w 2911642"/>
              <a:gd name="connsiteY2" fmla="*/ 2021306 h 2021306"/>
              <a:gd name="connsiteX3" fmla="*/ 0 w 2911642"/>
              <a:gd name="connsiteY3" fmla="*/ 2009275 h 2021306"/>
              <a:gd name="connsiteX4" fmla="*/ 733926 w 2911642"/>
              <a:gd name="connsiteY4" fmla="*/ 0 h 2021306"/>
              <a:gd name="connsiteX0" fmla="*/ 661737 w 2839453"/>
              <a:gd name="connsiteY0" fmla="*/ 0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661737 w 2839453"/>
              <a:gd name="connsiteY4" fmla="*/ 0 h 2021306"/>
              <a:gd name="connsiteX0" fmla="*/ 770021 w 2839453"/>
              <a:gd name="connsiteY0" fmla="*/ 12031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770021 w 2839453"/>
              <a:gd name="connsiteY4" fmla="*/ 12031 h 2021306"/>
              <a:gd name="connsiteX0" fmla="*/ 770021 w 2671010"/>
              <a:gd name="connsiteY0" fmla="*/ 12031 h 2045369"/>
              <a:gd name="connsiteX1" fmla="*/ 1937086 w 2671010"/>
              <a:gd name="connsiteY1" fmla="*/ 0 h 2045369"/>
              <a:gd name="connsiteX2" fmla="*/ 2671010 w 2671010"/>
              <a:gd name="connsiteY2" fmla="*/ 2045369 h 2045369"/>
              <a:gd name="connsiteX3" fmla="*/ 0 w 2671010"/>
              <a:gd name="connsiteY3" fmla="*/ 2009275 h 2045369"/>
              <a:gd name="connsiteX4" fmla="*/ 770021 w 2671010"/>
              <a:gd name="connsiteY4" fmla="*/ 12031 h 2045369"/>
              <a:gd name="connsiteX0" fmla="*/ 770021 w 2671010"/>
              <a:gd name="connsiteY0" fmla="*/ 12031 h 2033338"/>
              <a:gd name="connsiteX1" fmla="*/ 1937086 w 2671010"/>
              <a:gd name="connsiteY1" fmla="*/ 0 h 2033338"/>
              <a:gd name="connsiteX2" fmla="*/ 2671010 w 2671010"/>
              <a:gd name="connsiteY2" fmla="*/ 2033338 h 2033338"/>
              <a:gd name="connsiteX3" fmla="*/ 0 w 2671010"/>
              <a:gd name="connsiteY3" fmla="*/ 2009275 h 2033338"/>
              <a:gd name="connsiteX4" fmla="*/ 770021 w 2671010"/>
              <a:gd name="connsiteY4" fmla="*/ 12031 h 2033338"/>
              <a:gd name="connsiteX0" fmla="*/ 770021 w 2671010"/>
              <a:gd name="connsiteY0" fmla="*/ 0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770021 w 2671010"/>
              <a:gd name="connsiteY4" fmla="*/ 0 h 2021307"/>
              <a:gd name="connsiteX0" fmla="*/ 493295 w 2671010"/>
              <a:gd name="connsiteY0" fmla="*/ 0 h 2033339"/>
              <a:gd name="connsiteX1" fmla="*/ 2105528 w 2671010"/>
              <a:gd name="connsiteY1" fmla="*/ 12032 h 2033339"/>
              <a:gd name="connsiteX2" fmla="*/ 2671010 w 2671010"/>
              <a:gd name="connsiteY2" fmla="*/ 2033339 h 2033339"/>
              <a:gd name="connsiteX3" fmla="*/ 0 w 2671010"/>
              <a:gd name="connsiteY3" fmla="*/ 2009276 h 2033339"/>
              <a:gd name="connsiteX4" fmla="*/ 493295 w 2671010"/>
              <a:gd name="connsiteY4" fmla="*/ 0 h 2033339"/>
              <a:gd name="connsiteX0" fmla="*/ 565485 w 2671010"/>
              <a:gd name="connsiteY0" fmla="*/ 12031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565485 w 2671010"/>
              <a:gd name="connsiteY4" fmla="*/ 12031 h 2021307"/>
              <a:gd name="connsiteX0" fmla="*/ 565485 w 2671010"/>
              <a:gd name="connsiteY0" fmla="*/ 0 h 2009276"/>
              <a:gd name="connsiteX1" fmla="*/ 2033338 w 2671010"/>
              <a:gd name="connsiteY1" fmla="*/ 12032 h 2009276"/>
              <a:gd name="connsiteX2" fmla="*/ 2671010 w 2671010"/>
              <a:gd name="connsiteY2" fmla="*/ 2009276 h 2009276"/>
              <a:gd name="connsiteX3" fmla="*/ 0 w 2671010"/>
              <a:gd name="connsiteY3" fmla="*/ 1985213 h 2009276"/>
              <a:gd name="connsiteX4" fmla="*/ 565485 w 2671010"/>
              <a:gd name="connsiteY4" fmla="*/ 0 h 2009276"/>
              <a:gd name="connsiteX0" fmla="*/ 601579 w 2671010"/>
              <a:gd name="connsiteY0" fmla="*/ 24063 h 1997244"/>
              <a:gd name="connsiteX1" fmla="*/ 2033338 w 2671010"/>
              <a:gd name="connsiteY1" fmla="*/ 0 h 1997244"/>
              <a:gd name="connsiteX2" fmla="*/ 2671010 w 2671010"/>
              <a:gd name="connsiteY2" fmla="*/ 1997244 h 1997244"/>
              <a:gd name="connsiteX3" fmla="*/ 0 w 2671010"/>
              <a:gd name="connsiteY3" fmla="*/ 1973181 h 1997244"/>
              <a:gd name="connsiteX4" fmla="*/ 601579 w 2671010"/>
              <a:gd name="connsiteY4" fmla="*/ 24063 h 1997244"/>
              <a:gd name="connsiteX0" fmla="*/ 601579 w 2671010"/>
              <a:gd name="connsiteY0" fmla="*/ 0 h 1973181"/>
              <a:gd name="connsiteX1" fmla="*/ 2033338 w 2671010"/>
              <a:gd name="connsiteY1" fmla="*/ 0 h 1973181"/>
              <a:gd name="connsiteX2" fmla="*/ 2671010 w 2671010"/>
              <a:gd name="connsiteY2" fmla="*/ 1973181 h 1973181"/>
              <a:gd name="connsiteX3" fmla="*/ 0 w 2671010"/>
              <a:gd name="connsiteY3" fmla="*/ 1949118 h 1973181"/>
              <a:gd name="connsiteX4" fmla="*/ 601579 w 2671010"/>
              <a:gd name="connsiteY4" fmla="*/ 0 h 19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0" h="1973181">
                <a:moveTo>
                  <a:pt x="601579" y="0"/>
                </a:moveTo>
                <a:lnTo>
                  <a:pt x="2033338" y="0"/>
                </a:lnTo>
                <a:lnTo>
                  <a:pt x="2671010" y="1973181"/>
                </a:lnTo>
                <a:lnTo>
                  <a:pt x="0" y="1949118"/>
                </a:lnTo>
                <a:lnTo>
                  <a:pt x="601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3F54D-6A22-4A13-9ABE-A96E35CDCD5C}"/>
              </a:ext>
            </a:extLst>
          </p:cNvPr>
          <p:cNvCxnSpPr>
            <a:cxnSpLocks/>
            <a:stCxn id="79" idx="3"/>
            <a:endCxn id="79" idx="1"/>
          </p:cNvCxnSpPr>
          <p:nvPr/>
        </p:nvCxnSpPr>
        <p:spPr bwMode="auto">
          <a:xfrm flipV="1">
            <a:off x="1465846" y="1608220"/>
            <a:ext cx="2033338" cy="194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376A14-00FB-45A4-B841-5EA918624881}"/>
              </a:ext>
            </a:extLst>
          </p:cNvPr>
          <p:cNvCxnSpPr>
            <a:cxnSpLocks/>
            <a:stCxn id="79" idx="2"/>
            <a:endCxn id="79" idx="0"/>
          </p:cNvCxnSpPr>
          <p:nvPr/>
        </p:nvCxnSpPr>
        <p:spPr bwMode="auto">
          <a:xfrm flipH="1" flipV="1">
            <a:off x="2067425" y="1608220"/>
            <a:ext cx="2069431" cy="19731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BB99830-2200-4610-B402-5BC1FC4B2FF5}"/>
              </a:ext>
            </a:extLst>
          </p:cNvPr>
          <p:cNvCxnSpPr>
            <a:cxnSpLocks/>
          </p:cNvCxnSpPr>
          <p:nvPr/>
        </p:nvCxnSpPr>
        <p:spPr bwMode="auto">
          <a:xfrm>
            <a:off x="1802729" y="2322095"/>
            <a:ext cx="1898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9C02C3-CD25-4A55-8692-0B6CC03D422B}"/>
              </a:ext>
            </a:extLst>
          </p:cNvPr>
          <p:cNvCxnSpPr>
            <a:cxnSpLocks/>
          </p:cNvCxnSpPr>
          <p:nvPr/>
        </p:nvCxnSpPr>
        <p:spPr bwMode="auto">
          <a:xfrm>
            <a:off x="2786249" y="1635966"/>
            <a:ext cx="0" cy="68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2A79F24-62A9-4F23-A665-29E39EEF5E02}"/>
              </a:ext>
            </a:extLst>
          </p:cNvPr>
          <p:cNvCxnSpPr>
            <a:cxnSpLocks/>
          </p:cNvCxnSpPr>
          <p:nvPr/>
        </p:nvCxnSpPr>
        <p:spPr bwMode="auto">
          <a:xfrm>
            <a:off x="2786249" y="2322095"/>
            <a:ext cx="0" cy="1235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CA6F2DE-1355-4DA9-B03C-1C1330291126}"/>
              </a:ext>
            </a:extLst>
          </p:cNvPr>
          <p:cNvSpPr txBox="1"/>
          <p:nvPr/>
        </p:nvSpPr>
        <p:spPr>
          <a:xfrm>
            <a:off x="2752222" y="1699916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dist1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120E07-F169-4D2D-8E6E-1889104A6732}"/>
              </a:ext>
            </a:extLst>
          </p:cNvPr>
          <p:cNvSpPr txBox="1"/>
          <p:nvPr/>
        </p:nvSpPr>
        <p:spPr>
          <a:xfrm>
            <a:off x="2828588" y="2874821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dist2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F594EC-911F-4736-842B-D111764EBA0C}"/>
              </a:ext>
            </a:extLst>
          </p:cNvPr>
          <p:cNvSpPr txBox="1"/>
          <p:nvPr/>
        </p:nvSpPr>
        <p:spPr>
          <a:xfrm>
            <a:off x="2329403" y="1238888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length1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2A44D1-FA8F-4F48-8389-36977BF11226}"/>
              </a:ext>
            </a:extLst>
          </p:cNvPr>
          <p:cNvSpPr txBox="1"/>
          <p:nvPr/>
        </p:nvSpPr>
        <p:spPr>
          <a:xfrm>
            <a:off x="2329403" y="3579001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length2</a:t>
            </a: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05F67C-4F87-491F-9DE6-ED1A9F36EF84}"/>
              </a:ext>
            </a:extLst>
          </p:cNvPr>
          <p:cNvCxnSpPr>
            <a:cxnSpLocks/>
          </p:cNvCxnSpPr>
          <p:nvPr/>
        </p:nvCxnSpPr>
        <p:spPr>
          <a:xfrm>
            <a:off x="7681210" y="1210234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4A7B0D1-0045-4B5F-A1D4-4163D48598B8}"/>
              </a:ext>
            </a:extLst>
          </p:cNvPr>
          <p:cNvCxnSpPr>
            <a:cxnSpLocks/>
          </p:cNvCxnSpPr>
          <p:nvPr/>
        </p:nvCxnSpPr>
        <p:spPr>
          <a:xfrm>
            <a:off x="6367882" y="1210235"/>
            <a:ext cx="1929981" cy="3620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95799CE-C6DA-44B5-91BC-D87294ABF260}"/>
              </a:ext>
            </a:extLst>
          </p:cNvPr>
          <p:cNvCxnSpPr>
            <a:cxnSpLocks/>
          </p:cNvCxnSpPr>
          <p:nvPr/>
        </p:nvCxnSpPr>
        <p:spPr>
          <a:xfrm>
            <a:off x="6708540" y="4831163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2F0DBA-A8C7-4D22-9057-2C61A907E5E1}"/>
              </a:ext>
            </a:extLst>
          </p:cNvPr>
          <p:cNvCxnSpPr>
            <a:cxnSpLocks/>
          </p:cNvCxnSpPr>
          <p:nvPr/>
        </p:nvCxnSpPr>
        <p:spPr>
          <a:xfrm flipH="1">
            <a:off x="6708540" y="1210234"/>
            <a:ext cx="3022376" cy="3620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0AB283-F8DA-472C-96F7-DE1BFAEE99A1}"/>
              </a:ext>
            </a:extLst>
          </p:cNvPr>
          <p:cNvCxnSpPr>
            <a:cxnSpLocks/>
          </p:cNvCxnSpPr>
          <p:nvPr/>
        </p:nvCxnSpPr>
        <p:spPr>
          <a:xfrm>
            <a:off x="6367882" y="1219200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A17B75-2282-407C-AF36-D44B726A4F61}"/>
              </a:ext>
            </a:extLst>
          </p:cNvPr>
          <p:cNvSpPr txBox="1"/>
          <p:nvPr/>
        </p:nvSpPr>
        <p:spPr>
          <a:xfrm>
            <a:off x="7769315" y="2034987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>
                <a:solidFill>
                  <a:srgbClr val="00B050"/>
                </a:solidFill>
                <a:latin typeface="+mj-lt"/>
              </a:rPr>
              <a:t>Z</a:t>
            </a:r>
            <a:endParaRPr lang="ko-KR" altLang="en-US" sz="2300" b="1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4134C1-049C-4498-AB6F-F3CD22B440D0}"/>
              </a:ext>
            </a:extLst>
          </p:cNvPr>
          <p:cNvCxnSpPr>
            <a:cxnSpLocks/>
          </p:cNvCxnSpPr>
          <p:nvPr/>
        </p:nvCxnSpPr>
        <p:spPr>
          <a:xfrm>
            <a:off x="7681210" y="1219198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F62347-90C6-49D9-B562-6B881A3D6180}"/>
              </a:ext>
            </a:extLst>
          </p:cNvPr>
          <p:cNvCxnSpPr>
            <a:cxnSpLocks/>
          </p:cNvCxnSpPr>
          <p:nvPr/>
        </p:nvCxnSpPr>
        <p:spPr>
          <a:xfrm>
            <a:off x="7681210" y="4831163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5C35E8-5192-4639-8F11-839A81CF84F1}"/>
              </a:ext>
            </a:extLst>
          </p:cNvPr>
          <p:cNvSpPr txBox="1"/>
          <p:nvPr/>
        </p:nvSpPr>
        <p:spPr>
          <a:xfrm>
            <a:off x="6713240" y="836420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dist1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E3DC7B-0563-4126-943C-2D4BC16961C9}"/>
              </a:ext>
            </a:extLst>
          </p:cNvPr>
          <p:cNvSpPr txBox="1"/>
          <p:nvPr/>
        </p:nvSpPr>
        <p:spPr>
          <a:xfrm>
            <a:off x="8297863" y="869556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dist2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9D6F7-F107-4A81-BF6C-B8675C7E26BA}"/>
              </a:ext>
            </a:extLst>
          </p:cNvPr>
          <p:cNvSpPr txBox="1"/>
          <p:nvPr/>
        </p:nvSpPr>
        <p:spPr>
          <a:xfrm>
            <a:off x="7665583" y="4106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  <a:latin typeface="+mj-lt"/>
              </a:rPr>
              <a:t>height</a:t>
            </a:r>
            <a:endParaRPr lang="ko-KR" altLang="en-US" b="1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99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C5CD13-F296-4157-B1FA-DAC115864779}"/>
              </a:ext>
            </a:extLst>
          </p:cNvPr>
          <p:cNvCxnSpPr>
            <a:cxnSpLocks/>
          </p:cNvCxnSpPr>
          <p:nvPr/>
        </p:nvCxnSpPr>
        <p:spPr>
          <a:xfrm>
            <a:off x="7681210" y="1210234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516231-8E38-4D5F-A36A-6B3FDD029D28}"/>
              </a:ext>
            </a:extLst>
          </p:cNvPr>
          <p:cNvCxnSpPr>
            <a:cxnSpLocks/>
          </p:cNvCxnSpPr>
          <p:nvPr/>
        </p:nvCxnSpPr>
        <p:spPr>
          <a:xfrm>
            <a:off x="6367882" y="1210235"/>
            <a:ext cx="2209025" cy="4144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69561C-892C-478E-8B25-318FC2C03D69}"/>
              </a:ext>
            </a:extLst>
          </p:cNvPr>
          <p:cNvCxnSpPr>
            <a:cxnSpLocks/>
          </p:cNvCxnSpPr>
          <p:nvPr/>
        </p:nvCxnSpPr>
        <p:spPr>
          <a:xfrm>
            <a:off x="6708540" y="4831163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96F356-FDDD-43CE-A5B1-E7E9C6179841}"/>
              </a:ext>
            </a:extLst>
          </p:cNvPr>
          <p:cNvCxnSpPr>
            <a:cxnSpLocks/>
          </p:cNvCxnSpPr>
          <p:nvPr/>
        </p:nvCxnSpPr>
        <p:spPr>
          <a:xfrm flipH="1">
            <a:off x="6451134" y="1210234"/>
            <a:ext cx="3279782" cy="3926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FF65A6-B2F3-4098-9066-A0E4293322FD}"/>
              </a:ext>
            </a:extLst>
          </p:cNvPr>
          <p:cNvCxnSpPr>
            <a:cxnSpLocks/>
          </p:cNvCxnSpPr>
          <p:nvPr/>
        </p:nvCxnSpPr>
        <p:spPr>
          <a:xfrm>
            <a:off x="6367882" y="1219200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88E3A5-1882-4444-80B1-04057639A444}"/>
              </a:ext>
            </a:extLst>
          </p:cNvPr>
          <p:cNvCxnSpPr>
            <a:cxnSpLocks/>
          </p:cNvCxnSpPr>
          <p:nvPr/>
        </p:nvCxnSpPr>
        <p:spPr>
          <a:xfrm>
            <a:off x="7681210" y="1219198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98CA4F-4097-45D5-926A-75DC7AD082E6}"/>
              </a:ext>
            </a:extLst>
          </p:cNvPr>
          <p:cNvCxnSpPr>
            <a:cxnSpLocks/>
          </p:cNvCxnSpPr>
          <p:nvPr/>
        </p:nvCxnSpPr>
        <p:spPr>
          <a:xfrm>
            <a:off x="7681210" y="4831163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80CA2A-5C71-43A2-ADAF-F520308AF772}"/>
              </a:ext>
            </a:extLst>
          </p:cNvPr>
          <p:cNvCxnSpPr>
            <a:cxnSpLocks/>
          </p:cNvCxnSpPr>
          <p:nvPr/>
        </p:nvCxnSpPr>
        <p:spPr>
          <a:xfrm>
            <a:off x="7681210" y="4830349"/>
            <a:ext cx="790437" cy="306427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46A915-8E39-457F-A7E6-6E9E3A15C3CC}"/>
              </a:ext>
            </a:extLst>
          </p:cNvPr>
          <p:cNvCxnSpPr>
            <a:cxnSpLocks/>
          </p:cNvCxnSpPr>
          <p:nvPr/>
        </p:nvCxnSpPr>
        <p:spPr>
          <a:xfrm>
            <a:off x="6974541" y="4554071"/>
            <a:ext cx="706669" cy="275464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50F3C0-21E0-47FA-B72B-E4D8015F524B}"/>
              </a:ext>
            </a:extLst>
          </p:cNvPr>
          <p:cNvCxnSpPr>
            <a:cxnSpLocks/>
          </p:cNvCxnSpPr>
          <p:nvPr/>
        </p:nvCxnSpPr>
        <p:spPr>
          <a:xfrm>
            <a:off x="2535491" y="1277346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0F7E9D-66A8-42AF-840C-1D85E1AD9708}"/>
              </a:ext>
            </a:extLst>
          </p:cNvPr>
          <p:cNvCxnSpPr>
            <a:cxnSpLocks/>
          </p:cNvCxnSpPr>
          <p:nvPr/>
        </p:nvCxnSpPr>
        <p:spPr>
          <a:xfrm>
            <a:off x="1222163" y="1277347"/>
            <a:ext cx="1929981" cy="3620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152881-21EF-4694-B30E-2BC516C2F36A}"/>
              </a:ext>
            </a:extLst>
          </p:cNvPr>
          <p:cNvCxnSpPr>
            <a:cxnSpLocks/>
          </p:cNvCxnSpPr>
          <p:nvPr/>
        </p:nvCxnSpPr>
        <p:spPr>
          <a:xfrm>
            <a:off x="1562821" y="4898275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4D440-7F66-4EBF-82E3-F7EE0292C1D7}"/>
              </a:ext>
            </a:extLst>
          </p:cNvPr>
          <p:cNvCxnSpPr>
            <a:cxnSpLocks/>
          </p:cNvCxnSpPr>
          <p:nvPr/>
        </p:nvCxnSpPr>
        <p:spPr>
          <a:xfrm flipH="1">
            <a:off x="1562821" y="1277346"/>
            <a:ext cx="3022376" cy="3620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B1EC24-6914-4970-AC46-D4869C6C702E}"/>
              </a:ext>
            </a:extLst>
          </p:cNvPr>
          <p:cNvCxnSpPr>
            <a:cxnSpLocks/>
          </p:cNvCxnSpPr>
          <p:nvPr/>
        </p:nvCxnSpPr>
        <p:spPr>
          <a:xfrm>
            <a:off x="1222163" y="1286312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7B94D0-0052-496B-AB48-079EC1FDCFB0}"/>
              </a:ext>
            </a:extLst>
          </p:cNvPr>
          <p:cNvSpPr txBox="1"/>
          <p:nvPr/>
        </p:nvSpPr>
        <p:spPr>
          <a:xfrm>
            <a:off x="2623596" y="2102099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>
                <a:solidFill>
                  <a:srgbClr val="00B050"/>
                </a:solidFill>
                <a:latin typeface="+mj-lt"/>
              </a:rPr>
              <a:t>Z</a:t>
            </a:r>
            <a:endParaRPr lang="ko-KR" altLang="en-US" sz="2300" b="1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371E2-18C0-4926-9603-809EEED42114}"/>
              </a:ext>
            </a:extLst>
          </p:cNvPr>
          <p:cNvCxnSpPr>
            <a:cxnSpLocks/>
          </p:cNvCxnSpPr>
          <p:nvPr/>
        </p:nvCxnSpPr>
        <p:spPr>
          <a:xfrm>
            <a:off x="2535491" y="1286310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6B10F5C-AF29-4EC6-8B5D-7F74DA3EC81F}"/>
              </a:ext>
            </a:extLst>
          </p:cNvPr>
          <p:cNvCxnSpPr>
            <a:cxnSpLocks/>
          </p:cNvCxnSpPr>
          <p:nvPr/>
        </p:nvCxnSpPr>
        <p:spPr>
          <a:xfrm>
            <a:off x="2535491" y="4898275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050AAA-0AFF-4970-A133-2577D5014B29}"/>
              </a:ext>
            </a:extLst>
          </p:cNvPr>
          <p:cNvSpPr txBox="1"/>
          <p:nvPr/>
        </p:nvSpPr>
        <p:spPr>
          <a:xfrm>
            <a:off x="1567521" y="903532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dist1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1598A6-856A-4739-A822-6858A0269B35}"/>
              </a:ext>
            </a:extLst>
          </p:cNvPr>
          <p:cNvSpPr txBox="1"/>
          <p:nvPr/>
        </p:nvSpPr>
        <p:spPr>
          <a:xfrm>
            <a:off x="3152144" y="936668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dist2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A7CC33-3255-4943-B5BE-95A1209BB621}"/>
              </a:ext>
            </a:extLst>
          </p:cNvPr>
          <p:cNvSpPr txBox="1"/>
          <p:nvPr/>
        </p:nvSpPr>
        <p:spPr>
          <a:xfrm>
            <a:off x="7769315" y="2015297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>
                <a:solidFill>
                  <a:srgbClr val="00B050"/>
                </a:solidFill>
                <a:latin typeface="+mj-lt"/>
              </a:rPr>
              <a:t>Z</a:t>
            </a:r>
            <a:endParaRPr lang="ko-KR" altLang="en-US" sz="2300" b="1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88706-BEF1-4EB6-98BD-14F78ECF07BE}"/>
              </a:ext>
            </a:extLst>
          </p:cNvPr>
          <p:cNvSpPr txBox="1"/>
          <p:nvPr/>
        </p:nvSpPr>
        <p:spPr>
          <a:xfrm>
            <a:off x="6713240" y="816730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dist1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096D73-4631-446F-9C3E-051B750A5A2D}"/>
              </a:ext>
            </a:extLst>
          </p:cNvPr>
          <p:cNvSpPr txBox="1"/>
          <p:nvPr/>
        </p:nvSpPr>
        <p:spPr>
          <a:xfrm>
            <a:off x="8297863" y="849866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dist2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9D0248-CA34-491B-B1D4-29BDA3FF38A2}"/>
              </a:ext>
            </a:extLst>
          </p:cNvPr>
          <p:cNvSpPr txBox="1"/>
          <p:nvPr/>
        </p:nvSpPr>
        <p:spPr>
          <a:xfrm>
            <a:off x="7690126" y="412213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  <a:latin typeface="+mj-lt"/>
              </a:rPr>
              <a:t>height</a:t>
            </a:r>
            <a:endParaRPr lang="ko-KR" altLang="en-US" b="1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99D86-ED55-4DBB-81AB-9F00046601D2}"/>
              </a:ext>
            </a:extLst>
          </p:cNvPr>
          <p:cNvSpPr txBox="1"/>
          <p:nvPr/>
        </p:nvSpPr>
        <p:spPr>
          <a:xfrm>
            <a:off x="7040090" y="5099540"/>
            <a:ext cx="15449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>
                <a:solidFill>
                  <a:srgbClr val="00B0F0"/>
                </a:solidFill>
                <a:latin typeface="+mj-lt"/>
              </a:rPr>
              <a:t>DEFAULT_SIDE/2 </a:t>
            </a:r>
            <a:endParaRPr lang="ko-KR" altLang="en-US" sz="1300" b="1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551BB01-3E83-430D-B42C-A361D767183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7812545" y="4983562"/>
            <a:ext cx="176991" cy="115978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99EC3AD-EE8B-4963-8D13-42CBD2611D96}"/>
              </a:ext>
            </a:extLst>
          </p:cNvPr>
          <p:cNvSpPr/>
          <p:nvPr/>
        </p:nvSpPr>
        <p:spPr>
          <a:xfrm>
            <a:off x="8040533" y="4840448"/>
            <a:ext cx="63246" cy="117446"/>
          </a:xfrm>
          <a:custGeom>
            <a:avLst/>
            <a:gdLst>
              <a:gd name="connsiteX0" fmla="*/ 4509 w 63246"/>
              <a:gd name="connsiteY0" fmla="*/ 0 h 117446"/>
              <a:gd name="connsiteX1" fmla="*/ 63232 w 63246"/>
              <a:gd name="connsiteY1" fmla="*/ 58723 h 117446"/>
              <a:gd name="connsiteX2" fmla="*/ 12898 w 63246"/>
              <a:gd name="connsiteY2" fmla="*/ 117446 h 11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" h="117446">
                <a:moveTo>
                  <a:pt x="4509" y="0"/>
                </a:moveTo>
                <a:cubicBezTo>
                  <a:pt x="33171" y="19574"/>
                  <a:pt x="61834" y="39149"/>
                  <a:pt x="63232" y="58723"/>
                </a:cubicBezTo>
                <a:cubicBezTo>
                  <a:pt x="64630" y="78297"/>
                  <a:pt x="-34640" y="90881"/>
                  <a:pt x="12898" y="11744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483365-6EAC-42A9-AB0C-6B11F2F4BBE6}"/>
              </a:ext>
            </a:extLst>
          </p:cNvPr>
          <p:cNvCxnSpPr>
            <a:cxnSpLocks/>
            <a:endCxn id="8" idx="1"/>
          </p:cNvCxnSpPr>
          <p:nvPr/>
        </p:nvCxnSpPr>
        <p:spPr>
          <a:xfrm flipH="1" flipV="1">
            <a:off x="8103765" y="4899171"/>
            <a:ext cx="451134" cy="5417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B96A3-1F7C-48B7-8C51-9CEF48AA8FAD}"/>
                  </a:ext>
                </a:extLst>
              </p:cNvPr>
              <p:cNvSpPr txBox="1"/>
              <p:nvPr/>
            </p:nvSpPr>
            <p:spPr>
              <a:xfrm>
                <a:off x="8508261" y="4745629"/>
                <a:ext cx="433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b="1" smtClean="0">
                          <a:solidFill>
                            <a:srgbClr val="FF0000"/>
                          </a:solidFill>
                        </a:rPr>
                        <m:t>θ</m:t>
                      </m:r>
                    </m:oMath>
                  </m:oMathPara>
                </a14:m>
                <a:endParaRPr lang="ko-KR" altLang="en-US" sz="20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B96A3-1F7C-48B7-8C51-9CEF48AA8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261" y="4745629"/>
                <a:ext cx="43313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FA8CD7C-BA2D-43F1-9619-388295125D36}"/>
              </a:ext>
            </a:extLst>
          </p:cNvPr>
          <p:cNvSpPr/>
          <p:nvPr/>
        </p:nvSpPr>
        <p:spPr>
          <a:xfrm>
            <a:off x="7701094" y="3993160"/>
            <a:ext cx="142612" cy="33556"/>
          </a:xfrm>
          <a:custGeom>
            <a:avLst/>
            <a:gdLst>
              <a:gd name="connsiteX0" fmla="*/ 0 w 142612"/>
              <a:gd name="connsiteY0" fmla="*/ 0 h 33556"/>
              <a:gd name="connsiteX1" fmla="*/ 100667 w 142612"/>
              <a:gd name="connsiteY1" fmla="*/ 33556 h 33556"/>
              <a:gd name="connsiteX2" fmla="*/ 142612 w 142612"/>
              <a:gd name="connsiteY2" fmla="*/ 0 h 3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12" h="33556">
                <a:moveTo>
                  <a:pt x="0" y="0"/>
                </a:moveTo>
                <a:cubicBezTo>
                  <a:pt x="33556" y="11185"/>
                  <a:pt x="76898" y="33556"/>
                  <a:pt x="100667" y="33556"/>
                </a:cubicBezTo>
                <a:cubicBezTo>
                  <a:pt x="124436" y="33556"/>
                  <a:pt x="133524" y="16778"/>
                  <a:pt x="14261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E847230-5C7B-49BF-ABDF-0EDFFB20A830}"/>
              </a:ext>
            </a:extLst>
          </p:cNvPr>
          <p:cNvCxnSpPr>
            <a:cxnSpLocks/>
          </p:cNvCxnSpPr>
          <p:nvPr/>
        </p:nvCxnSpPr>
        <p:spPr>
          <a:xfrm flipH="1">
            <a:off x="7751817" y="3783257"/>
            <a:ext cx="288716" cy="19447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4D6BC1D-DA46-4A40-9DEE-41EC0814B12B}"/>
              </a:ext>
            </a:extLst>
          </p:cNvPr>
          <p:cNvSpPr txBox="1"/>
          <p:nvPr/>
        </p:nvSpPr>
        <p:spPr>
          <a:xfrm>
            <a:off x="7989536" y="3522313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000" b="1">
                <a:solidFill>
                  <a:srgbClr val="FF0000"/>
                </a:solidFill>
              </a:rPr>
              <a:t>α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8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4884CA-5131-441F-B39A-5E713A7AC3E2}"/>
              </a:ext>
            </a:extLst>
          </p:cNvPr>
          <p:cNvCxnSpPr>
            <a:cxnSpLocks/>
          </p:cNvCxnSpPr>
          <p:nvPr/>
        </p:nvCxnSpPr>
        <p:spPr>
          <a:xfrm>
            <a:off x="2723298" y="877656"/>
            <a:ext cx="0" cy="217595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4E7598-9E29-4223-8C3F-132A6FAC72DC}"/>
              </a:ext>
            </a:extLst>
          </p:cNvPr>
          <p:cNvCxnSpPr>
            <a:cxnSpLocks/>
          </p:cNvCxnSpPr>
          <p:nvPr/>
        </p:nvCxnSpPr>
        <p:spPr>
          <a:xfrm>
            <a:off x="2733805" y="2966433"/>
            <a:ext cx="11531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992335-8F4E-4E54-921E-C92AC53DA465}"/>
              </a:ext>
            </a:extLst>
          </p:cNvPr>
          <p:cNvCxnSpPr>
            <a:cxnSpLocks/>
          </p:cNvCxnSpPr>
          <p:nvPr/>
        </p:nvCxnSpPr>
        <p:spPr>
          <a:xfrm>
            <a:off x="2712791" y="2978658"/>
            <a:ext cx="1426744" cy="553103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7D6BE7-6329-47C0-B8F2-D8C0F4662850}"/>
              </a:ext>
            </a:extLst>
          </p:cNvPr>
          <p:cNvCxnSpPr>
            <a:cxnSpLocks/>
          </p:cNvCxnSpPr>
          <p:nvPr/>
        </p:nvCxnSpPr>
        <p:spPr>
          <a:xfrm>
            <a:off x="2723298" y="877655"/>
            <a:ext cx="1136864" cy="208877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9A2CFE-5EAD-4A15-B192-ECF072E5EBEB}"/>
              </a:ext>
            </a:extLst>
          </p:cNvPr>
          <p:cNvSpPr txBox="1"/>
          <p:nvPr/>
        </p:nvSpPr>
        <p:spPr>
          <a:xfrm>
            <a:off x="1839853" y="184943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height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E854-524F-49CD-A1E0-A5750C4CAD0E}"/>
              </a:ext>
            </a:extLst>
          </p:cNvPr>
          <p:cNvSpPr txBox="1"/>
          <p:nvPr/>
        </p:nvSpPr>
        <p:spPr>
          <a:xfrm>
            <a:off x="4010623" y="233621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/>
                </a:solidFill>
              </a:rPr>
              <a:t>dist1*height/Z</a:t>
            </a:r>
            <a:endParaRPr lang="ko-KR" altLang="en-US" b="1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6E768-153D-4357-8CC3-1E489FDD03AE}"/>
              </a:ext>
            </a:extLst>
          </p:cNvPr>
          <p:cNvSpPr txBox="1"/>
          <p:nvPr/>
        </p:nvSpPr>
        <p:spPr>
          <a:xfrm>
            <a:off x="1589762" y="3248888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DEFAULT_SIDE/2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22718-2267-478B-9870-06B910020D60}"/>
              </a:ext>
            </a:extLst>
          </p:cNvPr>
          <p:cNvSpPr txBox="1"/>
          <p:nvPr/>
        </p:nvSpPr>
        <p:spPr>
          <a:xfrm>
            <a:off x="2733805" y="13438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>
                <a:solidFill>
                  <a:srgbClr val="FF0000"/>
                </a:solidFill>
              </a:rPr>
              <a:t>α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D0E226F-195C-4869-8EAF-6AC2AA556269}"/>
              </a:ext>
            </a:extLst>
          </p:cNvPr>
          <p:cNvSpPr/>
          <p:nvPr/>
        </p:nvSpPr>
        <p:spPr>
          <a:xfrm>
            <a:off x="2733806" y="1343821"/>
            <a:ext cx="224117" cy="81543"/>
          </a:xfrm>
          <a:custGeom>
            <a:avLst/>
            <a:gdLst>
              <a:gd name="connsiteX0" fmla="*/ 0 w 224117"/>
              <a:gd name="connsiteY0" fmla="*/ 0 h 81543"/>
              <a:gd name="connsiteX1" fmla="*/ 134470 w 224117"/>
              <a:gd name="connsiteY1" fmla="*/ 80682 h 81543"/>
              <a:gd name="connsiteX2" fmla="*/ 224117 w 224117"/>
              <a:gd name="connsiteY2" fmla="*/ 8964 h 8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7" h="81543">
                <a:moveTo>
                  <a:pt x="0" y="0"/>
                </a:moveTo>
                <a:cubicBezTo>
                  <a:pt x="48558" y="39594"/>
                  <a:pt x="97117" y="79188"/>
                  <a:pt x="134470" y="80682"/>
                </a:cubicBezTo>
                <a:cubicBezTo>
                  <a:pt x="171823" y="82176"/>
                  <a:pt x="198717" y="89646"/>
                  <a:pt x="224117" y="89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852555-9A88-4A5B-8414-77B123CC4B61}"/>
              </a:ext>
            </a:extLst>
          </p:cNvPr>
          <p:cNvCxnSpPr>
            <a:cxnSpLocks/>
          </p:cNvCxnSpPr>
          <p:nvPr/>
        </p:nvCxnSpPr>
        <p:spPr>
          <a:xfrm>
            <a:off x="3858855" y="2974069"/>
            <a:ext cx="303536" cy="55769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BE1562-08CA-47A0-B0E6-20056F0E07C8}"/>
              </a:ext>
            </a:extLst>
          </p:cNvPr>
          <p:cNvSpPr txBox="1"/>
          <p:nvPr/>
        </p:nvSpPr>
        <p:spPr>
          <a:xfrm>
            <a:off x="4048244" y="299682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9523E-8F57-44D8-A194-449CB9927950}"/>
              </a:ext>
            </a:extLst>
          </p:cNvPr>
          <p:cNvSpPr txBox="1"/>
          <p:nvPr/>
        </p:nvSpPr>
        <p:spPr>
          <a:xfrm>
            <a:off x="3393367" y="184943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height/cos(</a:t>
            </a:r>
            <a:r>
              <a:rPr lang="el-GR" altLang="ko-KR" b="1">
                <a:solidFill>
                  <a:srgbClr val="FF0000"/>
                </a:solidFill>
              </a:rPr>
              <a:t>α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6A146E-295F-416C-BC40-A51C96DB0E9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75663" y="2520881"/>
            <a:ext cx="534960" cy="406324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D222DF4-3469-49F6-A161-DE67BDC71A8B}"/>
              </a:ext>
            </a:extLst>
          </p:cNvPr>
          <p:cNvSpPr/>
          <p:nvPr/>
        </p:nvSpPr>
        <p:spPr>
          <a:xfrm>
            <a:off x="3217973" y="2968764"/>
            <a:ext cx="92420" cy="192947"/>
          </a:xfrm>
          <a:custGeom>
            <a:avLst/>
            <a:gdLst>
              <a:gd name="connsiteX0" fmla="*/ 16778 w 92420"/>
              <a:gd name="connsiteY0" fmla="*/ 0 h 192947"/>
              <a:gd name="connsiteX1" fmla="*/ 92279 w 92420"/>
              <a:gd name="connsiteY1" fmla="*/ 109057 h 192947"/>
              <a:gd name="connsiteX2" fmla="*/ 0 w 92420"/>
              <a:gd name="connsiteY2" fmla="*/ 192947 h 1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20" h="192947">
                <a:moveTo>
                  <a:pt x="16778" y="0"/>
                </a:moveTo>
                <a:cubicBezTo>
                  <a:pt x="55926" y="38449"/>
                  <a:pt x="95075" y="76899"/>
                  <a:pt x="92279" y="109057"/>
                </a:cubicBezTo>
                <a:cubicBezTo>
                  <a:pt x="89483" y="141215"/>
                  <a:pt x="19574" y="178965"/>
                  <a:pt x="0" y="1929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BAE74C-BE4F-479B-963B-4773312CE310}"/>
                  </a:ext>
                </a:extLst>
              </p:cNvPr>
              <p:cNvSpPr txBox="1"/>
              <p:nvPr/>
            </p:nvSpPr>
            <p:spPr>
              <a:xfrm>
                <a:off x="3218087" y="292720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mtClean="0">
                          <a:solidFill>
                            <a:srgbClr val="FF0000"/>
                          </a:solidFill>
                        </a:rPr>
                        <m:t>θ</m:t>
                      </m:r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BAE74C-BE4F-479B-963B-4773312C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87" y="2927205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1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>
            <a:extLst>
              <a:ext uri="{FF2B5EF4-FFF2-40B4-BE49-F238E27FC236}">
                <a16:creationId xmlns:a16="http://schemas.microsoft.com/office/drawing/2014/main" id="{1C654C6D-3FDD-454B-924F-E617EBD5E17D}"/>
              </a:ext>
            </a:extLst>
          </p:cNvPr>
          <p:cNvSpPr/>
          <p:nvPr/>
        </p:nvSpPr>
        <p:spPr>
          <a:xfrm>
            <a:off x="1664622" y="1746671"/>
            <a:ext cx="2653555" cy="2057401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FA5063-23AB-479B-81DD-1D32B098096D}"/>
              </a:ext>
            </a:extLst>
          </p:cNvPr>
          <p:cNvCxnSpPr>
            <a:cxnSpLocks/>
          </p:cNvCxnSpPr>
          <p:nvPr/>
        </p:nvCxnSpPr>
        <p:spPr>
          <a:xfrm flipH="1">
            <a:off x="1664622" y="1790255"/>
            <a:ext cx="2142567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809E0F-1C63-4CD1-8167-5A5C5ACDDEEE}"/>
              </a:ext>
            </a:extLst>
          </p:cNvPr>
          <p:cNvCxnSpPr>
            <a:cxnSpLocks/>
          </p:cNvCxnSpPr>
          <p:nvPr/>
        </p:nvCxnSpPr>
        <p:spPr>
          <a:xfrm>
            <a:off x="2202504" y="1790255"/>
            <a:ext cx="2115673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783BB15-37C2-4B1E-8F45-A97981331D19}"/>
              </a:ext>
            </a:extLst>
          </p:cNvPr>
          <p:cNvSpPr/>
          <p:nvPr/>
        </p:nvSpPr>
        <p:spPr>
          <a:xfrm>
            <a:off x="2965577" y="2500708"/>
            <a:ext cx="84091" cy="80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445140-97A0-4B44-BADE-971767825A7A}"/>
              </a:ext>
            </a:extLst>
          </p:cNvPr>
          <p:cNvCxnSpPr>
            <a:cxnSpLocks/>
            <a:stCxn id="27" idx="4"/>
            <a:endCxn id="9" idx="2"/>
          </p:cNvCxnSpPr>
          <p:nvPr/>
        </p:nvCxnSpPr>
        <p:spPr>
          <a:xfrm flipH="1">
            <a:off x="2991400" y="2581390"/>
            <a:ext cx="16223" cy="122268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188889-B9B3-43D3-B1F5-633DFE356395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2991400" y="1746671"/>
            <a:ext cx="17548" cy="82401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C5CD13-F296-4157-B1FA-DAC115864779}"/>
              </a:ext>
            </a:extLst>
          </p:cNvPr>
          <p:cNvCxnSpPr>
            <a:cxnSpLocks/>
          </p:cNvCxnSpPr>
          <p:nvPr/>
        </p:nvCxnSpPr>
        <p:spPr>
          <a:xfrm>
            <a:off x="7681210" y="1210234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516231-8E38-4D5F-A36A-6B3FDD029D28}"/>
              </a:ext>
            </a:extLst>
          </p:cNvPr>
          <p:cNvCxnSpPr>
            <a:cxnSpLocks/>
          </p:cNvCxnSpPr>
          <p:nvPr/>
        </p:nvCxnSpPr>
        <p:spPr>
          <a:xfrm>
            <a:off x="6367882" y="1210235"/>
            <a:ext cx="1929981" cy="3620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69561C-892C-478E-8B25-318FC2C03D69}"/>
              </a:ext>
            </a:extLst>
          </p:cNvPr>
          <p:cNvCxnSpPr>
            <a:cxnSpLocks/>
          </p:cNvCxnSpPr>
          <p:nvPr/>
        </p:nvCxnSpPr>
        <p:spPr>
          <a:xfrm>
            <a:off x="6708540" y="4831163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96F356-FDDD-43CE-A5B1-E7E9C6179841}"/>
              </a:ext>
            </a:extLst>
          </p:cNvPr>
          <p:cNvCxnSpPr>
            <a:cxnSpLocks/>
          </p:cNvCxnSpPr>
          <p:nvPr/>
        </p:nvCxnSpPr>
        <p:spPr>
          <a:xfrm flipH="1">
            <a:off x="6708540" y="1210234"/>
            <a:ext cx="3022376" cy="3620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FF65A6-B2F3-4098-9066-A0E4293322FD}"/>
              </a:ext>
            </a:extLst>
          </p:cNvPr>
          <p:cNvCxnSpPr>
            <a:cxnSpLocks/>
          </p:cNvCxnSpPr>
          <p:nvPr/>
        </p:nvCxnSpPr>
        <p:spPr>
          <a:xfrm>
            <a:off x="6367882" y="1219200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0C8E93-1872-4178-8F86-95CD99D9BC52}"/>
              </a:ext>
            </a:extLst>
          </p:cNvPr>
          <p:cNvSpPr txBox="1"/>
          <p:nvPr/>
        </p:nvSpPr>
        <p:spPr>
          <a:xfrm>
            <a:off x="7769315" y="20349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Z(</a:t>
            </a:r>
            <a:r>
              <a:rPr lang="ko-KR" altLang="en-US">
                <a:solidFill>
                  <a:srgbClr val="00B050"/>
                </a:solidFill>
              </a:rPr>
              <a:t>고정</a:t>
            </a:r>
            <a:r>
              <a:rPr lang="en-US" altLang="ko-KR">
                <a:solidFill>
                  <a:srgbClr val="00B050"/>
                </a:solidFill>
              </a:rPr>
              <a:t>)</a:t>
            </a:r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88E3A5-1882-4444-80B1-04057639A444}"/>
              </a:ext>
            </a:extLst>
          </p:cNvPr>
          <p:cNvCxnSpPr>
            <a:cxnSpLocks/>
          </p:cNvCxnSpPr>
          <p:nvPr/>
        </p:nvCxnSpPr>
        <p:spPr>
          <a:xfrm>
            <a:off x="7681210" y="1219198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98CA4F-4097-45D5-926A-75DC7AD082E6}"/>
              </a:ext>
            </a:extLst>
          </p:cNvPr>
          <p:cNvCxnSpPr>
            <a:cxnSpLocks/>
          </p:cNvCxnSpPr>
          <p:nvPr/>
        </p:nvCxnSpPr>
        <p:spPr>
          <a:xfrm>
            <a:off x="7681210" y="4831163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>
            <a:extLst>
              <a:ext uri="{FF2B5EF4-FFF2-40B4-BE49-F238E27FC236}">
                <a16:creationId xmlns:a16="http://schemas.microsoft.com/office/drawing/2014/main" id="{1C654C6D-3FDD-454B-924F-E617EBD5E17D}"/>
              </a:ext>
            </a:extLst>
          </p:cNvPr>
          <p:cNvSpPr/>
          <p:nvPr/>
        </p:nvSpPr>
        <p:spPr>
          <a:xfrm>
            <a:off x="1664622" y="1746671"/>
            <a:ext cx="2653555" cy="2057401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FA5063-23AB-479B-81DD-1D32B098096D}"/>
              </a:ext>
            </a:extLst>
          </p:cNvPr>
          <p:cNvCxnSpPr>
            <a:cxnSpLocks/>
          </p:cNvCxnSpPr>
          <p:nvPr/>
        </p:nvCxnSpPr>
        <p:spPr>
          <a:xfrm flipH="1">
            <a:off x="1664622" y="1790255"/>
            <a:ext cx="2142567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809E0F-1C63-4CD1-8167-5A5C5ACDDEEE}"/>
              </a:ext>
            </a:extLst>
          </p:cNvPr>
          <p:cNvCxnSpPr>
            <a:cxnSpLocks/>
          </p:cNvCxnSpPr>
          <p:nvPr/>
        </p:nvCxnSpPr>
        <p:spPr>
          <a:xfrm>
            <a:off x="2202504" y="1790255"/>
            <a:ext cx="2115673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783BB15-37C2-4B1E-8F45-A97981331D19}"/>
              </a:ext>
            </a:extLst>
          </p:cNvPr>
          <p:cNvSpPr/>
          <p:nvPr/>
        </p:nvSpPr>
        <p:spPr>
          <a:xfrm>
            <a:off x="2965577" y="2500708"/>
            <a:ext cx="84091" cy="80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445140-97A0-4B44-BADE-971767825A7A}"/>
              </a:ext>
            </a:extLst>
          </p:cNvPr>
          <p:cNvCxnSpPr>
            <a:cxnSpLocks/>
            <a:stCxn id="27" idx="4"/>
            <a:endCxn id="9" idx="2"/>
          </p:cNvCxnSpPr>
          <p:nvPr/>
        </p:nvCxnSpPr>
        <p:spPr>
          <a:xfrm flipH="1">
            <a:off x="2991400" y="2581390"/>
            <a:ext cx="16223" cy="122268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188889-B9B3-43D3-B1F5-633DFE356395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2991400" y="1746671"/>
            <a:ext cx="17548" cy="82401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C5CD13-F296-4157-B1FA-DAC115864779}"/>
              </a:ext>
            </a:extLst>
          </p:cNvPr>
          <p:cNvCxnSpPr>
            <a:cxnSpLocks/>
          </p:cNvCxnSpPr>
          <p:nvPr/>
        </p:nvCxnSpPr>
        <p:spPr>
          <a:xfrm>
            <a:off x="7681210" y="1210234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516231-8E38-4D5F-A36A-6B3FDD029D28}"/>
              </a:ext>
            </a:extLst>
          </p:cNvPr>
          <p:cNvCxnSpPr>
            <a:cxnSpLocks/>
          </p:cNvCxnSpPr>
          <p:nvPr/>
        </p:nvCxnSpPr>
        <p:spPr>
          <a:xfrm>
            <a:off x="6367882" y="1210235"/>
            <a:ext cx="2470357" cy="4634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69561C-892C-478E-8B25-318FC2C03D69}"/>
              </a:ext>
            </a:extLst>
          </p:cNvPr>
          <p:cNvCxnSpPr>
            <a:cxnSpLocks/>
          </p:cNvCxnSpPr>
          <p:nvPr/>
        </p:nvCxnSpPr>
        <p:spPr>
          <a:xfrm>
            <a:off x="6708540" y="4831163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96F356-FDDD-43CE-A5B1-E7E9C6179841}"/>
              </a:ext>
            </a:extLst>
          </p:cNvPr>
          <p:cNvCxnSpPr>
            <a:cxnSpLocks/>
          </p:cNvCxnSpPr>
          <p:nvPr/>
        </p:nvCxnSpPr>
        <p:spPr>
          <a:xfrm flipH="1">
            <a:off x="5862304" y="1210234"/>
            <a:ext cx="3868612" cy="4634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FF65A6-B2F3-4098-9066-A0E4293322FD}"/>
              </a:ext>
            </a:extLst>
          </p:cNvPr>
          <p:cNvCxnSpPr>
            <a:cxnSpLocks/>
          </p:cNvCxnSpPr>
          <p:nvPr/>
        </p:nvCxnSpPr>
        <p:spPr>
          <a:xfrm>
            <a:off x="6367882" y="1219200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0C8E93-1872-4178-8F86-95CD99D9BC52}"/>
              </a:ext>
            </a:extLst>
          </p:cNvPr>
          <p:cNvSpPr txBox="1"/>
          <p:nvPr/>
        </p:nvSpPr>
        <p:spPr>
          <a:xfrm>
            <a:off x="7769315" y="20349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Z(</a:t>
            </a:r>
            <a:r>
              <a:rPr lang="ko-KR" altLang="en-US">
                <a:solidFill>
                  <a:srgbClr val="00B050"/>
                </a:solidFill>
              </a:rPr>
              <a:t>고정</a:t>
            </a:r>
            <a:r>
              <a:rPr lang="en-US" altLang="ko-KR">
                <a:solidFill>
                  <a:srgbClr val="00B050"/>
                </a:solidFill>
              </a:rPr>
              <a:t>)</a:t>
            </a:r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88E3A5-1882-4444-80B1-04057639A444}"/>
              </a:ext>
            </a:extLst>
          </p:cNvPr>
          <p:cNvCxnSpPr>
            <a:cxnSpLocks/>
          </p:cNvCxnSpPr>
          <p:nvPr/>
        </p:nvCxnSpPr>
        <p:spPr>
          <a:xfrm>
            <a:off x="7681210" y="1219198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98CA4F-4097-45D5-926A-75DC7AD082E6}"/>
              </a:ext>
            </a:extLst>
          </p:cNvPr>
          <p:cNvCxnSpPr>
            <a:cxnSpLocks/>
          </p:cNvCxnSpPr>
          <p:nvPr/>
        </p:nvCxnSpPr>
        <p:spPr>
          <a:xfrm>
            <a:off x="7681210" y="4831163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80CA2A-5C71-43A2-ADAF-F520308AF772}"/>
              </a:ext>
            </a:extLst>
          </p:cNvPr>
          <p:cNvCxnSpPr>
            <a:cxnSpLocks/>
          </p:cNvCxnSpPr>
          <p:nvPr/>
        </p:nvCxnSpPr>
        <p:spPr>
          <a:xfrm>
            <a:off x="7681210" y="4830349"/>
            <a:ext cx="790437" cy="306427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46A915-8E39-457F-A7E6-6E9E3A15C3CC}"/>
              </a:ext>
            </a:extLst>
          </p:cNvPr>
          <p:cNvCxnSpPr>
            <a:cxnSpLocks/>
          </p:cNvCxnSpPr>
          <p:nvPr/>
        </p:nvCxnSpPr>
        <p:spPr>
          <a:xfrm>
            <a:off x="6974541" y="4554071"/>
            <a:ext cx="706669" cy="275464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3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C5CD13-F296-4157-B1FA-DAC115864779}"/>
              </a:ext>
            </a:extLst>
          </p:cNvPr>
          <p:cNvCxnSpPr>
            <a:cxnSpLocks/>
          </p:cNvCxnSpPr>
          <p:nvPr/>
        </p:nvCxnSpPr>
        <p:spPr>
          <a:xfrm>
            <a:off x="7681210" y="1210234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516231-8E38-4D5F-A36A-6B3FDD029D28}"/>
              </a:ext>
            </a:extLst>
          </p:cNvPr>
          <p:cNvCxnSpPr>
            <a:cxnSpLocks/>
          </p:cNvCxnSpPr>
          <p:nvPr/>
        </p:nvCxnSpPr>
        <p:spPr>
          <a:xfrm>
            <a:off x="6367882" y="1210235"/>
            <a:ext cx="2470357" cy="4634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69561C-892C-478E-8B25-318FC2C03D69}"/>
              </a:ext>
            </a:extLst>
          </p:cNvPr>
          <p:cNvCxnSpPr>
            <a:cxnSpLocks/>
          </p:cNvCxnSpPr>
          <p:nvPr/>
        </p:nvCxnSpPr>
        <p:spPr>
          <a:xfrm>
            <a:off x="6708540" y="4831163"/>
            <a:ext cx="9726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96F356-FDDD-43CE-A5B1-E7E9C6179841}"/>
              </a:ext>
            </a:extLst>
          </p:cNvPr>
          <p:cNvCxnSpPr>
            <a:cxnSpLocks/>
          </p:cNvCxnSpPr>
          <p:nvPr/>
        </p:nvCxnSpPr>
        <p:spPr>
          <a:xfrm flipH="1">
            <a:off x="5862304" y="1210234"/>
            <a:ext cx="3868612" cy="4634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FF65A6-B2F3-4098-9066-A0E4293322FD}"/>
              </a:ext>
            </a:extLst>
          </p:cNvPr>
          <p:cNvCxnSpPr>
            <a:cxnSpLocks/>
          </p:cNvCxnSpPr>
          <p:nvPr/>
        </p:nvCxnSpPr>
        <p:spPr>
          <a:xfrm>
            <a:off x="6367882" y="1219200"/>
            <a:ext cx="1313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0C8E93-1872-4178-8F86-95CD99D9BC52}"/>
              </a:ext>
            </a:extLst>
          </p:cNvPr>
          <p:cNvSpPr txBox="1"/>
          <p:nvPr/>
        </p:nvSpPr>
        <p:spPr>
          <a:xfrm>
            <a:off x="7769315" y="20349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Z(</a:t>
            </a:r>
            <a:r>
              <a:rPr lang="ko-KR" altLang="en-US">
                <a:solidFill>
                  <a:srgbClr val="00B050"/>
                </a:solidFill>
              </a:rPr>
              <a:t>고정</a:t>
            </a:r>
            <a:r>
              <a:rPr lang="en-US" altLang="ko-KR">
                <a:solidFill>
                  <a:srgbClr val="00B050"/>
                </a:solidFill>
              </a:rPr>
              <a:t>)</a:t>
            </a:r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88E3A5-1882-4444-80B1-04057639A444}"/>
              </a:ext>
            </a:extLst>
          </p:cNvPr>
          <p:cNvCxnSpPr>
            <a:cxnSpLocks/>
          </p:cNvCxnSpPr>
          <p:nvPr/>
        </p:nvCxnSpPr>
        <p:spPr>
          <a:xfrm>
            <a:off x="7681210" y="1219198"/>
            <a:ext cx="20497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98CA4F-4097-45D5-926A-75DC7AD082E6}"/>
              </a:ext>
            </a:extLst>
          </p:cNvPr>
          <p:cNvCxnSpPr>
            <a:cxnSpLocks/>
          </p:cNvCxnSpPr>
          <p:nvPr/>
        </p:nvCxnSpPr>
        <p:spPr>
          <a:xfrm>
            <a:off x="7681210" y="4831163"/>
            <a:ext cx="6166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80CA2A-5C71-43A2-ADAF-F520308AF772}"/>
              </a:ext>
            </a:extLst>
          </p:cNvPr>
          <p:cNvCxnSpPr>
            <a:cxnSpLocks/>
          </p:cNvCxnSpPr>
          <p:nvPr/>
        </p:nvCxnSpPr>
        <p:spPr>
          <a:xfrm>
            <a:off x="7681210" y="4830349"/>
            <a:ext cx="790437" cy="306427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46A915-8E39-457F-A7E6-6E9E3A15C3CC}"/>
              </a:ext>
            </a:extLst>
          </p:cNvPr>
          <p:cNvCxnSpPr>
            <a:cxnSpLocks/>
          </p:cNvCxnSpPr>
          <p:nvPr/>
        </p:nvCxnSpPr>
        <p:spPr>
          <a:xfrm>
            <a:off x="6974541" y="4554071"/>
            <a:ext cx="706669" cy="275464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800D9533-A2CF-45E5-A57F-BF8546810F84}"/>
              </a:ext>
            </a:extLst>
          </p:cNvPr>
          <p:cNvSpPr/>
          <p:nvPr/>
        </p:nvSpPr>
        <p:spPr>
          <a:xfrm>
            <a:off x="7687235" y="3675530"/>
            <a:ext cx="770964" cy="1452281"/>
          </a:xfrm>
          <a:custGeom>
            <a:avLst/>
            <a:gdLst>
              <a:gd name="connsiteX0" fmla="*/ 0 w 977152"/>
              <a:gd name="connsiteY0" fmla="*/ 1201270 h 1201270"/>
              <a:gd name="connsiteX1" fmla="*/ 0 w 977152"/>
              <a:gd name="connsiteY1" fmla="*/ 0 h 1201270"/>
              <a:gd name="connsiteX2" fmla="*/ 977152 w 977152"/>
              <a:gd name="connsiteY2" fmla="*/ 1201270 h 1201270"/>
              <a:gd name="connsiteX3" fmla="*/ 0 w 977152"/>
              <a:gd name="connsiteY3" fmla="*/ 1201270 h 1201270"/>
              <a:gd name="connsiteX0" fmla="*/ 0 w 4016189"/>
              <a:gd name="connsiteY0" fmla="*/ 152399 h 152399"/>
              <a:gd name="connsiteX1" fmla="*/ 4016189 w 4016189"/>
              <a:gd name="connsiteY1" fmla="*/ 0 h 152399"/>
              <a:gd name="connsiteX2" fmla="*/ 977152 w 4016189"/>
              <a:gd name="connsiteY2" fmla="*/ 152399 h 152399"/>
              <a:gd name="connsiteX3" fmla="*/ 0 w 4016189"/>
              <a:gd name="connsiteY3" fmla="*/ 152399 h 152399"/>
              <a:gd name="connsiteX0" fmla="*/ 0 w 4787152"/>
              <a:gd name="connsiteY0" fmla="*/ 152399 h 1452281"/>
              <a:gd name="connsiteX1" fmla="*/ 4016189 w 4787152"/>
              <a:gd name="connsiteY1" fmla="*/ 0 h 1452281"/>
              <a:gd name="connsiteX2" fmla="*/ 4787152 w 4787152"/>
              <a:gd name="connsiteY2" fmla="*/ 1452281 h 1452281"/>
              <a:gd name="connsiteX3" fmla="*/ 0 w 4787152"/>
              <a:gd name="connsiteY3" fmla="*/ 152399 h 1452281"/>
              <a:gd name="connsiteX0" fmla="*/ 0 w 1004046"/>
              <a:gd name="connsiteY0" fmla="*/ 923364 h 1452281"/>
              <a:gd name="connsiteX1" fmla="*/ 233083 w 1004046"/>
              <a:gd name="connsiteY1" fmla="*/ 0 h 1452281"/>
              <a:gd name="connsiteX2" fmla="*/ 1004046 w 1004046"/>
              <a:gd name="connsiteY2" fmla="*/ 1452281 h 1452281"/>
              <a:gd name="connsiteX3" fmla="*/ 0 w 1004046"/>
              <a:gd name="connsiteY3" fmla="*/ 923364 h 1452281"/>
              <a:gd name="connsiteX0" fmla="*/ 17929 w 770963"/>
              <a:gd name="connsiteY0" fmla="*/ 1156446 h 1452281"/>
              <a:gd name="connsiteX1" fmla="*/ 0 w 770963"/>
              <a:gd name="connsiteY1" fmla="*/ 0 h 1452281"/>
              <a:gd name="connsiteX2" fmla="*/ 770963 w 770963"/>
              <a:gd name="connsiteY2" fmla="*/ 1452281 h 1452281"/>
              <a:gd name="connsiteX3" fmla="*/ 17929 w 770963"/>
              <a:gd name="connsiteY3" fmla="*/ 1156446 h 1452281"/>
              <a:gd name="connsiteX0" fmla="*/ 0 w 770964"/>
              <a:gd name="connsiteY0" fmla="*/ 1156446 h 1452281"/>
              <a:gd name="connsiteX1" fmla="*/ 1 w 770964"/>
              <a:gd name="connsiteY1" fmla="*/ 0 h 1452281"/>
              <a:gd name="connsiteX2" fmla="*/ 770964 w 770964"/>
              <a:gd name="connsiteY2" fmla="*/ 1452281 h 1452281"/>
              <a:gd name="connsiteX3" fmla="*/ 0 w 770964"/>
              <a:gd name="connsiteY3" fmla="*/ 1156446 h 145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964" h="1452281">
                <a:moveTo>
                  <a:pt x="0" y="1156446"/>
                </a:moveTo>
                <a:cubicBezTo>
                  <a:pt x="0" y="770964"/>
                  <a:pt x="1" y="385482"/>
                  <a:pt x="1" y="0"/>
                </a:cubicBezTo>
                <a:lnTo>
                  <a:pt x="770964" y="1452281"/>
                </a:lnTo>
                <a:lnTo>
                  <a:pt x="0" y="115644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1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D66CF2-3D90-4722-A778-3228B9E2C61A}"/>
              </a:ext>
            </a:extLst>
          </p:cNvPr>
          <p:cNvCxnSpPr>
            <a:cxnSpLocks/>
          </p:cNvCxnSpPr>
          <p:nvPr/>
        </p:nvCxnSpPr>
        <p:spPr>
          <a:xfrm>
            <a:off x="1836222" y="1757082"/>
            <a:ext cx="0" cy="284629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EC9A51-CF01-4262-8486-2C2E13DFDD37}"/>
              </a:ext>
            </a:extLst>
          </p:cNvPr>
          <p:cNvCxnSpPr>
            <a:cxnSpLocks/>
          </p:cNvCxnSpPr>
          <p:nvPr/>
        </p:nvCxnSpPr>
        <p:spPr>
          <a:xfrm>
            <a:off x="1836222" y="4603376"/>
            <a:ext cx="152554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B30E79-8F81-4AD5-9EF6-C01B42E1566A}"/>
              </a:ext>
            </a:extLst>
          </p:cNvPr>
          <p:cNvCxnSpPr>
            <a:cxnSpLocks/>
          </p:cNvCxnSpPr>
          <p:nvPr/>
        </p:nvCxnSpPr>
        <p:spPr>
          <a:xfrm>
            <a:off x="1836222" y="4602562"/>
            <a:ext cx="1955849" cy="75822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F1B32D5-FC7E-40F3-B1F5-58D70CC3D394}"/>
              </a:ext>
            </a:extLst>
          </p:cNvPr>
          <p:cNvCxnSpPr>
            <a:cxnSpLocks/>
          </p:cNvCxnSpPr>
          <p:nvPr/>
        </p:nvCxnSpPr>
        <p:spPr>
          <a:xfrm>
            <a:off x="1836222" y="1757081"/>
            <a:ext cx="1961395" cy="360370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68DED3-D4E5-43C2-BA49-145BB1D52F1F}"/>
              </a:ext>
            </a:extLst>
          </p:cNvPr>
          <p:cNvSpPr txBox="1"/>
          <p:nvPr/>
        </p:nvSpPr>
        <p:spPr>
          <a:xfrm>
            <a:off x="1425701" y="29135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994C90-0945-46E0-8193-2A139CCF42CF}"/>
              </a:ext>
            </a:extLst>
          </p:cNvPr>
          <p:cNvSpPr txBox="1"/>
          <p:nvPr/>
        </p:nvSpPr>
        <p:spPr>
          <a:xfrm>
            <a:off x="2360964" y="42328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7FC44-6204-49B4-8059-5E4B9623BB90}"/>
              </a:ext>
            </a:extLst>
          </p:cNvPr>
          <p:cNvSpPr txBox="1"/>
          <p:nvPr/>
        </p:nvSpPr>
        <p:spPr>
          <a:xfrm>
            <a:off x="2520623" y="499145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84C479-C3FF-4904-8C3B-6312D0E69110}"/>
              </a:ext>
            </a:extLst>
          </p:cNvPr>
          <p:cNvSpPr txBox="1"/>
          <p:nvPr/>
        </p:nvSpPr>
        <p:spPr>
          <a:xfrm>
            <a:off x="1846729" y="22232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α</a:t>
            </a:r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6CFB31EA-A9FF-4792-8060-8E49A2B2502B}"/>
              </a:ext>
            </a:extLst>
          </p:cNvPr>
          <p:cNvSpPr/>
          <p:nvPr/>
        </p:nvSpPr>
        <p:spPr>
          <a:xfrm>
            <a:off x="1846730" y="2223247"/>
            <a:ext cx="224117" cy="81543"/>
          </a:xfrm>
          <a:custGeom>
            <a:avLst/>
            <a:gdLst>
              <a:gd name="connsiteX0" fmla="*/ 0 w 224117"/>
              <a:gd name="connsiteY0" fmla="*/ 0 h 81543"/>
              <a:gd name="connsiteX1" fmla="*/ 134470 w 224117"/>
              <a:gd name="connsiteY1" fmla="*/ 80682 h 81543"/>
              <a:gd name="connsiteX2" fmla="*/ 224117 w 224117"/>
              <a:gd name="connsiteY2" fmla="*/ 8964 h 8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7" h="81543">
                <a:moveTo>
                  <a:pt x="0" y="0"/>
                </a:moveTo>
                <a:cubicBezTo>
                  <a:pt x="48558" y="39594"/>
                  <a:pt x="97117" y="79188"/>
                  <a:pt x="134470" y="80682"/>
                </a:cubicBezTo>
                <a:cubicBezTo>
                  <a:pt x="171823" y="82176"/>
                  <a:pt x="198717" y="89646"/>
                  <a:pt x="224117" y="89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0F3061-B869-4C93-A599-546C6BF8EED7}"/>
              </a:ext>
            </a:extLst>
          </p:cNvPr>
          <p:cNvCxnSpPr>
            <a:cxnSpLocks/>
          </p:cNvCxnSpPr>
          <p:nvPr/>
        </p:nvCxnSpPr>
        <p:spPr>
          <a:xfrm>
            <a:off x="5835413" y="363802"/>
            <a:ext cx="0" cy="197309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2BBDC9-B211-4D7E-9EFF-FDF6D514D68E}"/>
              </a:ext>
            </a:extLst>
          </p:cNvPr>
          <p:cNvCxnSpPr>
            <a:cxnSpLocks/>
          </p:cNvCxnSpPr>
          <p:nvPr/>
        </p:nvCxnSpPr>
        <p:spPr>
          <a:xfrm>
            <a:off x="5835412" y="2336898"/>
            <a:ext cx="1360153" cy="527288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FDBEAE-9FFD-4F35-A92B-19E5E434478B}"/>
              </a:ext>
            </a:extLst>
          </p:cNvPr>
          <p:cNvCxnSpPr>
            <a:cxnSpLocks/>
          </p:cNvCxnSpPr>
          <p:nvPr/>
        </p:nvCxnSpPr>
        <p:spPr>
          <a:xfrm>
            <a:off x="5835413" y="363801"/>
            <a:ext cx="1360152" cy="249902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5302FD-C980-4787-ABC4-0E92189383C5}"/>
              </a:ext>
            </a:extLst>
          </p:cNvPr>
          <p:cNvSpPr txBox="1"/>
          <p:nvPr/>
        </p:nvSpPr>
        <p:spPr>
          <a:xfrm>
            <a:off x="5424892" y="15202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C34BF-6E0A-4A94-831A-39DD2991B16D}"/>
              </a:ext>
            </a:extLst>
          </p:cNvPr>
          <p:cNvSpPr txBox="1"/>
          <p:nvPr/>
        </p:nvSpPr>
        <p:spPr>
          <a:xfrm>
            <a:off x="6230158" y="26515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7287E5-7955-4DE6-8197-E94DE058B4A7}"/>
              </a:ext>
            </a:extLst>
          </p:cNvPr>
          <p:cNvSpPr txBox="1"/>
          <p:nvPr/>
        </p:nvSpPr>
        <p:spPr>
          <a:xfrm>
            <a:off x="5845920" y="8299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α</a:t>
            </a:r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7E40D6B-8675-4091-8084-AC1B5E4CCF06}"/>
              </a:ext>
            </a:extLst>
          </p:cNvPr>
          <p:cNvSpPr/>
          <p:nvPr/>
        </p:nvSpPr>
        <p:spPr>
          <a:xfrm>
            <a:off x="5845921" y="829967"/>
            <a:ext cx="224117" cy="81543"/>
          </a:xfrm>
          <a:custGeom>
            <a:avLst/>
            <a:gdLst>
              <a:gd name="connsiteX0" fmla="*/ 0 w 224117"/>
              <a:gd name="connsiteY0" fmla="*/ 0 h 81543"/>
              <a:gd name="connsiteX1" fmla="*/ 134470 w 224117"/>
              <a:gd name="connsiteY1" fmla="*/ 80682 h 81543"/>
              <a:gd name="connsiteX2" fmla="*/ 224117 w 224117"/>
              <a:gd name="connsiteY2" fmla="*/ 8964 h 8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7" h="81543">
                <a:moveTo>
                  <a:pt x="0" y="0"/>
                </a:moveTo>
                <a:cubicBezTo>
                  <a:pt x="48558" y="39594"/>
                  <a:pt x="97117" y="79188"/>
                  <a:pt x="134470" y="80682"/>
                </a:cubicBezTo>
                <a:cubicBezTo>
                  <a:pt x="171823" y="82176"/>
                  <a:pt x="198717" y="89646"/>
                  <a:pt x="224117" y="89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3B1543-81D1-4C8E-B8AC-A55EEC5A59DF}"/>
              </a:ext>
            </a:extLst>
          </p:cNvPr>
          <p:cNvSpPr txBox="1"/>
          <p:nvPr/>
        </p:nvSpPr>
        <p:spPr>
          <a:xfrm>
            <a:off x="6560698" y="12853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15EE0F5-8701-4F66-89BB-A5749CB422EC}"/>
              </a:ext>
            </a:extLst>
          </p:cNvPr>
          <p:cNvCxnSpPr>
            <a:cxnSpLocks/>
          </p:cNvCxnSpPr>
          <p:nvPr/>
        </p:nvCxnSpPr>
        <p:spPr>
          <a:xfrm>
            <a:off x="5835413" y="3314858"/>
            <a:ext cx="0" cy="197309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DF81D6C-2E70-48DF-A9E6-308E3F5BF7FC}"/>
              </a:ext>
            </a:extLst>
          </p:cNvPr>
          <p:cNvCxnSpPr>
            <a:cxnSpLocks/>
          </p:cNvCxnSpPr>
          <p:nvPr/>
        </p:nvCxnSpPr>
        <p:spPr>
          <a:xfrm>
            <a:off x="5835413" y="3314857"/>
            <a:ext cx="1073902" cy="197309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71EC2F-16C6-4284-85E7-31A7FBF2BE9A}"/>
              </a:ext>
            </a:extLst>
          </p:cNvPr>
          <p:cNvSpPr txBox="1"/>
          <p:nvPr/>
        </p:nvSpPr>
        <p:spPr>
          <a:xfrm>
            <a:off x="5424892" y="44713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043AD4-36DC-4A4E-9B69-9132D0B9CC55}"/>
              </a:ext>
            </a:extLst>
          </p:cNvPr>
          <p:cNvSpPr txBox="1"/>
          <p:nvPr/>
        </p:nvSpPr>
        <p:spPr>
          <a:xfrm>
            <a:off x="6176460" y="49431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B0D5D-87A5-477C-9753-38109BF75B1C}"/>
              </a:ext>
            </a:extLst>
          </p:cNvPr>
          <p:cNvSpPr txBox="1"/>
          <p:nvPr/>
        </p:nvSpPr>
        <p:spPr>
          <a:xfrm>
            <a:off x="5845920" y="37810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α</a:t>
            </a:r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BFD682FE-3A43-488E-B2A4-135CC4620D7F}"/>
              </a:ext>
            </a:extLst>
          </p:cNvPr>
          <p:cNvSpPr/>
          <p:nvPr/>
        </p:nvSpPr>
        <p:spPr>
          <a:xfrm>
            <a:off x="5845921" y="3781023"/>
            <a:ext cx="224117" cy="81543"/>
          </a:xfrm>
          <a:custGeom>
            <a:avLst/>
            <a:gdLst>
              <a:gd name="connsiteX0" fmla="*/ 0 w 224117"/>
              <a:gd name="connsiteY0" fmla="*/ 0 h 81543"/>
              <a:gd name="connsiteX1" fmla="*/ 134470 w 224117"/>
              <a:gd name="connsiteY1" fmla="*/ 80682 h 81543"/>
              <a:gd name="connsiteX2" fmla="*/ 224117 w 224117"/>
              <a:gd name="connsiteY2" fmla="*/ 8964 h 8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7" h="81543">
                <a:moveTo>
                  <a:pt x="0" y="0"/>
                </a:moveTo>
                <a:cubicBezTo>
                  <a:pt x="48558" y="39594"/>
                  <a:pt x="97117" y="79188"/>
                  <a:pt x="134470" y="80682"/>
                </a:cubicBezTo>
                <a:cubicBezTo>
                  <a:pt x="171823" y="82176"/>
                  <a:pt x="198717" y="89646"/>
                  <a:pt x="224117" y="89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BD7C17-E5B3-4C72-81B0-8F06117E5B03}"/>
              </a:ext>
            </a:extLst>
          </p:cNvPr>
          <p:cNvSpPr txBox="1"/>
          <p:nvPr/>
        </p:nvSpPr>
        <p:spPr>
          <a:xfrm>
            <a:off x="6560698" y="42059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5DE4D78-8F3C-48C2-8447-E776C8F0F51E}"/>
              </a:ext>
            </a:extLst>
          </p:cNvPr>
          <p:cNvCxnSpPr>
            <a:cxnSpLocks/>
          </p:cNvCxnSpPr>
          <p:nvPr/>
        </p:nvCxnSpPr>
        <p:spPr>
          <a:xfrm>
            <a:off x="5826053" y="5287954"/>
            <a:ext cx="108442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D3CBC39-D14F-48DB-9914-9765D64EF9D5}"/>
              </a:ext>
            </a:extLst>
          </p:cNvPr>
          <p:cNvCxnSpPr>
            <a:cxnSpLocks/>
          </p:cNvCxnSpPr>
          <p:nvPr/>
        </p:nvCxnSpPr>
        <p:spPr>
          <a:xfrm>
            <a:off x="8939541" y="1374070"/>
            <a:ext cx="0" cy="217595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BDCB29F-C53E-4F9A-8754-CCBB6C2CC60E}"/>
              </a:ext>
            </a:extLst>
          </p:cNvPr>
          <p:cNvCxnSpPr>
            <a:cxnSpLocks/>
          </p:cNvCxnSpPr>
          <p:nvPr/>
        </p:nvCxnSpPr>
        <p:spPr>
          <a:xfrm>
            <a:off x="8950048" y="3462847"/>
            <a:ext cx="11531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753183-601D-4EBC-AB42-205EF98DDADB}"/>
              </a:ext>
            </a:extLst>
          </p:cNvPr>
          <p:cNvCxnSpPr>
            <a:cxnSpLocks/>
          </p:cNvCxnSpPr>
          <p:nvPr/>
        </p:nvCxnSpPr>
        <p:spPr>
          <a:xfrm>
            <a:off x="8929034" y="3475072"/>
            <a:ext cx="1426744" cy="553103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9B704DB-F2FC-4A54-B946-81611E50F27D}"/>
              </a:ext>
            </a:extLst>
          </p:cNvPr>
          <p:cNvCxnSpPr>
            <a:cxnSpLocks/>
          </p:cNvCxnSpPr>
          <p:nvPr/>
        </p:nvCxnSpPr>
        <p:spPr>
          <a:xfrm>
            <a:off x="8939541" y="1374069"/>
            <a:ext cx="1136864" cy="208877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4F5ABB5-25DD-4A3E-846C-23B633965BEC}"/>
              </a:ext>
            </a:extLst>
          </p:cNvPr>
          <p:cNvSpPr txBox="1"/>
          <p:nvPr/>
        </p:nvSpPr>
        <p:spPr>
          <a:xfrm>
            <a:off x="8529020" y="253051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D233F9-48A7-4D7F-B47C-4F21D70CA664}"/>
              </a:ext>
            </a:extLst>
          </p:cNvPr>
          <p:cNvSpPr txBox="1"/>
          <p:nvPr/>
        </p:nvSpPr>
        <p:spPr>
          <a:xfrm>
            <a:off x="9366977" y="31057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018279-ACC7-4661-AF50-42B05DCF9178}"/>
              </a:ext>
            </a:extLst>
          </p:cNvPr>
          <p:cNvSpPr txBox="1"/>
          <p:nvPr/>
        </p:nvSpPr>
        <p:spPr>
          <a:xfrm>
            <a:off x="9361366" y="37574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DF60D0-67E3-4447-BC39-C25E7710920B}"/>
              </a:ext>
            </a:extLst>
          </p:cNvPr>
          <p:cNvSpPr txBox="1"/>
          <p:nvPr/>
        </p:nvSpPr>
        <p:spPr>
          <a:xfrm>
            <a:off x="8950048" y="18402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α</a:t>
            </a:r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C0304DDE-350B-4D52-9B07-130F8E4AA45C}"/>
              </a:ext>
            </a:extLst>
          </p:cNvPr>
          <p:cNvSpPr/>
          <p:nvPr/>
        </p:nvSpPr>
        <p:spPr>
          <a:xfrm>
            <a:off x="8950049" y="1840235"/>
            <a:ext cx="224117" cy="81543"/>
          </a:xfrm>
          <a:custGeom>
            <a:avLst/>
            <a:gdLst>
              <a:gd name="connsiteX0" fmla="*/ 0 w 224117"/>
              <a:gd name="connsiteY0" fmla="*/ 0 h 81543"/>
              <a:gd name="connsiteX1" fmla="*/ 134470 w 224117"/>
              <a:gd name="connsiteY1" fmla="*/ 80682 h 81543"/>
              <a:gd name="connsiteX2" fmla="*/ 224117 w 224117"/>
              <a:gd name="connsiteY2" fmla="*/ 8964 h 8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7" h="81543">
                <a:moveTo>
                  <a:pt x="0" y="0"/>
                </a:moveTo>
                <a:cubicBezTo>
                  <a:pt x="48558" y="39594"/>
                  <a:pt x="97117" y="79188"/>
                  <a:pt x="134470" y="80682"/>
                </a:cubicBezTo>
                <a:cubicBezTo>
                  <a:pt x="171823" y="82176"/>
                  <a:pt x="198717" y="89646"/>
                  <a:pt x="224117" y="89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033116-3816-4F89-A49C-CB9F114ECB6E}"/>
              </a:ext>
            </a:extLst>
          </p:cNvPr>
          <p:cNvCxnSpPr>
            <a:cxnSpLocks/>
          </p:cNvCxnSpPr>
          <p:nvPr/>
        </p:nvCxnSpPr>
        <p:spPr>
          <a:xfrm>
            <a:off x="10075098" y="3470483"/>
            <a:ext cx="303536" cy="55769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F6A0081-5614-4481-B729-A86B64E6D262}"/>
              </a:ext>
            </a:extLst>
          </p:cNvPr>
          <p:cNvSpPr txBox="1"/>
          <p:nvPr/>
        </p:nvSpPr>
        <p:spPr>
          <a:xfrm>
            <a:off x="10264487" y="34932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D-E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0B18E8-4A57-45E7-9EAE-2EF65CA40E21}"/>
              </a:ext>
            </a:extLst>
          </p:cNvPr>
          <p:cNvSpPr txBox="1"/>
          <p:nvPr/>
        </p:nvSpPr>
        <p:spPr>
          <a:xfrm>
            <a:off x="9781937" y="234585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BDCB29F-C53E-4F9A-8754-CCBB6C2CC60E}"/>
              </a:ext>
            </a:extLst>
          </p:cNvPr>
          <p:cNvCxnSpPr>
            <a:cxnSpLocks/>
          </p:cNvCxnSpPr>
          <p:nvPr/>
        </p:nvCxnSpPr>
        <p:spPr>
          <a:xfrm>
            <a:off x="1339012" y="2431906"/>
            <a:ext cx="172691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753183-601D-4EBC-AB42-205EF98DDADB}"/>
              </a:ext>
            </a:extLst>
          </p:cNvPr>
          <p:cNvCxnSpPr>
            <a:cxnSpLocks/>
          </p:cNvCxnSpPr>
          <p:nvPr/>
        </p:nvCxnSpPr>
        <p:spPr>
          <a:xfrm>
            <a:off x="1317998" y="2444131"/>
            <a:ext cx="2223061" cy="86181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D233F9-48A7-4D7F-B47C-4F21D70CA664}"/>
              </a:ext>
            </a:extLst>
          </p:cNvPr>
          <p:cNvSpPr txBox="1"/>
          <p:nvPr/>
        </p:nvSpPr>
        <p:spPr>
          <a:xfrm>
            <a:off x="1755941" y="20747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018279-ACC7-4661-AF50-42B05DCF9178}"/>
              </a:ext>
            </a:extLst>
          </p:cNvPr>
          <p:cNvSpPr txBox="1"/>
          <p:nvPr/>
        </p:nvSpPr>
        <p:spPr>
          <a:xfrm>
            <a:off x="1750330" y="272647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033116-3816-4F89-A49C-CB9F114ECB6E}"/>
              </a:ext>
            </a:extLst>
          </p:cNvPr>
          <p:cNvCxnSpPr>
            <a:cxnSpLocks/>
          </p:cNvCxnSpPr>
          <p:nvPr/>
        </p:nvCxnSpPr>
        <p:spPr>
          <a:xfrm>
            <a:off x="3083850" y="2444131"/>
            <a:ext cx="457209" cy="84003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F6A0081-5614-4481-B729-A86B64E6D262}"/>
              </a:ext>
            </a:extLst>
          </p:cNvPr>
          <p:cNvSpPr txBox="1"/>
          <p:nvPr/>
        </p:nvSpPr>
        <p:spPr>
          <a:xfrm>
            <a:off x="3312454" y="25418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D-E</a:t>
            </a:r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95085DD-90E4-4B8E-8BA4-058F3D4C6CD1}"/>
              </a:ext>
            </a:extLst>
          </p:cNvPr>
          <p:cNvSpPr/>
          <p:nvPr/>
        </p:nvSpPr>
        <p:spPr>
          <a:xfrm>
            <a:off x="1972235" y="2465294"/>
            <a:ext cx="65056" cy="206188"/>
          </a:xfrm>
          <a:custGeom>
            <a:avLst/>
            <a:gdLst>
              <a:gd name="connsiteX0" fmla="*/ 0 w 65056"/>
              <a:gd name="connsiteY0" fmla="*/ 206188 h 206188"/>
              <a:gd name="connsiteX1" fmla="*/ 62753 w 65056"/>
              <a:gd name="connsiteY1" fmla="*/ 98612 h 206188"/>
              <a:gd name="connsiteX2" fmla="*/ 44824 w 65056"/>
              <a:gd name="connsiteY2" fmla="*/ 0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6" h="206188">
                <a:moveTo>
                  <a:pt x="0" y="206188"/>
                </a:moveTo>
                <a:cubicBezTo>
                  <a:pt x="27641" y="169582"/>
                  <a:pt x="55282" y="132977"/>
                  <a:pt x="62753" y="98612"/>
                </a:cubicBezTo>
                <a:cubicBezTo>
                  <a:pt x="70224" y="64247"/>
                  <a:pt x="58271" y="19423"/>
                  <a:pt x="44824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A7607-DFE0-44FF-9A29-7ACEE8E4B368}"/>
              </a:ext>
            </a:extLst>
          </p:cNvPr>
          <p:cNvSpPr txBox="1"/>
          <p:nvPr/>
        </p:nvSpPr>
        <p:spPr>
          <a:xfrm>
            <a:off x="1981339" y="240063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D2DC95-71C5-414D-9B1A-8E293224A83A}"/>
              </a:ext>
            </a:extLst>
          </p:cNvPr>
          <p:cNvCxnSpPr>
            <a:cxnSpLocks/>
          </p:cNvCxnSpPr>
          <p:nvPr/>
        </p:nvCxnSpPr>
        <p:spPr>
          <a:xfrm>
            <a:off x="7000198" y="4434845"/>
            <a:ext cx="1484107" cy="79157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6C821D-D441-433C-8489-3EBB27DB287D}"/>
              </a:ext>
            </a:extLst>
          </p:cNvPr>
          <p:cNvCxnSpPr>
            <a:cxnSpLocks/>
          </p:cNvCxnSpPr>
          <p:nvPr/>
        </p:nvCxnSpPr>
        <p:spPr>
          <a:xfrm>
            <a:off x="7660340" y="1138517"/>
            <a:ext cx="0" cy="386378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A55B81-26E6-4C90-802E-FF11A3DC081B}"/>
              </a:ext>
            </a:extLst>
          </p:cNvPr>
          <p:cNvCxnSpPr>
            <a:cxnSpLocks/>
          </p:cNvCxnSpPr>
          <p:nvPr/>
        </p:nvCxnSpPr>
        <p:spPr>
          <a:xfrm>
            <a:off x="6347012" y="1138518"/>
            <a:ext cx="2584088" cy="4848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9BE979-6CF3-49AA-9D7B-5341FCF14267}"/>
              </a:ext>
            </a:extLst>
          </p:cNvPr>
          <p:cNvCxnSpPr>
            <a:cxnSpLocks/>
          </p:cNvCxnSpPr>
          <p:nvPr/>
        </p:nvCxnSpPr>
        <p:spPr>
          <a:xfrm>
            <a:off x="6687670" y="4759446"/>
            <a:ext cx="16136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CF58E0-5303-4CEC-A88B-878B74D704BF}"/>
              </a:ext>
            </a:extLst>
          </p:cNvPr>
          <p:cNvCxnSpPr>
            <a:cxnSpLocks/>
          </p:cNvCxnSpPr>
          <p:nvPr/>
        </p:nvCxnSpPr>
        <p:spPr>
          <a:xfrm flipH="1">
            <a:off x="5735191" y="1138517"/>
            <a:ext cx="3974855" cy="4762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591167-71B9-4EA8-BD12-260E2E696E4F}"/>
              </a:ext>
            </a:extLst>
          </p:cNvPr>
          <p:cNvCxnSpPr>
            <a:cxnSpLocks/>
          </p:cNvCxnSpPr>
          <p:nvPr/>
        </p:nvCxnSpPr>
        <p:spPr>
          <a:xfrm>
            <a:off x="6347012" y="1138518"/>
            <a:ext cx="3379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5F27B5-4D8C-4F76-AFA5-1B7D3221D90F}"/>
              </a:ext>
            </a:extLst>
          </p:cNvPr>
          <p:cNvSpPr txBox="1"/>
          <p:nvPr/>
        </p:nvSpPr>
        <p:spPr>
          <a:xfrm>
            <a:off x="7748445" y="196327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Z(</a:t>
            </a:r>
            <a:r>
              <a:rPr lang="ko-KR" altLang="en-US">
                <a:solidFill>
                  <a:srgbClr val="00B050"/>
                </a:solidFill>
              </a:rPr>
              <a:t>고정</a:t>
            </a:r>
            <a:r>
              <a:rPr lang="en-US" altLang="ko-KR">
                <a:solidFill>
                  <a:srgbClr val="00B050"/>
                </a:solidFill>
              </a:rPr>
              <a:t>)</a:t>
            </a:r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712F8EB-9693-48AB-9164-3145642F9264}"/>
              </a:ext>
            </a:extLst>
          </p:cNvPr>
          <p:cNvCxnSpPr>
            <a:cxnSpLocks/>
          </p:cNvCxnSpPr>
          <p:nvPr/>
        </p:nvCxnSpPr>
        <p:spPr>
          <a:xfrm>
            <a:off x="2409963" y="1138517"/>
            <a:ext cx="0" cy="36209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984B331-1896-4A54-9979-C53A4790C45F}"/>
              </a:ext>
            </a:extLst>
          </p:cNvPr>
          <p:cNvCxnSpPr>
            <a:cxnSpLocks/>
          </p:cNvCxnSpPr>
          <p:nvPr/>
        </p:nvCxnSpPr>
        <p:spPr>
          <a:xfrm>
            <a:off x="1096635" y="1138518"/>
            <a:ext cx="1929981" cy="3620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D271C4-BA06-4F06-8C5D-8F591942983D}"/>
              </a:ext>
            </a:extLst>
          </p:cNvPr>
          <p:cNvCxnSpPr>
            <a:cxnSpLocks/>
          </p:cNvCxnSpPr>
          <p:nvPr/>
        </p:nvCxnSpPr>
        <p:spPr>
          <a:xfrm>
            <a:off x="1437293" y="4759446"/>
            <a:ext cx="16136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24A7C2-7C57-4CF0-8E5E-F71C1D00513A}"/>
              </a:ext>
            </a:extLst>
          </p:cNvPr>
          <p:cNvCxnSpPr>
            <a:cxnSpLocks/>
          </p:cNvCxnSpPr>
          <p:nvPr/>
        </p:nvCxnSpPr>
        <p:spPr>
          <a:xfrm flipH="1">
            <a:off x="1437293" y="1138517"/>
            <a:ext cx="3022376" cy="3620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BE299E3-4CEA-4E82-836D-E6853268DA4B}"/>
              </a:ext>
            </a:extLst>
          </p:cNvPr>
          <p:cNvCxnSpPr>
            <a:cxnSpLocks/>
          </p:cNvCxnSpPr>
          <p:nvPr/>
        </p:nvCxnSpPr>
        <p:spPr>
          <a:xfrm>
            <a:off x="1096635" y="1138518"/>
            <a:ext cx="3379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7B3586-8312-43F4-B641-F4B9F4FAFB51}"/>
              </a:ext>
            </a:extLst>
          </p:cNvPr>
          <p:cNvSpPr txBox="1"/>
          <p:nvPr/>
        </p:nvSpPr>
        <p:spPr>
          <a:xfrm>
            <a:off x="2498068" y="196327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Z(</a:t>
            </a:r>
            <a:r>
              <a:rPr lang="ko-KR" altLang="en-US">
                <a:solidFill>
                  <a:srgbClr val="00B050"/>
                </a:solidFill>
              </a:rPr>
              <a:t>고정</a:t>
            </a:r>
            <a:r>
              <a:rPr lang="en-US" altLang="ko-KR">
                <a:solidFill>
                  <a:srgbClr val="00B050"/>
                </a:solidFill>
              </a:rPr>
              <a:t>)</a:t>
            </a:r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타원 58"/>
          <p:cNvSpPr/>
          <p:nvPr/>
        </p:nvSpPr>
        <p:spPr bwMode="auto">
          <a:xfrm>
            <a:off x="1657567" y="4078015"/>
            <a:ext cx="3462153" cy="7887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882F5F-060C-470D-8148-7116F5655E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9" t="11748" r="12303" b="11590"/>
          <a:stretch/>
        </p:blipFill>
        <p:spPr>
          <a:xfrm>
            <a:off x="3112402" y="4218074"/>
            <a:ext cx="504408" cy="50861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84" y="902981"/>
            <a:ext cx="688644" cy="535313"/>
          </a:xfrm>
          <a:prstGeom prst="rect">
            <a:avLst/>
          </a:prstGeom>
        </p:spPr>
      </p:pic>
      <p:cxnSp>
        <p:nvCxnSpPr>
          <p:cNvPr id="57" name="직선 연결선 56"/>
          <p:cNvCxnSpPr>
            <a:stCxn id="56" idx="2"/>
            <a:endCxn id="59" idx="2"/>
          </p:cNvCxnSpPr>
          <p:nvPr/>
        </p:nvCxnSpPr>
        <p:spPr bwMode="auto">
          <a:xfrm flipH="1">
            <a:off x="1657566" y="1438294"/>
            <a:ext cx="1707040" cy="30340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2"/>
            <a:endCxn id="59" idx="6"/>
          </p:cNvCxnSpPr>
          <p:nvPr/>
        </p:nvCxnSpPr>
        <p:spPr bwMode="auto">
          <a:xfrm>
            <a:off x="3364607" y="1438294"/>
            <a:ext cx="1755113" cy="30340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stCxn id="56" idx="2"/>
          </p:cNvCxnSpPr>
          <p:nvPr/>
        </p:nvCxnSpPr>
        <p:spPr bwMode="auto">
          <a:xfrm>
            <a:off x="3364606" y="1438294"/>
            <a:ext cx="0" cy="303408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436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통형 39">
            <a:extLst>
              <a:ext uri="{FF2B5EF4-FFF2-40B4-BE49-F238E27FC236}">
                <a16:creationId xmlns:a16="http://schemas.microsoft.com/office/drawing/2014/main" id="{F2E4228D-CB37-457F-9F7C-86A2DCB3728C}"/>
              </a:ext>
            </a:extLst>
          </p:cNvPr>
          <p:cNvSpPr/>
          <p:nvPr/>
        </p:nvSpPr>
        <p:spPr>
          <a:xfrm rot="5400000">
            <a:off x="1457590" y="2208407"/>
            <a:ext cx="142616" cy="42363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4931D8A4-EA2C-4048-936E-AD8831383561}"/>
              </a:ext>
            </a:extLst>
          </p:cNvPr>
          <p:cNvSpPr/>
          <p:nvPr/>
        </p:nvSpPr>
        <p:spPr>
          <a:xfrm>
            <a:off x="1702963" y="1728132"/>
            <a:ext cx="1694577" cy="1694577"/>
          </a:xfrm>
          <a:prstGeom prst="cub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08BE9F-A209-4183-9823-3CCF91EDF791}"/>
              </a:ext>
            </a:extLst>
          </p:cNvPr>
          <p:cNvCxnSpPr>
            <a:cxnSpLocks/>
          </p:cNvCxnSpPr>
          <p:nvPr/>
        </p:nvCxnSpPr>
        <p:spPr>
          <a:xfrm>
            <a:off x="2122415" y="1728132"/>
            <a:ext cx="0" cy="125834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F770DA-7CF7-437A-A835-0251264D3C84}"/>
              </a:ext>
            </a:extLst>
          </p:cNvPr>
          <p:cNvCxnSpPr>
            <a:cxnSpLocks/>
          </p:cNvCxnSpPr>
          <p:nvPr/>
        </p:nvCxnSpPr>
        <p:spPr>
          <a:xfrm flipH="1">
            <a:off x="2122415" y="2986481"/>
            <a:ext cx="127512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52582A-DBAF-4BD6-9D19-28613BAD4871}"/>
              </a:ext>
            </a:extLst>
          </p:cNvPr>
          <p:cNvCxnSpPr>
            <a:cxnSpLocks/>
          </p:cNvCxnSpPr>
          <p:nvPr/>
        </p:nvCxnSpPr>
        <p:spPr>
          <a:xfrm flipH="1">
            <a:off x="1702960" y="2986481"/>
            <a:ext cx="419455" cy="43622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통형 2">
            <a:extLst>
              <a:ext uri="{FF2B5EF4-FFF2-40B4-BE49-F238E27FC236}">
                <a16:creationId xmlns:a16="http://schemas.microsoft.com/office/drawing/2014/main" id="{1B2B442E-E85B-4D09-AB53-D4F94DD69FD9}"/>
              </a:ext>
            </a:extLst>
          </p:cNvPr>
          <p:cNvSpPr/>
          <p:nvPr/>
        </p:nvSpPr>
        <p:spPr>
          <a:xfrm rot="5400000">
            <a:off x="3311553" y="2208406"/>
            <a:ext cx="142616" cy="42363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2374480D-FEF0-402E-B19D-497BE66927AC}"/>
              </a:ext>
            </a:extLst>
          </p:cNvPr>
          <p:cNvSpPr/>
          <p:nvPr/>
        </p:nvSpPr>
        <p:spPr>
          <a:xfrm rot="5400000">
            <a:off x="2384571" y="1902207"/>
            <a:ext cx="142617" cy="103603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QR 코드 - 위키백과, 우리 모두의 백과사전">
            <a:extLst>
              <a:ext uri="{FF2B5EF4-FFF2-40B4-BE49-F238E27FC236}">
                <a16:creationId xmlns:a16="http://schemas.microsoft.com/office/drawing/2014/main" id="{DB0B2F4D-4FDA-4851-A97C-91B6221FC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9861" r="9402" b="9421"/>
          <a:stretch/>
        </p:blipFill>
        <p:spPr bwMode="auto">
          <a:xfrm>
            <a:off x="2306971" y="2232338"/>
            <a:ext cx="374708" cy="3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4CC220-28D9-4737-A117-18A39642FA3D}"/>
              </a:ext>
            </a:extLst>
          </p:cNvPr>
          <p:cNvCxnSpPr>
            <a:cxnSpLocks/>
          </p:cNvCxnSpPr>
          <p:nvPr/>
        </p:nvCxnSpPr>
        <p:spPr>
          <a:xfrm flipH="1">
            <a:off x="1703140" y="2932170"/>
            <a:ext cx="120578" cy="125401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6D439B0-EDB5-40A8-8707-C05BECFCBBB8}"/>
              </a:ext>
            </a:extLst>
          </p:cNvPr>
          <p:cNvCxnSpPr>
            <a:cxnSpLocks/>
          </p:cNvCxnSpPr>
          <p:nvPr/>
        </p:nvCxnSpPr>
        <p:spPr>
          <a:xfrm flipH="1">
            <a:off x="1823538" y="2919369"/>
            <a:ext cx="1275128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스마트 폰 스마트 폰 휴대폰 휴대폰 모바일 핸드폰 정보 통신 - 스톡일러스트 [57998558] - PIXTA">
            <a:extLst>
              <a:ext uri="{FF2B5EF4-FFF2-40B4-BE49-F238E27FC236}">
                <a16:creationId xmlns:a16="http://schemas.microsoft.com/office/drawing/2014/main" id="{E9793A51-EBBF-41EF-BFAC-539A53D80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3" t="14820" r="30621" b="11394"/>
          <a:stretch/>
        </p:blipFill>
        <p:spPr bwMode="auto">
          <a:xfrm>
            <a:off x="2176013" y="2420225"/>
            <a:ext cx="363209" cy="75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F70623-9076-4E80-96DA-B88544682EA5}"/>
              </a:ext>
            </a:extLst>
          </p:cNvPr>
          <p:cNvCxnSpPr>
            <a:cxnSpLocks/>
          </p:cNvCxnSpPr>
          <p:nvPr/>
        </p:nvCxnSpPr>
        <p:spPr>
          <a:xfrm flipH="1">
            <a:off x="2965507" y="2932170"/>
            <a:ext cx="120578" cy="125401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3850CA9-6178-4D70-B7E2-E322B719311B}"/>
              </a:ext>
            </a:extLst>
          </p:cNvPr>
          <p:cNvCxnSpPr>
            <a:cxnSpLocks/>
          </p:cNvCxnSpPr>
          <p:nvPr/>
        </p:nvCxnSpPr>
        <p:spPr>
          <a:xfrm flipH="1">
            <a:off x="1695980" y="3096866"/>
            <a:ext cx="1275128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F353284-43DE-4CC9-9CBE-BB1DDA94783E}"/>
              </a:ext>
            </a:extLst>
          </p:cNvPr>
          <p:cNvCxnSpPr>
            <a:cxnSpLocks/>
          </p:cNvCxnSpPr>
          <p:nvPr/>
        </p:nvCxnSpPr>
        <p:spPr>
          <a:xfrm>
            <a:off x="3095872" y="2932170"/>
            <a:ext cx="0" cy="356314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6725918-E878-4D5C-B125-FECA61A50B34}"/>
              </a:ext>
            </a:extLst>
          </p:cNvPr>
          <p:cNvSpPr/>
          <p:nvPr/>
        </p:nvSpPr>
        <p:spPr>
          <a:xfrm>
            <a:off x="1484375" y="627165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81E48863-2887-4668-BE2C-43E918A165B7}"/>
              </a:ext>
            </a:extLst>
          </p:cNvPr>
          <p:cNvSpPr/>
          <p:nvPr/>
        </p:nvSpPr>
        <p:spPr>
          <a:xfrm>
            <a:off x="743509" y="1715039"/>
            <a:ext cx="3048315" cy="104286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Four vertices of the detected QR code,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Center point of QR code: INPUT_CENTER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BA31D0D-B271-490D-8165-6D15EF769F94}"/>
              </a:ext>
            </a:extLst>
          </p:cNvPr>
          <p:cNvSpPr/>
          <p:nvPr/>
        </p:nvSpPr>
        <p:spPr>
          <a:xfrm>
            <a:off x="3272704" y="5181580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END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8A02C-2377-43C8-946E-354AEAE4653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2267667" y="1222197"/>
            <a:ext cx="0" cy="492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1D2E75-3228-4EB4-A6AA-9AFB4BE80C7E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2267663" y="2757902"/>
            <a:ext cx="4" cy="841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37CB36D8-8BC2-4FBE-A9E8-AC688FA9995B}"/>
                  </a:ext>
                </a:extLst>
              </p:cNvPr>
              <p:cNvSpPr/>
              <p:nvPr/>
            </p:nvSpPr>
            <p:spPr>
              <a:xfrm>
                <a:off x="743509" y="3599155"/>
                <a:ext cx="3048308" cy="1405982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Distance between the upper side and INPUT_CENTER</a:t>
                </a:r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Distance between the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bottom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side and INPUT_CENTER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Length of upper side</a:t>
                </a:r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 Length of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bottom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side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37CB36D8-8BC2-4FBE-A9E8-AC688FA9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09" y="3599155"/>
                <a:ext cx="3048308" cy="1405982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순서도: 판단 22">
                <a:extLst>
                  <a:ext uri="{FF2B5EF4-FFF2-40B4-BE49-F238E27FC236}">
                    <a16:creationId xmlns:a16="http://schemas.microsoft.com/office/drawing/2014/main" id="{FA969AB0-670E-413F-B868-8372FCE8A7ED}"/>
                  </a:ext>
                </a:extLst>
              </p:cNvPr>
              <p:cNvSpPr/>
              <p:nvPr/>
            </p:nvSpPr>
            <p:spPr>
              <a:xfrm>
                <a:off x="5171135" y="845462"/>
                <a:ext cx="2384612" cy="869577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순서도: 판단 22">
                <a:extLst>
                  <a:ext uri="{FF2B5EF4-FFF2-40B4-BE49-F238E27FC236}">
                    <a16:creationId xmlns:a16="http://schemas.microsoft.com/office/drawing/2014/main" id="{FA969AB0-670E-413F-B868-8372FCE8A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35" y="845462"/>
                <a:ext cx="2384612" cy="86957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3B8558C3-C096-4C51-AF78-26D71300FB82}"/>
                  </a:ext>
                </a:extLst>
              </p:cNvPr>
              <p:cNvSpPr/>
              <p:nvPr/>
            </p:nvSpPr>
            <p:spPr>
              <a:xfrm>
                <a:off x="4839287" y="2323113"/>
                <a:ext cx="3048308" cy="86957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3B8558C3-C096-4C51-AF78-26D71300F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287" y="2323113"/>
                <a:ext cx="3048308" cy="869577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9B28E3-3D56-49BA-B987-D9765ACC86E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363441" y="1715039"/>
            <a:ext cx="0" cy="608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EBB55219-F213-4D71-AD13-8CA65613B961}"/>
                  </a:ext>
                </a:extLst>
              </p:cNvPr>
              <p:cNvSpPr/>
              <p:nvPr/>
            </p:nvSpPr>
            <p:spPr>
              <a:xfrm>
                <a:off x="8515914" y="2316604"/>
                <a:ext cx="3048308" cy="86957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EBB55219-F213-4D71-AD13-8CA65613B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14" y="2316604"/>
                <a:ext cx="3048308" cy="869577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C0A11A3-1BF7-4C20-9F31-0160DF98B67B}"/>
              </a:ext>
            </a:extLst>
          </p:cNvPr>
          <p:cNvCxnSpPr>
            <a:cxnSpLocks/>
            <a:stCxn id="23" idx="3"/>
            <a:endCxn id="34" idx="0"/>
          </p:cNvCxnSpPr>
          <p:nvPr/>
        </p:nvCxnSpPr>
        <p:spPr>
          <a:xfrm>
            <a:off x="7555747" y="1280251"/>
            <a:ext cx="2484321" cy="10363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순서도: 처리 36">
                <a:extLst>
                  <a:ext uri="{FF2B5EF4-FFF2-40B4-BE49-F238E27FC236}">
                    <a16:creationId xmlns:a16="http://schemas.microsoft.com/office/drawing/2014/main" id="{93152DB0-B460-4285-8F64-D9E162868883}"/>
                  </a:ext>
                </a:extLst>
              </p:cNvPr>
              <p:cNvSpPr/>
              <p:nvPr/>
            </p:nvSpPr>
            <p:spPr>
              <a:xfrm>
                <a:off x="6711331" y="3879459"/>
                <a:ext cx="3048308" cy="595033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𝐷𝐸𝐹𝐴𝑈𝐿𝑇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𝑆𝐼𝐷𝐸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순서도: 처리 36">
                <a:extLst>
                  <a:ext uri="{FF2B5EF4-FFF2-40B4-BE49-F238E27FC236}">
                    <a16:creationId xmlns:a16="http://schemas.microsoft.com/office/drawing/2014/main" id="{93152DB0-B460-4285-8F64-D9E162868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31" y="3879459"/>
                <a:ext cx="3048308" cy="595033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B192434F-2BB9-40B1-B431-8FBF224DDD95}"/>
              </a:ext>
            </a:extLst>
          </p:cNvPr>
          <p:cNvSpPr/>
          <p:nvPr/>
        </p:nvSpPr>
        <p:spPr>
          <a:xfrm>
            <a:off x="7115399" y="5218380"/>
            <a:ext cx="2240171" cy="52143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 result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BF89D8-8127-48BD-BFF2-43D8C84AD45B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rot="5400000">
            <a:off x="9404457" y="3541364"/>
            <a:ext cx="990795" cy="2804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7B72F27-8410-467E-821C-B2FA768016D3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>
          <a:xfrm rot="16200000" flipH="1">
            <a:off x="6045243" y="3510888"/>
            <a:ext cx="984286" cy="3478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4DDA3C-BB4E-4E05-ABBB-FB8D34FCE2CD}"/>
              </a:ext>
            </a:extLst>
          </p:cNvPr>
          <p:cNvCxnSpPr>
            <a:cxnSpLocks/>
            <a:stCxn id="37" idx="2"/>
            <a:endCxn id="39" idx="1"/>
          </p:cNvCxnSpPr>
          <p:nvPr/>
        </p:nvCxnSpPr>
        <p:spPr>
          <a:xfrm>
            <a:off x="8235485" y="4474492"/>
            <a:ext cx="0" cy="74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545EC2F-B363-4C90-BCD4-F2615BD2B373}"/>
              </a:ext>
            </a:extLst>
          </p:cNvPr>
          <p:cNvCxnSpPr>
            <a:cxnSpLocks/>
            <a:stCxn id="39" idx="2"/>
            <a:endCxn id="11" idx="3"/>
          </p:cNvCxnSpPr>
          <p:nvPr/>
        </p:nvCxnSpPr>
        <p:spPr>
          <a:xfrm flipH="1">
            <a:off x="4839287" y="5479096"/>
            <a:ext cx="2500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1A331CB-5A80-4385-AEEF-C95411441E06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3791817" y="1280251"/>
            <a:ext cx="1379318" cy="30218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529D61-A3D5-4A5E-97DF-61F2C55C81F3}"/>
              </a:ext>
            </a:extLst>
          </p:cNvPr>
          <p:cNvSpPr txBox="1"/>
          <p:nvPr/>
        </p:nvSpPr>
        <p:spPr>
          <a:xfrm>
            <a:off x="6388433" y="175802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89938D-8D96-4BC2-B139-71DA195D1123}"/>
              </a:ext>
            </a:extLst>
          </p:cNvPr>
          <p:cNvSpPr txBox="1"/>
          <p:nvPr/>
        </p:nvSpPr>
        <p:spPr>
          <a:xfrm>
            <a:off x="7539930" y="8715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32A7C6-E028-4260-B4EA-0C8D17FC4134}"/>
              </a:ext>
            </a:extLst>
          </p:cNvPr>
          <p:cNvSpPr/>
          <p:nvPr/>
        </p:nvSpPr>
        <p:spPr bwMode="auto">
          <a:xfrm>
            <a:off x="2530641" y="2346158"/>
            <a:ext cx="1997243" cy="1997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10">
            <a:extLst>
              <a:ext uri="{FF2B5EF4-FFF2-40B4-BE49-F238E27FC236}">
                <a16:creationId xmlns:a16="http://schemas.microsoft.com/office/drawing/2014/main" id="{24D04195-8836-4597-85DF-965F3797F090}"/>
              </a:ext>
            </a:extLst>
          </p:cNvPr>
          <p:cNvSpPr/>
          <p:nvPr/>
        </p:nvSpPr>
        <p:spPr bwMode="auto">
          <a:xfrm>
            <a:off x="6214309" y="1223210"/>
            <a:ext cx="2671010" cy="1973181"/>
          </a:xfrm>
          <a:custGeom>
            <a:avLst/>
            <a:gdLst>
              <a:gd name="connsiteX0" fmla="*/ 0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0 w 1997243"/>
              <a:gd name="connsiteY4" fmla="*/ 0 h 1997243"/>
              <a:gd name="connsiteX0" fmla="*/ 397042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397042 w 1997243"/>
              <a:gd name="connsiteY0" fmla="*/ 0 h 1997243"/>
              <a:gd name="connsiteX1" fmla="*/ 1672391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1106905 w 2707106"/>
              <a:gd name="connsiteY0" fmla="*/ 0 h 1997243"/>
              <a:gd name="connsiteX1" fmla="*/ 2382254 w 2707106"/>
              <a:gd name="connsiteY1" fmla="*/ 0 h 1997243"/>
              <a:gd name="connsiteX2" fmla="*/ 2707106 w 2707106"/>
              <a:gd name="connsiteY2" fmla="*/ 1997243 h 1997243"/>
              <a:gd name="connsiteX3" fmla="*/ 0 w 2707106"/>
              <a:gd name="connsiteY3" fmla="*/ 1997243 h 1997243"/>
              <a:gd name="connsiteX4" fmla="*/ 1106905 w 2707106"/>
              <a:gd name="connsiteY4" fmla="*/ 0 h 1997243"/>
              <a:gd name="connsiteX0" fmla="*/ 1106905 w 3573379"/>
              <a:gd name="connsiteY0" fmla="*/ 0 h 1997243"/>
              <a:gd name="connsiteX1" fmla="*/ 2382254 w 3573379"/>
              <a:gd name="connsiteY1" fmla="*/ 0 h 1997243"/>
              <a:gd name="connsiteX2" fmla="*/ 3573379 w 3573379"/>
              <a:gd name="connsiteY2" fmla="*/ 1997243 h 1997243"/>
              <a:gd name="connsiteX3" fmla="*/ 0 w 3573379"/>
              <a:gd name="connsiteY3" fmla="*/ 1997243 h 1997243"/>
              <a:gd name="connsiteX4" fmla="*/ 1106905 w 3573379"/>
              <a:gd name="connsiteY4" fmla="*/ 0 h 1997243"/>
              <a:gd name="connsiteX0" fmla="*/ 1106905 w 3284621"/>
              <a:gd name="connsiteY0" fmla="*/ 0 h 2021306"/>
              <a:gd name="connsiteX1" fmla="*/ 2382254 w 3284621"/>
              <a:gd name="connsiteY1" fmla="*/ 0 h 2021306"/>
              <a:gd name="connsiteX2" fmla="*/ 3284621 w 3284621"/>
              <a:gd name="connsiteY2" fmla="*/ 2021306 h 2021306"/>
              <a:gd name="connsiteX3" fmla="*/ 0 w 3284621"/>
              <a:gd name="connsiteY3" fmla="*/ 1997243 h 2021306"/>
              <a:gd name="connsiteX4" fmla="*/ 1106905 w 3284621"/>
              <a:gd name="connsiteY4" fmla="*/ 0 h 2021306"/>
              <a:gd name="connsiteX0" fmla="*/ 733926 w 2911642"/>
              <a:gd name="connsiteY0" fmla="*/ 0 h 2021306"/>
              <a:gd name="connsiteX1" fmla="*/ 2009275 w 2911642"/>
              <a:gd name="connsiteY1" fmla="*/ 0 h 2021306"/>
              <a:gd name="connsiteX2" fmla="*/ 2911642 w 2911642"/>
              <a:gd name="connsiteY2" fmla="*/ 2021306 h 2021306"/>
              <a:gd name="connsiteX3" fmla="*/ 0 w 2911642"/>
              <a:gd name="connsiteY3" fmla="*/ 2009275 h 2021306"/>
              <a:gd name="connsiteX4" fmla="*/ 733926 w 2911642"/>
              <a:gd name="connsiteY4" fmla="*/ 0 h 2021306"/>
              <a:gd name="connsiteX0" fmla="*/ 661737 w 2839453"/>
              <a:gd name="connsiteY0" fmla="*/ 0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661737 w 2839453"/>
              <a:gd name="connsiteY4" fmla="*/ 0 h 2021306"/>
              <a:gd name="connsiteX0" fmla="*/ 770021 w 2839453"/>
              <a:gd name="connsiteY0" fmla="*/ 12031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770021 w 2839453"/>
              <a:gd name="connsiteY4" fmla="*/ 12031 h 2021306"/>
              <a:gd name="connsiteX0" fmla="*/ 770021 w 2671010"/>
              <a:gd name="connsiteY0" fmla="*/ 12031 h 2045369"/>
              <a:gd name="connsiteX1" fmla="*/ 1937086 w 2671010"/>
              <a:gd name="connsiteY1" fmla="*/ 0 h 2045369"/>
              <a:gd name="connsiteX2" fmla="*/ 2671010 w 2671010"/>
              <a:gd name="connsiteY2" fmla="*/ 2045369 h 2045369"/>
              <a:gd name="connsiteX3" fmla="*/ 0 w 2671010"/>
              <a:gd name="connsiteY3" fmla="*/ 2009275 h 2045369"/>
              <a:gd name="connsiteX4" fmla="*/ 770021 w 2671010"/>
              <a:gd name="connsiteY4" fmla="*/ 12031 h 2045369"/>
              <a:gd name="connsiteX0" fmla="*/ 770021 w 2671010"/>
              <a:gd name="connsiteY0" fmla="*/ 12031 h 2033338"/>
              <a:gd name="connsiteX1" fmla="*/ 1937086 w 2671010"/>
              <a:gd name="connsiteY1" fmla="*/ 0 h 2033338"/>
              <a:gd name="connsiteX2" fmla="*/ 2671010 w 2671010"/>
              <a:gd name="connsiteY2" fmla="*/ 2033338 h 2033338"/>
              <a:gd name="connsiteX3" fmla="*/ 0 w 2671010"/>
              <a:gd name="connsiteY3" fmla="*/ 2009275 h 2033338"/>
              <a:gd name="connsiteX4" fmla="*/ 770021 w 2671010"/>
              <a:gd name="connsiteY4" fmla="*/ 12031 h 2033338"/>
              <a:gd name="connsiteX0" fmla="*/ 770021 w 2671010"/>
              <a:gd name="connsiteY0" fmla="*/ 0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770021 w 2671010"/>
              <a:gd name="connsiteY4" fmla="*/ 0 h 2021307"/>
              <a:gd name="connsiteX0" fmla="*/ 493295 w 2671010"/>
              <a:gd name="connsiteY0" fmla="*/ 0 h 2033339"/>
              <a:gd name="connsiteX1" fmla="*/ 2105528 w 2671010"/>
              <a:gd name="connsiteY1" fmla="*/ 12032 h 2033339"/>
              <a:gd name="connsiteX2" fmla="*/ 2671010 w 2671010"/>
              <a:gd name="connsiteY2" fmla="*/ 2033339 h 2033339"/>
              <a:gd name="connsiteX3" fmla="*/ 0 w 2671010"/>
              <a:gd name="connsiteY3" fmla="*/ 2009276 h 2033339"/>
              <a:gd name="connsiteX4" fmla="*/ 493295 w 2671010"/>
              <a:gd name="connsiteY4" fmla="*/ 0 h 2033339"/>
              <a:gd name="connsiteX0" fmla="*/ 565485 w 2671010"/>
              <a:gd name="connsiteY0" fmla="*/ 12031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565485 w 2671010"/>
              <a:gd name="connsiteY4" fmla="*/ 12031 h 2021307"/>
              <a:gd name="connsiteX0" fmla="*/ 565485 w 2671010"/>
              <a:gd name="connsiteY0" fmla="*/ 0 h 2009276"/>
              <a:gd name="connsiteX1" fmla="*/ 2033338 w 2671010"/>
              <a:gd name="connsiteY1" fmla="*/ 12032 h 2009276"/>
              <a:gd name="connsiteX2" fmla="*/ 2671010 w 2671010"/>
              <a:gd name="connsiteY2" fmla="*/ 2009276 h 2009276"/>
              <a:gd name="connsiteX3" fmla="*/ 0 w 2671010"/>
              <a:gd name="connsiteY3" fmla="*/ 1985213 h 2009276"/>
              <a:gd name="connsiteX4" fmla="*/ 565485 w 2671010"/>
              <a:gd name="connsiteY4" fmla="*/ 0 h 2009276"/>
              <a:gd name="connsiteX0" fmla="*/ 601579 w 2671010"/>
              <a:gd name="connsiteY0" fmla="*/ 24063 h 1997244"/>
              <a:gd name="connsiteX1" fmla="*/ 2033338 w 2671010"/>
              <a:gd name="connsiteY1" fmla="*/ 0 h 1997244"/>
              <a:gd name="connsiteX2" fmla="*/ 2671010 w 2671010"/>
              <a:gd name="connsiteY2" fmla="*/ 1997244 h 1997244"/>
              <a:gd name="connsiteX3" fmla="*/ 0 w 2671010"/>
              <a:gd name="connsiteY3" fmla="*/ 1973181 h 1997244"/>
              <a:gd name="connsiteX4" fmla="*/ 601579 w 2671010"/>
              <a:gd name="connsiteY4" fmla="*/ 24063 h 1997244"/>
              <a:gd name="connsiteX0" fmla="*/ 601579 w 2671010"/>
              <a:gd name="connsiteY0" fmla="*/ 0 h 1973181"/>
              <a:gd name="connsiteX1" fmla="*/ 2033338 w 2671010"/>
              <a:gd name="connsiteY1" fmla="*/ 0 h 1973181"/>
              <a:gd name="connsiteX2" fmla="*/ 2671010 w 2671010"/>
              <a:gd name="connsiteY2" fmla="*/ 1973181 h 1973181"/>
              <a:gd name="connsiteX3" fmla="*/ 0 w 2671010"/>
              <a:gd name="connsiteY3" fmla="*/ 1949118 h 1973181"/>
              <a:gd name="connsiteX4" fmla="*/ 601579 w 2671010"/>
              <a:gd name="connsiteY4" fmla="*/ 0 h 19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0" h="1973181">
                <a:moveTo>
                  <a:pt x="601579" y="0"/>
                </a:moveTo>
                <a:lnTo>
                  <a:pt x="2033338" y="0"/>
                </a:lnTo>
                <a:lnTo>
                  <a:pt x="2671010" y="1973181"/>
                </a:lnTo>
                <a:lnTo>
                  <a:pt x="0" y="1949118"/>
                </a:lnTo>
                <a:lnTo>
                  <a:pt x="601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D573D-8CD5-4E5E-8524-D95AEDA130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0641" y="2346158"/>
            <a:ext cx="1997243" cy="1997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C988F5-5D3C-4388-80F2-AC563E0A24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30641" y="2346158"/>
            <a:ext cx="1997243" cy="1997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54518F-5549-4D07-B4B0-798529AF271B}"/>
              </a:ext>
            </a:extLst>
          </p:cNvPr>
          <p:cNvCxnSpPr>
            <a:cxnSpLocks/>
            <a:stCxn id="25" idx="3"/>
            <a:endCxn id="25" idx="1"/>
          </p:cNvCxnSpPr>
          <p:nvPr/>
        </p:nvCxnSpPr>
        <p:spPr bwMode="auto">
          <a:xfrm flipV="1">
            <a:off x="6214309" y="1223210"/>
            <a:ext cx="2033338" cy="194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72981F-F78E-4974-838F-D5F727AC25D2}"/>
              </a:ext>
            </a:extLst>
          </p:cNvPr>
          <p:cNvCxnSpPr>
            <a:cxnSpLocks/>
            <a:stCxn id="25" idx="2"/>
            <a:endCxn id="25" idx="0"/>
          </p:cNvCxnSpPr>
          <p:nvPr/>
        </p:nvCxnSpPr>
        <p:spPr bwMode="auto">
          <a:xfrm flipH="1" flipV="1">
            <a:off x="6815888" y="1223210"/>
            <a:ext cx="2069431" cy="19731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01D828-057E-41B2-9A1D-4BC52C81CADF}"/>
              </a:ext>
            </a:extLst>
          </p:cNvPr>
          <p:cNvCxnSpPr>
            <a:cxnSpLocks/>
          </p:cNvCxnSpPr>
          <p:nvPr/>
        </p:nvCxnSpPr>
        <p:spPr bwMode="auto">
          <a:xfrm>
            <a:off x="6551192" y="1937085"/>
            <a:ext cx="1898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10">
            <a:extLst>
              <a:ext uri="{FF2B5EF4-FFF2-40B4-BE49-F238E27FC236}">
                <a16:creationId xmlns:a16="http://schemas.microsoft.com/office/drawing/2014/main" id="{CFCED68A-531C-4558-BBF2-AEC9BF228D52}"/>
              </a:ext>
            </a:extLst>
          </p:cNvPr>
          <p:cNvSpPr/>
          <p:nvPr/>
        </p:nvSpPr>
        <p:spPr bwMode="auto">
          <a:xfrm rot="10800000">
            <a:off x="6214308" y="3910266"/>
            <a:ext cx="2671010" cy="1973181"/>
          </a:xfrm>
          <a:custGeom>
            <a:avLst/>
            <a:gdLst>
              <a:gd name="connsiteX0" fmla="*/ 0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0 w 1997243"/>
              <a:gd name="connsiteY4" fmla="*/ 0 h 1997243"/>
              <a:gd name="connsiteX0" fmla="*/ 397042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397042 w 1997243"/>
              <a:gd name="connsiteY0" fmla="*/ 0 h 1997243"/>
              <a:gd name="connsiteX1" fmla="*/ 1672391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1106905 w 2707106"/>
              <a:gd name="connsiteY0" fmla="*/ 0 h 1997243"/>
              <a:gd name="connsiteX1" fmla="*/ 2382254 w 2707106"/>
              <a:gd name="connsiteY1" fmla="*/ 0 h 1997243"/>
              <a:gd name="connsiteX2" fmla="*/ 2707106 w 2707106"/>
              <a:gd name="connsiteY2" fmla="*/ 1997243 h 1997243"/>
              <a:gd name="connsiteX3" fmla="*/ 0 w 2707106"/>
              <a:gd name="connsiteY3" fmla="*/ 1997243 h 1997243"/>
              <a:gd name="connsiteX4" fmla="*/ 1106905 w 2707106"/>
              <a:gd name="connsiteY4" fmla="*/ 0 h 1997243"/>
              <a:gd name="connsiteX0" fmla="*/ 1106905 w 3573379"/>
              <a:gd name="connsiteY0" fmla="*/ 0 h 1997243"/>
              <a:gd name="connsiteX1" fmla="*/ 2382254 w 3573379"/>
              <a:gd name="connsiteY1" fmla="*/ 0 h 1997243"/>
              <a:gd name="connsiteX2" fmla="*/ 3573379 w 3573379"/>
              <a:gd name="connsiteY2" fmla="*/ 1997243 h 1997243"/>
              <a:gd name="connsiteX3" fmla="*/ 0 w 3573379"/>
              <a:gd name="connsiteY3" fmla="*/ 1997243 h 1997243"/>
              <a:gd name="connsiteX4" fmla="*/ 1106905 w 3573379"/>
              <a:gd name="connsiteY4" fmla="*/ 0 h 1997243"/>
              <a:gd name="connsiteX0" fmla="*/ 1106905 w 3284621"/>
              <a:gd name="connsiteY0" fmla="*/ 0 h 2021306"/>
              <a:gd name="connsiteX1" fmla="*/ 2382254 w 3284621"/>
              <a:gd name="connsiteY1" fmla="*/ 0 h 2021306"/>
              <a:gd name="connsiteX2" fmla="*/ 3284621 w 3284621"/>
              <a:gd name="connsiteY2" fmla="*/ 2021306 h 2021306"/>
              <a:gd name="connsiteX3" fmla="*/ 0 w 3284621"/>
              <a:gd name="connsiteY3" fmla="*/ 1997243 h 2021306"/>
              <a:gd name="connsiteX4" fmla="*/ 1106905 w 3284621"/>
              <a:gd name="connsiteY4" fmla="*/ 0 h 2021306"/>
              <a:gd name="connsiteX0" fmla="*/ 733926 w 2911642"/>
              <a:gd name="connsiteY0" fmla="*/ 0 h 2021306"/>
              <a:gd name="connsiteX1" fmla="*/ 2009275 w 2911642"/>
              <a:gd name="connsiteY1" fmla="*/ 0 h 2021306"/>
              <a:gd name="connsiteX2" fmla="*/ 2911642 w 2911642"/>
              <a:gd name="connsiteY2" fmla="*/ 2021306 h 2021306"/>
              <a:gd name="connsiteX3" fmla="*/ 0 w 2911642"/>
              <a:gd name="connsiteY3" fmla="*/ 2009275 h 2021306"/>
              <a:gd name="connsiteX4" fmla="*/ 733926 w 2911642"/>
              <a:gd name="connsiteY4" fmla="*/ 0 h 2021306"/>
              <a:gd name="connsiteX0" fmla="*/ 661737 w 2839453"/>
              <a:gd name="connsiteY0" fmla="*/ 0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661737 w 2839453"/>
              <a:gd name="connsiteY4" fmla="*/ 0 h 2021306"/>
              <a:gd name="connsiteX0" fmla="*/ 770021 w 2839453"/>
              <a:gd name="connsiteY0" fmla="*/ 12031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770021 w 2839453"/>
              <a:gd name="connsiteY4" fmla="*/ 12031 h 2021306"/>
              <a:gd name="connsiteX0" fmla="*/ 770021 w 2671010"/>
              <a:gd name="connsiteY0" fmla="*/ 12031 h 2045369"/>
              <a:gd name="connsiteX1" fmla="*/ 1937086 w 2671010"/>
              <a:gd name="connsiteY1" fmla="*/ 0 h 2045369"/>
              <a:gd name="connsiteX2" fmla="*/ 2671010 w 2671010"/>
              <a:gd name="connsiteY2" fmla="*/ 2045369 h 2045369"/>
              <a:gd name="connsiteX3" fmla="*/ 0 w 2671010"/>
              <a:gd name="connsiteY3" fmla="*/ 2009275 h 2045369"/>
              <a:gd name="connsiteX4" fmla="*/ 770021 w 2671010"/>
              <a:gd name="connsiteY4" fmla="*/ 12031 h 2045369"/>
              <a:gd name="connsiteX0" fmla="*/ 770021 w 2671010"/>
              <a:gd name="connsiteY0" fmla="*/ 12031 h 2033338"/>
              <a:gd name="connsiteX1" fmla="*/ 1937086 w 2671010"/>
              <a:gd name="connsiteY1" fmla="*/ 0 h 2033338"/>
              <a:gd name="connsiteX2" fmla="*/ 2671010 w 2671010"/>
              <a:gd name="connsiteY2" fmla="*/ 2033338 h 2033338"/>
              <a:gd name="connsiteX3" fmla="*/ 0 w 2671010"/>
              <a:gd name="connsiteY3" fmla="*/ 2009275 h 2033338"/>
              <a:gd name="connsiteX4" fmla="*/ 770021 w 2671010"/>
              <a:gd name="connsiteY4" fmla="*/ 12031 h 2033338"/>
              <a:gd name="connsiteX0" fmla="*/ 770021 w 2671010"/>
              <a:gd name="connsiteY0" fmla="*/ 0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770021 w 2671010"/>
              <a:gd name="connsiteY4" fmla="*/ 0 h 2021307"/>
              <a:gd name="connsiteX0" fmla="*/ 493295 w 2671010"/>
              <a:gd name="connsiteY0" fmla="*/ 0 h 2033339"/>
              <a:gd name="connsiteX1" fmla="*/ 2105528 w 2671010"/>
              <a:gd name="connsiteY1" fmla="*/ 12032 h 2033339"/>
              <a:gd name="connsiteX2" fmla="*/ 2671010 w 2671010"/>
              <a:gd name="connsiteY2" fmla="*/ 2033339 h 2033339"/>
              <a:gd name="connsiteX3" fmla="*/ 0 w 2671010"/>
              <a:gd name="connsiteY3" fmla="*/ 2009276 h 2033339"/>
              <a:gd name="connsiteX4" fmla="*/ 493295 w 2671010"/>
              <a:gd name="connsiteY4" fmla="*/ 0 h 2033339"/>
              <a:gd name="connsiteX0" fmla="*/ 565485 w 2671010"/>
              <a:gd name="connsiteY0" fmla="*/ 12031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565485 w 2671010"/>
              <a:gd name="connsiteY4" fmla="*/ 12031 h 2021307"/>
              <a:gd name="connsiteX0" fmla="*/ 565485 w 2671010"/>
              <a:gd name="connsiteY0" fmla="*/ 0 h 2009276"/>
              <a:gd name="connsiteX1" fmla="*/ 2033338 w 2671010"/>
              <a:gd name="connsiteY1" fmla="*/ 12032 h 2009276"/>
              <a:gd name="connsiteX2" fmla="*/ 2671010 w 2671010"/>
              <a:gd name="connsiteY2" fmla="*/ 2009276 h 2009276"/>
              <a:gd name="connsiteX3" fmla="*/ 0 w 2671010"/>
              <a:gd name="connsiteY3" fmla="*/ 1985213 h 2009276"/>
              <a:gd name="connsiteX4" fmla="*/ 565485 w 2671010"/>
              <a:gd name="connsiteY4" fmla="*/ 0 h 2009276"/>
              <a:gd name="connsiteX0" fmla="*/ 601579 w 2671010"/>
              <a:gd name="connsiteY0" fmla="*/ 24063 h 1997244"/>
              <a:gd name="connsiteX1" fmla="*/ 2033338 w 2671010"/>
              <a:gd name="connsiteY1" fmla="*/ 0 h 1997244"/>
              <a:gd name="connsiteX2" fmla="*/ 2671010 w 2671010"/>
              <a:gd name="connsiteY2" fmla="*/ 1997244 h 1997244"/>
              <a:gd name="connsiteX3" fmla="*/ 0 w 2671010"/>
              <a:gd name="connsiteY3" fmla="*/ 1973181 h 1997244"/>
              <a:gd name="connsiteX4" fmla="*/ 601579 w 2671010"/>
              <a:gd name="connsiteY4" fmla="*/ 24063 h 1997244"/>
              <a:gd name="connsiteX0" fmla="*/ 601579 w 2671010"/>
              <a:gd name="connsiteY0" fmla="*/ 0 h 1973181"/>
              <a:gd name="connsiteX1" fmla="*/ 2033338 w 2671010"/>
              <a:gd name="connsiteY1" fmla="*/ 0 h 1973181"/>
              <a:gd name="connsiteX2" fmla="*/ 2671010 w 2671010"/>
              <a:gd name="connsiteY2" fmla="*/ 1973181 h 1973181"/>
              <a:gd name="connsiteX3" fmla="*/ 0 w 2671010"/>
              <a:gd name="connsiteY3" fmla="*/ 1949118 h 1973181"/>
              <a:gd name="connsiteX4" fmla="*/ 601579 w 2671010"/>
              <a:gd name="connsiteY4" fmla="*/ 0 h 19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0" h="1973181">
                <a:moveTo>
                  <a:pt x="601579" y="0"/>
                </a:moveTo>
                <a:lnTo>
                  <a:pt x="2033338" y="0"/>
                </a:lnTo>
                <a:lnTo>
                  <a:pt x="2671010" y="1973181"/>
                </a:lnTo>
                <a:lnTo>
                  <a:pt x="0" y="1949118"/>
                </a:lnTo>
                <a:lnTo>
                  <a:pt x="601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3A61C9B-233A-448E-9DDE-21B108DE2C2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25915" y="3934330"/>
            <a:ext cx="2033338" cy="194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521F55-9177-4DCE-9B1C-2BA51D5F4A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14307" y="3910267"/>
            <a:ext cx="2069431" cy="19731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BAB7EF8-6AB9-4CCD-8772-C95B3E2CFA12}"/>
              </a:ext>
            </a:extLst>
          </p:cNvPr>
          <p:cNvCxnSpPr>
            <a:cxnSpLocks/>
          </p:cNvCxnSpPr>
          <p:nvPr/>
        </p:nvCxnSpPr>
        <p:spPr bwMode="auto">
          <a:xfrm>
            <a:off x="6600318" y="5181601"/>
            <a:ext cx="1898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36BF72-30A1-44E0-83B8-64BF0FBA6F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8516" y="2197769"/>
            <a:ext cx="1445791" cy="9986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B65E26-EA44-40B8-946B-131F62261EAB}"/>
              </a:ext>
            </a:extLst>
          </p:cNvPr>
          <p:cNvCxnSpPr>
            <a:cxnSpLocks/>
          </p:cNvCxnSpPr>
          <p:nvPr/>
        </p:nvCxnSpPr>
        <p:spPr bwMode="auto">
          <a:xfrm>
            <a:off x="4780547" y="3196392"/>
            <a:ext cx="1218193" cy="12552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137FC79-4E84-4E1E-9BF7-36A8452A8096}"/>
              </a:ext>
            </a:extLst>
          </p:cNvPr>
          <p:cNvCxnSpPr>
            <a:cxnSpLocks/>
          </p:cNvCxnSpPr>
          <p:nvPr/>
        </p:nvCxnSpPr>
        <p:spPr bwMode="auto">
          <a:xfrm>
            <a:off x="2530641" y="3320716"/>
            <a:ext cx="19972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71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5C4EC3-07B4-41FD-AFC5-BB539BF6B6AE}"/>
              </a:ext>
            </a:extLst>
          </p:cNvPr>
          <p:cNvCxnSpPr>
            <a:cxnSpLocks/>
          </p:cNvCxnSpPr>
          <p:nvPr/>
        </p:nvCxnSpPr>
        <p:spPr>
          <a:xfrm>
            <a:off x="8108575" y="1138516"/>
            <a:ext cx="0" cy="410583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41862A3-B63D-4056-99D8-C8ECDD2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1" t="35020" r="30453" b="35613"/>
          <a:stretch/>
        </p:blipFill>
        <p:spPr>
          <a:xfrm>
            <a:off x="2281519" y="910807"/>
            <a:ext cx="2940423" cy="289181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14F72-D05B-4AED-AF41-6DBB95A0BF81}"/>
              </a:ext>
            </a:extLst>
          </p:cNvPr>
          <p:cNvCxnSpPr>
            <a:cxnSpLocks/>
          </p:cNvCxnSpPr>
          <p:nvPr/>
        </p:nvCxnSpPr>
        <p:spPr>
          <a:xfrm>
            <a:off x="6347012" y="1138518"/>
            <a:ext cx="2904564" cy="4105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396A0F-04E9-40AF-BB33-812EDAB218E1}"/>
              </a:ext>
            </a:extLst>
          </p:cNvPr>
          <p:cNvCxnSpPr>
            <a:cxnSpLocks/>
          </p:cNvCxnSpPr>
          <p:nvPr/>
        </p:nvCxnSpPr>
        <p:spPr>
          <a:xfrm>
            <a:off x="7037294" y="5244353"/>
            <a:ext cx="2214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792C78-446E-4FFD-A6D2-D8866921B9D1}"/>
              </a:ext>
            </a:extLst>
          </p:cNvPr>
          <p:cNvCxnSpPr>
            <a:cxnSpLocks/>
          </p:cNvCxnSpPr>
          <p:nvPr/>
        </p:nvCxnSpPr>
        <p:spPr>
          <a:xfrm flipH="1">
            <a:off x="7037295" y="1138517"/>
            <a:ext cx="2672750" cy="4105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ACC2BA-FC76-44D6-958F-217A80189597}"/>
              </a:ext>
            </a:extLst>
          </p:cNvPr>
          <p:cNvCxnSpPr>
            <a:cxnSpLocks/>
          </p:cNvCxnSpPr>
          <p:nvPr/>
        </p:nvCxnSpPr>
        <p:spPr>
          <a:xfrm>
            <a:off x="6347012" y="1138518"/>
            <a:ext cx="3379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B1F21-E15A-47D0-A02B-15753E74060A}"/>
              </a:ext>
            </a:extLst>
          </p:cNvPr>
          <p:cNvSpPr txBox="1"/>
          <p:nvPr/>
        </p:nvSpPr>
        <p:spPr>
          <a:xfrm>
            <a:off x="7657168" y="6633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middle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8F52C7-85C5-494F-8775-3967DFE2E961}"/>
              </a:ext>
            </a:extLst>
          </p:cNvPr>
          <p:cNvSpPr txBox="1"/>
          <p:nvPr/>
        </p:nvSpPr>
        <p:spPr>
          <a:xfrm>
            <a:off x="7274628" y="5350150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DEFAULT_SIDE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EE6CF3-CB03-4ED7-B23A-D423CB94EBB8}"/>
              </a:ext>
            </a:extLst>
          </p:cNvPr>
          <p:cNvSpPr txBox="1"/>
          <p:nvPr/>
        </p:nvSpPr>
        <p:spPr>
          <a:xfrm>
            <a:off x="8168527" y="18116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Z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3BA60-9F17-4F58-A5DE-357FE1A55369}"/>
              </a:ext>
            </a:extLst>
          </p:cNvPr>
          <p:cNvSpPr txBox="1"/>
          <p:nvPr/>
        </p:nvSpPr>
        <p:spPr>
          <a:xfrm>
            <a:off x="8144435" y="4515403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solidFill>
                  <a:srgbClr val="00B050"/>
                </a:solidFill>
              </a:rPr>
              <a:t>H</a:t>
            </a:r>
            <a:endParaRPr lang="ko-KR" altLang="en-US" sz="1500" b="1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B46E7-009A-453F-9628-29FADBBFF7CC}"/>
              </a:ext>
            </a:extLst>
          </p:cNvPr>
          <p:cNvSpPr txBox="1"/>
          <p:nvPr/>
        </p:nvSpPr>
        <p:spPr>
          <a:xfrm>
            <a:off x="2106478" y="4838568"/>
            <a:ext cx="352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H=Z * DEFAULT_SIDE / middle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631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0">
            <a:extLst>
              <a:ext uri="{FF2B5EF4-FFF2-40B4-BE49-F238E27FC236}">
                <a16:creationId xmlns:a16="http://schemas.microsoft.com/office/drawing/2014/main" id="{94A7F4EE-1979-4CAA-BBE1-5CCD19018740}"/>
              </a:ext>
            </a:extLst>
          </p:cNvPr>
          <p:cNvSpPr/>
          <p:nvPr/>
        </p:nvSpPr>
        <p:spPr bwMode="auto">
          <a:xfrm rot="10800000">
            <a:off x="1206080" y="1250956"/>
            <a:ext cx="2671010" cy="1973181"/>
          </a:xfrm>
          <a:custGeom>
            <a:avLst/>
            <a:gdLst>
              <a:gd name="connsiteX0" fmla="*/ 0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0 w 1997243"/>
              <a:gd name="connsiteY4" fmla="*/ 0 h 1997243"/>
              <a:gd name="connsiteX0" fmla="*/ 397042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397042 w 1997243"/>
              <a:gd name="connsiteY0" fmla="*/ 0 h 1997243"/>
              <a:gd name="connsiteX1" fmla="*/ 1672391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1106905 w 2707106"/>
              <a:gd name="connsiteY0" fmla="*/ 0 h 1997243"/>
              <a:gd name="connsiteX1" fmla="*/ 2382254 w 2707106"/>
              <a:gd name="connsiteY1" fmla="*/ 0 h 1997243"/>
              <a:gd name="connsiteX2" fmla="*/ 2707106 w 2707106"/>
              <a:gd name="connsiteY2" fmla="*/ 1997243 h 1997243"/>
              <a:gd name="connsiteX3" fmla="*/ 0 w 2707106"/>
              <a:gd name="connsiteY3" fmla="*/ 1997243 h 1997243"/>
              <a:gd name="connsiteX4" fmla="*/ 1106905 w 2707106"/>
              <a:gd name="connsiteY4" fmla="*/ 0 h 1997243"/>
              <a:gd name="connsiteX0" fmla="*/ 1106905 w 3573379"/>
              <a:gd name="connsiteY0" fmla="*/ 0 h 1997243"/>
              <a:gd name="connsiteX1" fmla="*/ 2382254 w 3573379"/>
              <a:gd name="connsiteY1" fmla="*/ 0 h 1997243"/>
              <a:gd name="connsiteX2" fmla="*/ 3573379 w 3573379"/>
              <a:gd name="connsiteY2" fmla="*/ 1997243 h 1997243"/>
              <a:gd name="connsiteX3" fmla="*/ 0 w 3573379"/>
              <a:gd name="connsiteY3" fmla="*/ 1997243 h 1997243"/>
              <a:gd name="connsiteX4" fmla="*/ 1106905 w 3573379"/>
              <a:gd name="connsiteY4" fmla="*/ 0 h 1997243"/>
              <a:gd name="connsiteX0" fmla="*/ 1106905 w 3284621"/>
              <a:gd name="connsiteY0" fmla="*/ 0 h 2021306"/>
              <a:gd name="connsiteX1" fmla="*/ 2382254 w 3284621"/>
              <a:gd name="connsiteY1" fmla="*/ 0 h 2021306"/>
              <a:gd name="connsiteX2" fmla="*/ 3284621 w 3284621"/>
              <a:gd name="connsiteY2" fmla="*/ 2021306 h 2021306"/>
              <a:gd name="connsiteX3" fmla="*/ 0 w 3284621"/>
              <a:gd name="connsiteY3" fmla="*/ 1997243 h 2021306"/>
              <a:gd name="connsiteX4" fmla="*/ 1106905 w 3284621"/>
              <a:gd name="connsiteY4" fmla="*/ 0 h 2021306"/>
              <a:gd name="connsiteX0" fmla="*/ 733926 w 2911642"/>
              <a:gd name="connsiteY0" fmla="*/ 0 h 2021306"/>
              <a:gd name="connsiteX1" fmla="*/ 2009275 w 2911642"/>
              <a:gd name="connsiteY1" fmla="*/ 0 h 2021306"/>
              <a:gd name="connsiteX2" fmla="*/ 2911642 w 2911642"/>
              <a:gd name="connsiteY2" fmla="*/ 2021306 h 2021306"/>
              <a:gd name="connsiteX3" fmla="*/ 0 w 2911642"/>
              <a:gd name="connsiteY3" fmla="*/ 2009275 h 2021306"/>
              <a:gd name="connsiteX4" fmla="*/ 733926 w 2911642"/>
              <a:gd name="connsiteY4" fmla="*/ 0 h 2021306"/>
              <a:gd name="connsiteX0" fmla="*/ 661737 w 2839453"/>
              <a:gd name="connsiteY0" fmla="*/ 0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661737 w 2839453"/>
              <a:gd name="connsiteY4" fmla="*/ 0 h 2021306"/>
              <a:gd name="connsiteX0" fmla="*/ 770021 w 2839453"/>
              <a:gd name="connsiteY0" fmla="*/ 12031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770021 w 2839453"/>
              <a:gd name="connsiteY4" fmla="*/ 12031 h 2021306"/>
              <a:gd name="connsiteX0" fmla="*/ 770021 w 2671010"/>
              <a:gd name="connsiteY0" fmla="*/ 12031 h 2045369"/>
              <a:gd name="connsiteX1" fmla="*/ 1937086 w 2671010"/>
              <a:gd name="connsiteY1" fmla="*/ 0 h 2045369"/>
              <a:gd name="connsiteX2" fmla="*/ 2671010 w 2671010"/>
              <a:gd name="connsiteY2" fmla="*/ 2045369 h 2045369"/>
              <a:gd name="connsiteX3" fmla="*/ 0 w 2671010"/>
              <a:gd name="connsiteY3" fmla="*/ 2009275 h 2045369"/>
              <a:gd name="connsiteX4" fmla="*/ 770021 w 2671010"/>
              <a:gd name="connsiteY4" fmla="*/ 12031 h 2045369"/>
              <a:gd name="connsiteX0" fmla="*/ 770021 w 2671010"/>
              <a:gd name="connsiteY0" fmla="*/ 12031 h 2033338"/>
              <a:gd name="connsiteX1" fmla="*/ 1937086 w 2671010"/>
              <a:gd name="connsiteY1" fmla="*/ 0 h 2033338"/>
              <a:gd name="connsiteX2" fmla="*/ 2671010 w 2671010"/>
              <a:gd name="connsiteY2" fmla="*/ 2033338 h 2033338"/>
              <a:gd name="connsiteX3" fmla="*/ 0 w 2671010"/>
              <a:gd name="connsiteY3" fmla="*/ 2009275 h 2033338"/>
              <a:gd name="connsiteX4" fmla="*/ 770021 w 2671010"/>
              <a:gd name="connsiteY4" fmla="*/ 12031 h 2033338"/>
              <a:gd name="connsiteX0" fmla="*/ 770021 w 2671010"/>
              <a:gd name="connsiteY0" fmla="*/ 0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770021 w 2671010"/>
              <a:gd name="connsiteY4" fmla="*/ 0 h 2021307"/>
              <a:gd name="connsiteX0" fmla="*/ 493295 w 2671010"/>
              <a:gd name="connsiteY0" fmla="*/ 0 h 2033339"/>
              <a:gd name="connsiteX1" fmla="*/ 2105528 w 2671010"/>
              <a:gd name="connsiteY1" fmla="*/ 12032 h 2033339"/>
              <a:gd name="connsiteX2" fmla="*/ 2671010 w 2671010"/>
              <a:gd name="connsiteY2" fmla="*/ 2033339 h 2033339"/>
              <a:gd name="connsiteX3" fmla="*/ 0 w 2671010"/>
              <a:gd name="connsiteY3" fmla="*/ 2009276 h 2033339"/>
              <a:gd name="connsiteX4" fmla="*/ 493295 w 2671010"/>
              <a:gd name="connsiteY4" fmla="*/ 0 h 2033339"/>
              <a:gd name="connsiteX0" fmla="*/ 565485 w 2671010"/>
              <a:gd name="connsiteY0" fmla="*/ 12031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565485 w 2671010"/>
              <a:gd name="connsiteY4" fmla="*/ 12031 h 2021307"/>
              <a:gd name="connsiteX0" fmla="*/ 565485 w 2671010"/>
              <a:gd name="connsiteY0" fmla="*/ 0 h 2009276"/>
              <a:gd name="connsiteX1" fmla="*/ 2033338 w 2671010"/>
              <a:gd name="connsiteY1" fmla="*/ 12032 h 2009276"/>
              <a:gd name="connsiteX2" fmla="*/ 2671010 w 2671010"/>
              <a:gd name="connsiteY2" fmla="*/ 2009276 h 2009276"/>
              <a:gd name="connsiteX3" fmla="*/ 0 w 2671010"/>
              <a:gd name="connsiteY3" fmla="*/ 1985213 h 2009276"/>
              <a:gd name="connsiteX4" fmla="*/ 565485 w 2671010"/>
              <a:gd name="connsiteY4" fmla="*/ 0 h 2009276"/>
              <a:gd name="connsiteX0" fmla="*/ 601579 w 2671010"/>
              <a:gd name="connsiteY0" fmla="*/ 24063 h 1997244"/>
              <a:gd name="connsiteX1" fmla="*/ 2033338 w 2671010"/>
              <a:gd name="connsiteY1" fmla="*/ 0 h 1997244"/>
              <a:gd name="connsiteX2" fmla="*/ 2671010 w 2671010"/>
              <a:gd name="connsiteY2" fmla="*/ 1997244 h 1997244"/>
              <a:gd name="connsiteX3" fmla="*/ 0 w 2671010"/>
              <a:gd name="connsiteY3" fmla="*/ 1973181 h 1997244"/>
              <a:gd name="connsiteX4" fmla="*/ 601579 w 2671010"/>
              <a:gd name="connsiteY4" fmla="*/ 24063 h 1997244"/>
              <a:gd name="connsiteX0" fmla="*/ 601579 w 2671010"/>
              <a:gd name="connsiteY0" fmla="*/ 0 h 1973181"/>
              <a:gd name="connsiteX1" fmla="*/ 2033338 w 2671010"/>
              <a:gd name="connsiteY1" fmla="*/ 0 h 1973181"/>
              <a:gd name="connsiteX2" fmla="*/ 2671010 w 2671010"/>
              <a:gd name="connsiteY2" fmla="*/ 1973181 h 1973181"/>
              <a:gd name="connsiteX3" fmla="*/ 0 w 2671010"/>
              <a:gd name="connsiteY3" fmla="*/ 1949118 h 1973181"/>
              <a:gd name="connsiteX4" fmla="*/ 601579 w 2671010"/>
              <a:gd name="connsiteY4" fmla="*/ 0 h 19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0" h="1973181">
                <a:moveTo>
                  <a:pt x="601579" y="0"/>
                </a:moveTo>
                <a:lnTo>
                  <a:pt x="2033338" y="0"/>
                </a:lnTo>
                <a:lnTo>
                  <a:pt x="2671010" y="1973181"/>
                </a:lnTo>
                <a:lnTo>
                  <a:pt x="0" y="1949118"/>
                </a:lnTo>
                <a:lnTo>
                  <a:pt x="601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2D65A7-AC76-402C-832F-14AD77670B5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17687" y="1275020"/>
            <a:ext cx="2033338" cy="194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9444C3-434B-43DC-98C1-5BE7B73F5D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06079" y="1250957"/>
            <a:ext cx="2069431" cy="19731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9F7C7C-8AC4-4387-B057-748130987CA0}"/>
              </a:ext>
            </a:extLst>
          </p:cNvPr>
          <p:cNvCxnSpPr>
            <a:cxnSpLocks/>
          </p:cNvCxnSpPr>
          <p:nvPr/>
        </p:nvCxnSpPr>
        <p:spPr bwMode="auto">
          <a:xfrm>
            <a:off x="2541864" y="2541864"/>
            <a:ext cx="0" cy="682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3441BB-A404-4775-9364-309841E76D3E}"/>
              </a:ext>
            </a:extLst>
          </p:cNvPr>
          <p:cNvCxnSpPr>
            <a:cxnSpLocks/>
          </p:cNvCxnSpPr>
          <p:nvPr/>
        </p:nvCxnSpPr>
        <p:spPr bwMode="auto">
          <a:xfrm>
            <a:off x="2541864" y="1275020"/>
            <a:ext cx="0" cy="12668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067012-22C5-443F-82DA-DD70A7F0B6DB}"/>
                  </a:ext>
                </a:extLst>
              </p:cNvPr>
              <p:cNvSpPr txBox="1"/>
              <p:nvPr/>
            </p:nvSpPr>
            <p:spPr>
              <a:xfrm>
                <a:off x="2399487" y="1568965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067012-22C5-443F-82DA-DD70A7F0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487" y="1568965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548645-CFAB-4069-95C9-B7841D927B74}"/>
                  </a:ext>
                </a:extLst>
              </p:cNvPr>
              <p:cNvSpPr txBox="1"/>
              <p:nvPr/>
            </p:nvSpPr>
            <p:spPr>
              <a:xfrm>
                <a:off x="2347531" y="2740695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548645-CFAB-4069-95C9-B7841D92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1" y="2740695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7ECD28-3DAE-4460-8C8F-D385D13521D7}"/>
                  </a:ext>
                </a:extLst>
              </p:cNvPr>
              <p:cNvSpPr txBox="1"/>
              <p:nvPr/>
            </p:nvSpPr>
            <p:spPr>
              <a:xfrm>
                <a:off x="2024226" y="853878"/>
                <a:ext cx="103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7ECD28-3DAE-4460-8C8F-D385D135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26" y="853878"/>
                <a:ext cx="103471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A72373-9E6D-4BA3-B4EA-15AAD4AA1A25}"/>
                  </a:ext>
                </a:extLst>
              </p:cNvPr>
              <p:cNvSpPr txBox="1"/>
              <p:nvPr/>
            </p:nvSpPr>
            <p:spPr>
              <a:xfrm>
                <a:off x="2098181" y="3209705"/>
                <a:ext cx="103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A72373-9E6D-4BA3-B4EA-15AAD4AA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81" y="3209705"/>
                <a:ext cx="1034716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BD355E-36ED-4E9D-AA1A-4B69D23978BB}"/>
              </a:ext>
            </a:extLst>
          </p:cNvPr>
          <p:cNvCxnSpPr>
            <a:cxnSpLocks/>
          </p:cNvCxnSpPr>
          <p:nvPr/>
        </p:nvCxnSpPr>
        <p:spPr bwMode="auto">
          <a:xfrm>
            <a:off x="1592370" y="2541864"/>
            <a:ext cx="1898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직사각형 10">
            <a:extLst>
              <a:ext uri="{FF2B5EF4-FFF2-40B4-BE49-F238E27FC236}">
                <a16:creationId xmlns:a16="http://schemas.microsoft.com/office/drawing/2014/main" id="{B0804646-919A-4FED-98BC-033CC938641A}"/>
              </a:ext>
            </a:extLst>
          </p:cNvPr>
          <p:cNvSpPr/>
          <p:nvPr/>
        </p:nvSpPr>
        <p:spPr bwMode="auto">
          <a:xfrm>
            <a:off x="6214309" y="1223210"/>
            <a:ext cx="2671010" cy="1973181"/>
          </a:xfrm>
          <a:custGeom>
            <a:avLst/>
            <a:gdLst>
              <a:gd name="connsiteX0" fmla="*/ 0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0 w 1997243"/>
              <a:gd name="connsiteY4" fmla="*/ 0 h 1997243"/>
              <a:gd name="connsiteX0" fmla="*/ 397042 w 1997243"/>
              <a:gd name="connsiteY0" fmla="*/ 0 h 1997243"/>
              <a:gd name="connsiteX1" fmla="*/ 1997243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397042 w 1997243"/>
              <a:gd name="connsiteY0" fmla="*/ 0 h 1997243"/>
              <a:gd name="connsiteX1" fmla="*/ 1672391 w 1997243"/>
              <a:gd name="connsiteY1" fmla="*/ 0 h 1997243"/>
              <a:gd name="connsiteX2" fmla="*/ 1997243 w 1997243"/>
              <a:gd name="connsiteY2" fmla="*/ 1997243 h 1997243"/>
              <a:gd name="connsiteX3" fmla="*/ 0 w 1997243"/>
              <a:gd name="connsiteY3" fmla="*/ 1997243 h 1997243"/>
              <a:gd name="connsiteX4" fmla="*/ 397042 w 1997243"/>
              <a:gd name="connsiteY4" fmla="*/ 0 h 1997243"/>
              <a:gd name="connsiteX0" fmla="*/ 1106905 w 2707106"/>
              <a:gd name="connsiteY0" fmla="*/ 0 h 1997243"/>
              <a:gd name="connsiteX1" fmla="*/ 2382254 w 2707106"/>
              <a:gd name="connsiteY1" fmla="*/ 0 h 1997243"/>
              <a:gd name="connsiteX2" fmla="*/ 2707106 w 2707106"/>
              <a:gd name="connsiteY2" fmla="*/ 1997243 h 1997243"/>
              <a:gd name="connsiteX3" fmla="*/ 0 w 2707106"/>
              <a:gd name="connsiteY3" fmla="*/ 1997243 h 1997243"/>
              <a:gd name="connsiteX4" fmla="*/ 1106905 w 2707106"/>
              <a:gd name="connsiteY4" fmla="*/ 0 h 1997243"/>
              <a:gd name="connsiteX0" fmla="*/ 1106905 w 3573379"/>
              <a:gd name="connsiteY0" fmla="*/ 0 h 1997243"/>
              <a:gd name="connsiteX1" fmla="*/ 2382254 w 3573379"/>
              <a:gd name="connsiteY1" fmla="*/ 0 h 1997243"/>
              <a:gd name="connsiteX2" fmla="*/ 3573379 w 3573379"/>
              <a:gd name="connsiteY2" fmla="*/ 1997243 h 1997243"/>
              <a:gd name="connsiteX3" fmla="*/ 0 w 3573379"/>
              <a:gd name="connsiteY3" fmla="*/ 1997243 h 1997243"/>
              <a:gd name="connsiteX4" fmla="*/ 1106905 w 3573379"/>
              <a:gd name="connsiteY4" fmla="*/ 0 h 1997243"/>
              <a:gd name="connsiteX0" fmla="*/ 1106905 w 3284621"/>
              <a:gd name="connsiteY0" fmla="*/ 0 h 2021306"/>
              <a:gd name="connsiteX1" fmla="*/ 2382254 w 3284621"/>
              <a:gd name="connsiteY1" fmla="*/ 0 h 2021306"/>
              <a:gd name="connsiteX2" fmla="*/ 3284621 w 3284621"/>
              <a:gd name="connsiteY2" fmla="*/ 2021306 h 2021306"/>
              <a:gd name="connsiteX3" fmla="*/ 0 w 3284621"/>
              <a:gd name="connsiteY3" fmla="*/ 1997243 h 2021306"/>
              <a:gd name="connsiteX4" fmla="*/ 1106905 w 3284621"/>
              <a:gd name="connsiteY4" fmla="*/ 0 h 2021306"/>
              <a:gd name="connsiteX0" fmla="*/ 733926 w 2911642"/>
              <a:gd name="connsiteY0" fmla="*/ 0 h 2021306"/>
              <a:gd name="connsiteX1" fmla="*/ 2009275 w 2911642"/>
              <a:gd name="connsiteY1" fmla="*/ 0 h 2021306"/>
              <a:gd name="connsiteX2" fmla="*/ 2911642 w 2911642"/>
              <a:gd name="connsiteY2" fmla="*/ 2021306 h 2021306"/>
              <a:gd name="connsiteX3" fmla="*/ 0 w 2911642"/>
              <a:gd name="connsiteY3" fmla="*/ 2009275 h 2021306"/>
              <a:gd name="connsiteX4" fmla="*/ 733926 w 2911642"/>
              <a:gd name="connsiteY4" fmla="*/ 0 h 2021306"/>
              <a:gd name="connsiteX0" fmla="*/ 661737 w 2839453"/>
              <a:gd name="connsiteY0" fmla="*/ 0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661737 w 2839453"/>
              <a:gd name="connsiteY4" fmla="*/ 0 h 2021306"/>
              <a:gd name="connsiteX0" fmla="*/ 770021 w 2839453"/>
              <a:gd name="connsiteY0" fmla="*/ 12031 h 2021306"/>
              <a:gd name="connsiteX1" fmla="*/ 1937086 w 2839453"/>
              <a:gd name="connsiteY1" fmla="*/ 0 h 2021306"/>
              <a:gd name="connsiteX2" fmla="*/ 2839453 w 2839453"/>
              <a:gd name="connsiteY2" fmla="*/ 2021306 h 2021306"/>
              <a:gd name="connsiteX3" fmla="*/ 0 w 2839453"/>
              <a:gd name="connsiteY3" fmla="*/ 2009275 h 2021306"/>
              <a:gd name="connsiteX4" fmla="*/ 770021 w 2839453"/>
              <a:gd name="connsiteY4" fmla="*/ 12031 h 2021306"/>
              <a:gd name="connsiteX0" fmla="*/ 770021 w 2671010"/>
              <a:gd name="connsiteY0" fmla="*/ 12031 h 2045369"/>
              <a:gd name="connsiteX1" fmla="*/ 1937086 w 2671010"/>
              <a:gd name="connsiteY1" fmla="*/ 0 h 2045369"/>
              <a:gd name="connsiteX2" fmla="*/ 2671010 w 2671010"/>
              <a:gd name="connsiteY2" fmla="*/ 2045369 h 2045369"/>
              <a:gd name="connsiteX3" fmla="*/ 0 w 2671010"/>
              <a:gd name="connsiteY3" fmla="*/ 2009275 h 2045369"/>
              <a:gd name="connsiteX4" fmla="*/ 770021 w 2671010"/>
              <a:gd name="connsiteY4" fmla="*/ 12031 h 2045369"/>
              <a:gd name="connsiteX0" fmla="*/ 770021 w 2671010"/>
              <a:gd name="connsiteY0" fmla="*/ 12031 h 2033338"/>
              <a:gd name="connsiteX1" fmla="*/ 1937086 w 2671010"/>
              <a:gd name="connsiteY1" fmla="*/ 0 h 2033338"/>
              <a:gd name="connsiteX2" fmla="*/ 2671010 w 2671010"/>
              <a:gd name="connsiteY2" fmla="*/ 2033338 h 2033338"/>
              <a:gd name="connsiteX3" fmla="*/ 0 w 2671010"/>
              <a:gd name="connsiteY3" fmla="*/ 2009275 h 2033338"/>
              <a:gd name="connsiteX4" fmla="*/ 770021 w 2671010"/>
              <a:gd name="connsiteY4" fmla="*/ 12031 h 2033338"/>
              <a:gd name="connsiteX0" fmla="*/ 770021 w 2671010"/>
              <a:gd name="connsiteY0" fmla="*/ 0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770021 w 2671010"/>
              <a:gd name="connsiteY4" fmla="*/ 0 h 2021307"/>
              <a:gd name="connsiteX0" fmla="*/ 493295 w 2671010"/>
              <a:gd name="connsiteY0" fmla="*/ 0 h 2033339"/>
              <a:gd name="connsiteX1" fmla="*/ 2105528 w 2671010"/>
              <a:gd name="connsiteY1" fmla="*/ 12032 h 2033339"/>
              <a:gd name="connsiteX2" fmla="*/ 2671010 w 2671010"/>
              <a:gd name="connsiteY2" fmla="*/ 2033339 h 2033339"/>
              <a:gd name="connsiteX3" fmla="*/ 0 w 2671010"/>
              <a:gd name="connsiteY3" fmla="*/ 2009276 h 2033339"/>
              <a:gd name="connsiteX4" fmla="*/ 493295 w 2671010"/>
              <a:gd name="connsiteY4" fmla="*/ 0 h 2033339"/>
              <a:gd name="connsiteX0" fmla="*/ 565485 w 2671010"/>
              <a:gd name="connsiteY0" fmla="*/ 12031 h 2021307"/>
              <a:gd name="connsiteX1" fmla="*/ 2105528 w 2671010"/>
              <a:gd name="connsiteY1" fmla="*/ 0 h 2021307"/>
              <a:gd name="connsiteX2" fmla="*/ 2671010 w 2671010"/>
              <a:gd name="connsiteY2" fmla="*/ 2021307 h 2021307"/>
              <a:gd name="connsiteX3" fmla="*/ 0 w 2671010"/>
              <a:gd name="connsiteY3" fmla="*/ 1997244 h 2021307"/>
              <a:gd name="connsiteX4" fmla="*/ 565485 w 2671010"/>
              <a:gd name="connsiteY4" fmla="*/ 12031 h 2021307"/>
              <a:gd name="connsiteX0" fmla="*/ 565485 w 2671010"/>
              <a:gd name="connsiteY0" fmla="*/ 0 h 2009276"/>
              <a:gd name="connsiteX1" fmla="*/ 2033338 w 2671010"/>
              <a:gd name="connsiteY1" fmla="*/ 12032 h 2009276"/>
              <a:gd name="connsiteX2" fmla="*/ 2671010 w 2671010"/>
              <a:gd name="connsiteY2" fmla="*/ 2009276 h 2009276"/>
              <a:gd name="connsiteX3" fmla="*/ 0 w 2671010"/>
              <a:gd name="connsiteY3" fmla="*/ 1985213 h 2009276"/>
              <a:gd name="connsiteX4" fmla="*/ 565485 w 2671010"/>
              <a:gd name="connsiteY4" fmla="*/ 0 h 2009276"/>
              <a:gd name="connsiteX0" fmla="*/ 601579 w 2671010"/>
              <a:gd name="connsiteY0" fmla="*/ 24063 h 1997244"/>
              <a:gd name="connsiteX1" fmla="*/ 2033338 w 2671010"/>
              <a:gd name="connsiteY1" fmla="*/ 0 h 1997244"/>
              <a:gd name="connsiteX2" fmla="*/ 2671010 w 2671010"/>
              <a:gd name="connsiteY2" fmla="*/ 1997244 h 1997244"/>
              <a:gd name="connsiteX3" fmla="*/ 0 w 2671010"/>
              <a:gd name="connsiteY3" fmla="*/ 1973181 h 1997244"/>
              <a:gd name="connsiteX4" fmla="*/ 601579 w 2671010"/>
              <a:gd name="connsiteY4" fmla="*/ 24063 h 1997244"/>
              <a:gd name="connsiteX0" fmla="*/ 601579 w 2671010"/>
              <a:gd name="connsiteY0" fmla="*/ 0 h 1973181"/>
              <a:gd name="connsiteX1" fmla="*/ 2033338 w 2671010"/>
              <a:gd name="connsiteY1" fmla="*/ 0 h 1973181"/>
              <a:gd name="connsiteX2" fmla="*/ 2671010 w 2671010"/>
              <a:gd name="connsiteY2" fmla="*/ 1973181 h 1973181"/>
              <a:gd name="connsiteX3" fmla="*/ 0 w 2671010"/>
              <a:gd name="connsiteY3" fmla="*/ 1949118 h 1973181"/>
              <a:gd name="connsiteX4" fmla="*/ 601579 w 2671010"/>
              <a:gd name="connsiteY4" fmla="*/ 0 h 19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0" h="1973181">
                <a:moveTo>
                  <a:pt x="601579" y="0"/>
                </a:moveTo>
                <a:lnTo>
                  <a:pt x="2033338" y="0"/>
                </a:lnTo>
                <a:lnTo>
                  <a:pt x="2671010" y="1973181"/>
                </a:lnTo>
                <a:lnTo>
                  <a:pt x="0" y="1949118"/>
                </a:lnTo>
                <a:lnTo>
                  <a:pt x="601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3F54D-6A22-4A13-9ABE-A96E35CDCD5C}"/>
              </a:ext>
            </a:extLst>
          </p:cNvPr>
          <p:cNvCxnSpPr>
            <a:cxnSpLocks/>
            <a:stCxn id="79" idx="3"/>
            <a:endCxn id="79" idx="1"/>
          </p:cNvCxnSpPr>
          <p:nvPr/>
        </p:nvCxnSpPr>
        <p:spPr bwMode="auto">
          <a:xfrm flipV="1">
            <a:off x="6214309" y="1223210"/>
            <a:ext cx="2033338" cy="194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376A14-00FB-45A4-B841-5EA918624881}"/>
              </a:ext>
            </a:extLst>
          </p:cNvPr>
          <p:cNvCxnSpPr>
            <a:cxnSpLocks/>
            <a:stCxn id="79" idx="2"/>
            <a:endCxn id="79" idx="0"/>
          </p:cNvCxnSpPr>
          <p:nvPr/>
        </p:nvCxnSpPr>
        <p:spPr bwMode="auto">
          <a:xfrm flipH="1" flipV="1">
            <a:off x="6815888" y="1223210"/>
            <a:ext cx="2069431" cy="19731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BB99830-2200-4610-B402-5BC1FC4B2FF5}"/>
              </a:ext>
            </a:extLst>
          </p:cNvPr>
          <p:cNvCxnSpPr>
            <a:cxnSpLocks/>
          </p:cNvCxnSpPr>
          <p:nvPr/>
        </p:nvCxnSpPr>
        <p:spPr bwMode="auto">
          <a:xfrm>
            <a:off x="6551192" y="1937085"/>
            <a:ext cx="1898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9C02C3-CD25-4A55-8692-0B6CC03D422B}"/>
              </a:ext>
            </a:extLst>
          </p:cNvPr>
          <p:cNvCxnSpPr>
            <a:cxnSpLocks/>
          </p:cNvCxnSpPr>
          <p:nvPr/>
        </p:nvCxnSpPr>
        <p:spPr bwMode="auto">
          <a:xfrm>
            <a:off x="7534712" y="1250956"/>
            <a:ext cx="0" cy="68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2A79F24-62A9-4F23-A665-29E39EEF5E02}"/>
              </a:ext>
            </a:extLst>
          </p:cNvPr>
          <p:cNvCxnSpPr>
            <a:cxnSpLocks/>
          </p:cNvCxnSpPr>
          <p:nvPr/>
        </p:nvCxnSpPr>
        <p:spPr bwMode="auto">
          <a:xfrm>
            <a:off x="7534712" y="1937085"/>
            <a:ext cx="0" cy="1235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5F6AA0-F784-4E8E-9EB8-D0F75E5D9EB9}"/>
                  </a:ext>
                </a:extLst>
              </p:cNvPr>
              <p:cNvSpPr txBox="1"/>
              <p:nvPr/>
            </p:nvSpPr>
            <p:spPr>
              <a:xfrm>
                <a:off x="7339209" y="1244162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5F6AA0-F784-4E8E-9EB8-D0F75E5D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09" y="1244162"/>
                <a:ext cx="77585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2B2DE-B857-4B49-AA8D-EE89B6B21A26}"/>
                  </a:ext>
                </a:extLst>
              </p:cNvPr>
              <p:cNvSpPr txBox="1"/>
              <p:nvPr/>
            </p:nvSpPr>
            <p:spPr>
              <a:xfrm>
                <a:off x="7402702" y="237136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2B2DE-B857-4B49-AA8D-EE89B6B2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02" y="2371363"/>
                <a:ext cx="77585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6D76C-6CF5-4F5F-B53B-54D3CC9A01E4}"/>
                  </a:ext>
                </a:extLst>
              </p:cNvPr>
              <p:cNvSpPr txBox="1"/>
              <p:nvPr/>
            </p:nvSpPr>
            <p:spPr>
              <a:xfrm>
                <a:off x="7006392" y="811207"/>
                <a:ext cx="103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6D76C-6CF5-4F5F-B53B-54D3CC9A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92" y="811207"/>
                <a:ext cx="103471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9C72F-FF2F-4412-84A2-41C5AC217F68}"/>
                  </a:ext>
                </a:extLst>
              </p:cNvPr>
              <p:cNvSpPr txBox="1"/>
              <p:nvPr/>
            </p:nvSpPr>
            <p:spPr>
              <a:xfrm>
                <a:off x="7080347" y="3167034"/>
                <a:ext cx="103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9C72F-FF2F-4412-84A2-41C5AC2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47" y="3167034"/>
                <a:ext cx="103471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41862A3-B63D-4056-99D8-C8ECDD2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1" t="35020" r="30453" b="35613"/>
          <a:stretch/>
        </p:blipFill>
        <p:spPr>
          <a:xfrm>
            <a:off x="2281519" y="910807"/>
            <a:ext cx="2940423" cy="2891819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DC6FBFF1-5049-4EC0-AA44-97702BFA323D}"/>
              </a:ext>
            </a:extLst>
          </p:cNvPr>
          <p:cNvSpPr/>
          <p:nvPr/>
        </p:nvSpPr>
        <p:spPr>
          <a:xfrm>
            <a:off x="2805953" y="1371599"/>
            <a:ext cx="2061881" cy="20574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94A18F-2471-45A3-A5F9-5563F0B714EE}"/>
              </a:ext>
            </a:extLst>
          </p:cNvPr>
          <p:cNvCxnSpPr/>
          <p:nvPr/>
        </p:nvCxnSpPr>
        <p:spPr>
          <a:xfrm flipH="1">
            <a:off x="2805953" y="1371599"/>
            <a:ext cx="2061881" cy="205740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C1E71A-AA8F-4175-953A-F3DE2E33A425}"/>
              </a:ext>
            </a:extLst>
          </p:cNvPr>
          <p:cNvCxnSpPr>
            <a:cxnSpLocks/>
          </p:cNvCxnSpPr>
          <p:nvPr/>
        </p:nvCxnSpPr>
        <p:spPr>
          <a:xfrm>
            <a:off x="2805953" y="1371599"/>
            <a:ext cx="2061881" cy="205740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45D5995-E925-427E-BFFC-1647F09E7AFD}"/>
              </a:ext>
            </a:extLst>
          </p:cNvPr>
          <p:cNvSpPr/>
          <p:nvPr/>
        </p:nvSpPr>
        <p:spPr>
          <a:xfrm>
            <a:off x="3796552" y="2359958"/>
            <a:ext cx="80682" cy="80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1C654C6D-3FDD-454B-924F-E617EBD5E17D}"/>
              </a:ext>
            </a:extLst>
          </p:cNvPr>
          <p:cNvSpPr/>
          <p:nvPr/>
        </p:nvSpPr>
        <p:spPr>
          <a:xfrm>
            <a:off x="5795680" y="1576342"/>
            <a:ext cx="2653555" cy="2057401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FA5063-23AB-479B-81DD-1D32B098096D}"/>
              </a:ext>
            </a:extLst>
          </p:cNvPr>
          <p:cNvCxnSpPr>
            <a:cxnSpLocks/>
          </p:cNvCxnSpPr>
          <p:nvPr/>
        </p:nvCxnSpPr>
        <p:spPr>
          <a:xfrm flipH="1">
            <a:off x="5795680" y="1619926"/>
            <a:ext cx="2142567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809E0F-1C63-4CD1-8167-5A5C5ACDDEEE}"/>
              </a:ext>
            </a:extLst>
          </p:cNvPr>
          <p:cNvCxnSpPr>
            <a:cxnSpLocks/>
          </p:cNvCxnSpPr>
          <p:nvPr/>
        </p:nvCxnSpPr>
        <p:spPr>
          <a:xfrm>
            <a:off x="6333562" y="1619926"/>
            <a:ext cx="2115673" cy="201381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783BB15-37C2-4B1E-8F45-A97981331D19}"/>
              </a:ext>
            </a:extLst>
          </p:cNvPr>
          <p:cNvSpPr/>
          <p:nvPr/>
        </p:nvSpPr>
        <p:spPr>
          <a:xfrm>
            <a:off x="7096635" y="2330379"/>
            <a:ext cx="84091" cy="80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29620B-B424-4973-87D8-3A85F912AB2E}"/>
              </a:ext>
            </a:extLst>
          </p:cNvPr>
          <p:cNvCxnSpPr>
            <a:cxnSpLocks/>
          </p:cNvCxnSpPr>
          <p:nvPr/>
        </p:nvCxnSpPr>
        <p:spPr>
          <a:xfrm>
            <a:off x="6124343" y="2389650"/>
            <a:ext cx="1944583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60CD31D-6E2E-4BC0-91FD-ABD82014CB1E}"/>
              </a:ext>
            </a:extLst>
          </p:cNvPr>
          <p:cNvCxnSpPr>
            <a:cxnSpLocks/>
          </p:cNvCxnSpPr>
          <p:nvPr/>
        </p:nvCxnSpPr>
        <p:spPr>
          <a:xfrm>
            <a:off x="2895977" y="2397817"/>
            <a:ext cx="1944583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6725918-E878-4D5C-B125-FECA61A50B34}"/>
              </a:ext>
            </a:extLst>
          </p:cNvPr>
          <p:cNvSpPr/>
          <p:nvPr/>
        </p:nvSpPr>
        <p:spPr>
          <a:xfrm>
            <a:off x="1484375" y="627165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81E48863-2887-4668-BE2C-43E918A165B7}"/>
              </a:ext>
            </a:extLst>
          </p:cNvPr>
          <p:cNvSpPr/>
          <p:nvPr/>
        </p:nvSpPr>
        <p:spPr>
          <a:xfrm>
            <a:off x="743509" y="1715039"/>
            <a:ext cx="3048315" cy="104286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Four vertices of the detected QR code,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Center point of QR code: </a:t>
            </a:r>
            <a:r>
              <a:rPr lang="en-US" altLang="ko-KR" sz="1200" smtClean="0">
                <a:solidFill>
                  <a:schemeClr val="tx1"/>
                </a:solidFill>
              </a:rPr>
              <a:t>INPUT_CENTER,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Measurement Height: h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BA31D0D-B271-490D-8165-6D15EF769F94}"/>
              </a:ext>
            </a:extLst>
          </p:cNvPr>
          <p:cNvSpPr/>
          <p:nvPr/>
        </p:nvSpPr>
        <p:spPr>
          <a:xfrm>
            <a:off x="3272704" y="5181580"/>
            <a:ext cx="1566583" cy="59503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END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8A02C-2377-43C8-946E-354AEAE4653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2267667" y="1222197"/>
            <a:ext cx="0" cy="492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1D2E75-3228-4EB4-A6AA-9AFB4BE80C7E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2267663" y="2757902"/>
            <a:ext cx="4" cy="841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37CB36D8-8BC2-4FBE-A9E8-AC688FA9995B}"/>
                  </a:ext>
                </a:extLst>
              </p:cNvPr>
              <p:cNvSpPr/>
              <p:nvPr/>
            </p:nvSpPr>
            <p:spPr>
              <a:xfrm>
                <a:off x="743509" y="3599154"/>
                <a:ext cx="3048308" cy="143366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Distance between the upper side and INPUT_CENTER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Distance between the bottom side and INPUT_CENTER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 Length of upper side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/>
                    </a:solidFill>
                  </a:rPr>
                  <a:t>= Length of bottom side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37CB36D8-8BC2-4FBE-A9E8-AC688FA9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09" y="3599154"/>
                <a:ext cx="3048308" cy="1433667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순서도: 판단 22">
                <a:extLst>
                  <a:ext uri="{FF2B5EF4-FFF2-40B4-BE49-F238E27FC236}">
                    <a16:creationId xmlns:a16="http://schemas.microsoft.com/office/drawing/2014/main" id="{FA969AB0-670E-413F-B868-8372FCE8A7ED}"/>
                  </a:ext>
                </a:extLst>
              </p:cNvPr>
              <p:cNvSpPr/>
              <p:nvPr/>
            </p:nvSpPr>
            <p:spPr>
              <a:xfrm>
                <a:off x="5171135" y="845462"/>
                <a:ext cx="2384612" cy="869577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순서도: 판단 22">
                <a:extLst>
                  <a:ext uri="{FF2B5EF4-FFF2-40B4-BE49-F238E27FC236}">
                    <a16:creationId xmlns:a16="http://schemas.microsoft.com/office/drawing/2014/main" id="{FA969AB0-670E-413F-B868-8372FCE8A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35" y="845462"/>
                <a:ext cx="2384612" cy="86957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3B8558C3-C096-4C51-AF78-26D71300FB82}"/>
                  </a:ext>
                </a:extLst>
              </p:cNvPr>
              <p:cNvSpPr/>
              <p:nvPr/>
            </p:nvSpPr>
            <p:spPr>
              <a:xfrm>
                <a:off x="4839287" y="2323113"/>
                <a:ext cx="3048308" cy="2028891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𝐷𝐸𝐹𝐴𝑈𝐿𝑇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𝑆𝐼𝐷𝐸</m:t>
                                      </m:r>
                                    </m:num>
                                    <m:den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𝐷𝐸𝐹𝐴𝑈𝐿𝑇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𝑆𝐼𝐷𝐸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3B8558C3-C096-4C51-AF78-26D71300F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287" y="2323113"/>
                <a:ext cx="3048308" cy="202889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9B28E3-3D56-49BA-B987-D9765ACC86E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363441" y="1715039"/>
            <a:ext cx="0" cy="608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EBB55219-F213-4D71-AD13-8CA65613B961}"/>
                  </a:ext>
                </a:extLst>
              </p:cNvPr>
              <p:cNvSpPr/>
              <p:nvPr/>
            </p:nvSpPr>
            <p:spPr>
              <a:xfrm>
                <a:off x="8515914" y="2324992"/>
                <a:ext cx="3048308" cy="2028893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𝐷𝐸𝐹𝐴𝑈𝐿𝑇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𝑆𝐼𝐷𝐸</m:t>
                                      </m:r>
                                    </m:num>
                                    <m:den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b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𝐷𝐸𝐹𝐴𝑈𝐿𝑇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𝑆𝐼𝐷𝐸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EBB55219-F213-4D71-AD13-8CA65613B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14" y="2324992"/>
                <a:ext cx="3048308" cy="20288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C0A11A3-1BF7-4C20-9F31-0160DF98B67B}"/>
              </a:ext>
            </a:extLst>
          </p:cNvPr>
          <p:cNvCxnSpPr>
            <a:cxnSpLocks/>
            <a:stCxn id="23" idx="3"/>
            <a:endCxn id="34" idx="0"/>
          </p:cNvCxnSpPr>
          <p:nvPr/>
        </p:nvCxnSpPr>
        <p:spPr>
          <a:xfrm>
            <a:off x="7555747" y="1280251"/>
            <a:ext cx="2484321" cy="104474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순서도: 처리 36">
                <a:extLst>
                  <a:ext uri="{FF2B5EF4-FFF2-40B4-BE49-F238E27FC236}">
                    <a16:creationId xmlns:a16="http://schemas.microsoft.com/office/drawing/2014/main" id="{93152DB0-B460-4285-8F64-D9E162868883}"/>
                  </a:ext>
                </a:extLst>
              </p:cNvPr>
              <p:cNvSpPr/>
              <p:nvPr/>
            </p:nvSpPr>
            <p:spPr>
              <a:xfrm>
                <a:off x="6711331" y="4437789"/>
                <a:ext cx="3048308" cy="595033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순서도: 처리 36">
                <a:extLst>
                  <a:ext uri="{FF2B5EF4-FFF2-40B4-BE49-F238E27FC236}">
                    <a16:creationId xmlns:a16="http://schemas.microsoft.com/office/drawing/2014/main" id="{93152DB0-B460-4285-8F64-D9E162868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31" y="4437789"/>
                <a:ext cx="3048308" cy="595033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B192434F-2BB9-40B1-B431-8FBF224DDD95}"/>
              </a:ext>
            </a:extLst>
          </p:cNvPr>
          <p:cNvSpPr/>
          <p:nvPr/>
        </p:nvSpPr>
        <p:spPr>
          <a:xfrm>
            <a:off x="7115399" y="5218380"/>
            <a:ext cx="2240171" cy="52143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 result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BF89D8-8127-48BD-BFF2-43D8C84AD45B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rot="5400000">
            <a:off x="9709144" y="4404381"/>
            <a:ext cx="381421" cy="2804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7B72F27-8410-467E-821C-B2FA768016D3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>
          <a:xfrm rot="16200000" flipH="1">
            <a:off x="6345735" y="4369710"/>
            <a:ext cx="383302" cy="3478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4DDA3C-BB4E-4E05-ABBB-FB8D34FCE2CD}"/>
              </a:ext>
            </a:extLst>
          </p:cNvPr>
          <p:cNvCxnSpPr>
            <a:cxnSpLocks/>
            <a:stCxn id="37" idx="2"/>
            <a:endCxn id="39" idx="1"/>
          </p:cNvCxnSpPr>
          <p:nvPr/>
        </p:nvCxnSpPr>
        <p:spPr>
          <a:xfrm>
            <a:off x="8235485" y="5032822"/>
            <a:ext cx="0" cy="185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545EC2F-B363-4C90-BCD4-F2615BD2B373}"/>
              </a:ext>
            </a:extLst>
          </p:cNvPr>
          <p:cNvCxnSpPr>
            <a:cxnSpLocks/>
            <a:stCxn id="39" idx="2"/>
            <a:endCxn id="11" idx="3"/>
          </p:cNvCxnSpPr>
          <p:nvPr/>
        </p:nvCxnSpPr>
        <p:spPr>
          <a:xfrm flipH="1">
            <a:off x="4839287" y="5479096"/>
            <a:ext cx="2500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1A331CB-5A80-4385-AEEF-C95411441E06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3791817" y="1280251"/>
            <a:ext cx="1379318" cy="30357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529D61-A3D5-4A5E-97DF-61F2C55C81F3}"/>
              </a:ext>
            </a:extLst>
          </p:cNvPr>
          <p:cNvSpPr txBox="1"/>
          <p:nvPr/>
        </p:nvSpPr>
        <p:spPr>
          <a:xfrm>
            <a:off x="6388433" y="175802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89938D-8D96-4BC2-B139-71DA195D1123}"/>
              </a:ext>
            </a:extLst>
          </p:cNvPr>
          <p:cNvSpPr txBox="1"/>
          <p:nvPr/>
        </p:nvSpPr>
        <p:spPr>
          <a:xfrm>
            <a:off x="7539930" y="8715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755</Words>
  <Application>Microsoft Office PowerPoint</Application>
  <PresentationFormat>와이드스크린</PresentationFormat>
  <Paragraphs>125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정석</dc:creator>
  <cp:lastModifiedBy>USER</cp:lastModifiedBy>
  <cp:revision>63</cp:revision>
  <dcterms:created xsi:type="dcterms:W3CDTF">2020-11-29T11:58:13Z</dcterms:created>
  <dcterms:modified xsi:type="dcterms:W3CDTF">2020-12-29T07:27:25Z</dcterms:modified>
</cp:coreProperties>
</file>