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2facb75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2facb75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2facb75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2facb75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2facb75c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62facb75c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2facb75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2facb75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2facb75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2facb75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2facb75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2facb75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2facb75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2facb75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2facb75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2facb75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Terrorism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- I								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111825" y="475557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Priyanka Kolhapure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most and least countries as per # attacks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0" y="1388125"/>
            <a:ext cx="4560950" cy="27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900" y="1460662"/>
            <a:ext cx="4087249" cy="2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wise attacks distribution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632100" y="4003250"/>
            <a:ext cx="74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500" y="1100100"/>
            <a:ext cx="3565425" cy="2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Information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data we used for the analysis is taken from  Global Terrorism Database (GTD) and we got total </a:t>
            </a:r>
            <a:r>
              <a:rPr b="1" lang="en" sz="1600">
                <a:solidFill>
                  <a:srgbClr val="434343"/>
                </a:solidFill>
              </a:rPr>
              <a:t>135 columns and around 181691 records</a:t>
            </a:r>
            <a:endParaRPr b="1" sz="1600">
              <a:solidFill>
                <a:srgbClr val="434343"/>
              </a:solidFill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47 years</a:t>
            </a:r>
            <a:r>
              <a:rPr lang="en" sz="1600"/>
              <a:t> of terrirism data taken into account for this analysis. That data taken from </a:t>
            </a:r>
            <a:r>
              <a:rPr b="1" lang="en" sz="1600">
                <a:solidFill>
                  <a:srgbClr val="434343"/>
                </a:solidFill>
              </a:rPr>
              <a:t>1970 to 2017</a:t>
            </a:r>
            <a:endParaRPr b="1" sz="1600">
              <a:solidFill>
                <a:srgbClr val="434343"/>
              </a:solidFill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Countries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As we </a:t>
            </a:r>
            <a:r>
              <a:rPr lang="en" sz="1600"/>
              <a:t>the taken for the analysis consist of total </a:t>
            </a:r>
            <a:r>
              <a:rPr b="1" lang="en" sz="1600"/>
              <a:t>204 </a:t>
            </a:r>
            <a:r>
              <a:rPr lang="en" sz="1600"/>
              <a:t>countries across the globe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Missing values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Missing value treatment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had almost 50% of columns missing above 80% data, so we dropped those columns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filled some features using most </a:t>
            </a:r>
            <a:r>
              <a:rPr lang="en" sz="1400"/>
              <a:t>occurred</a:t>
            </a:r>
            <a:r>
              <a:rPr lang="en" sz="1400"/>
              <a:t> value which is mode</a:t>
            </a:r>
            <a:endParaRPr sz="14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Replacing and Renaming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Replaced some values with </a:t>
            </a:r>
            <a:r>
              <a:rPr lang="en" sz="1400"/>
              <a:t>original</a:t>
            </a:r>
            <a:r>
              <a:rPr lang="en" sz="1400"/>
              <a:t> types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800"/>
              </a:spcAft>
              <a:buSzPts val="1400"/>
              <a:buChar char="●"/>
            </a:pPr>
            <a:r>
              <a:rPr lang="en" sz="1400"/>
              <a:t>Renamed columns for the better </a:t>
            </a:r>
            <a:r>
              <a:rPr lang="en" sz="1400"/>
              <a:t>interpretation</a:t>
            </a:r>
            <a:r>
              <a:rPr lang="en" sz="1400"/>
              <a:t> of while analysis</a:t>
            </a:r>
            <a:endParaRPr sz="14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selection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Required features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Selected only 12 required features for the analysis based on </a:t>
            </a:r>
            <a:r>
              <a:rPr lang="en" sz="1400"/>
              <a:t>intuition</a:t>
            </a:r>
            <a:r>
              <a:rPr lang="en" sz="1400"/>
              <a:t> and completeness of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study is based on these selected 12 features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7" name="Google Shape;137;p16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39" name="Google Shape;139;p1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0" name="Google Shape;140;p1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50" name="Google Shape;150;p1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1" name="Google Shape;151;p1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6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eapons used in terror attacks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1288975"/>
            <a:ext cx="8431224" cy="26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632100" y="4003250"/>
            <a:ext cx="747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above fig we can see that most used weapon type for terror attach are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Explosives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we can also conclude that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Biological weapons are least used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type when it comes to terror attack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Trend Year-wise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632100" y="4003250"/>
            <a:ext cx="747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attack happened in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2014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as we can see in the graph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we see the trend, then from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1970 to 1992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attacks were linearly increasing and they dropped till 2004 and again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increased drastically and linearly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230688"/>
            <a:ext cx="8694038" cy="255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Targeted types by terrorists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632100" y="4003250"/>
            <a:ext cx="747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we can clearly see that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private citizens and properties are mostly targeted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terrorist, may be because these are most easily accessable places than the 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Also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police and military are the second most targeted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types of terrorists.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50" y="1170200"/>
            <a:ext cx="7138925" cy="2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type used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632100" y="4003250"/>
            <a:ext cx="747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we can see most attack types used by terrorists are armed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assaults and explosives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Also, we can see some attack types unarmed also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62" y="1306550"/>
            <a:ext cx="7578677" cy="20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gangs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632100" y="4003250"/>
            <a:ext cx="747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seen in figure below we can see that around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80% attacks done by unknown terrorist groups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Also we can see that second most attacks done by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taliban gang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56" y="1101113"/>
            <a:ext cx="4771945" cy="281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