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AF7D0A-F314-464A-88A4-69C1DFC6A50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999" y="1071562"/>
            <a:ext cx="9144000" cy="2387600"/>
          </a:xfrm>
          <a:noFill/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Szomszéd Iskola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BD86F1-BB19-45D8-BB1C-5055C9BB1A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36168" y="4079875"/>
            <a:ext cx="2919663" cy="1655762"/>
          </a:xfrm>
          <a:noFill/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2005. dec. 6. 19 óra 4.a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8320FE-1926-4583-8558-81275A2F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1676C17-4C7B-48D3-999A-306806095B88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7B05DB-08C0-4F7F-AC09-F160569C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F0D309-1FCC-46D1-A61F-7C9F5F09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30B6F0-3FD1-4B45-B751-866FE14E2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59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66F4FA-21A4-4685-A0D6-9C0DFDDF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49734B7-4BC8-4CF4-A560-DEEE7B1A1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332074-9018-4B28-A6A1-4AE02CD3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C17-4C7B-48D3-999A-306806095B88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96E4B7-0C1D-4338-BA51-9F9014BE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549342-D299-434D-94BC-7DB57850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B6F0-3FD1-4B45-B751-866FE14E2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777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B3D95FF-0907-4799-9BCB-0B0B205C0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63A8891-F730-452C-8EC0-2968D9E20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A3D0A07-8DEA-4390-80A1-1890241A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C17-4C7B-48D3-999A-306806095B88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9056B4-ACF7-449E-A0BC-BD278AFE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7A0E9F-121F-425B-98CF-ED5CFB56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B6F0-3FD1-4B45-B751-866FE14E2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26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035CE6-06F3-406E-B232-F9E4E560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3BBF48-B575-4D1E-B3F0-1E576820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D6930D-7781-4AD7-85AA-40807AA1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C17-4C7B-48D3-999A-306806095B88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BDF8A5-0223-49E8-8D5D-61254F5C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3A67F7-BC61-4FB7-942D-969A3188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B6F0-3FD1-4B45-B751-866FE14E2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310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EF53DC-FA57-456C-A386-AD8E0972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5E0ECF8-603B-4363-9F71-41A8D0F5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0E9173-7680-4EAC-BB66-7DF6B853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C17-4C7B-48D3-999A-306806095B88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33042F6-463C-4666-9680-064D95B7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DDD038-96DB-47C8-B3BC-C2C10350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B6F0-3FD1-4B45-B751-866FE14E2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968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0A1EF4-F0C8-45D4-8E79-EBB5894C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97F858-91F3-466E-AFF9-8591D33DB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AB2F75A-6503-4B22-82F3-A736D6D02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9B17381-E305-4B34-8334-E5E10851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C17-4C7B-48D3-999A-306806095B88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5ADB8FC-EC0C-47E0-B5A3-EE2358E6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1DBD97E-E95C-4FDE-A74F-521FA084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B6F0-3FD1-4B45-B751-866FE14E2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12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1037C1-ABDE-42D8-AC20-98777D1D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E1ABC33-6A38-49EA-8D11-CB221663F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69F65B6-D636-409A-BE84-6C550750C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2CB9B67-F82F-429C-9B3E-C9A50DA2B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B112820-4C90-4176-843C-07B95AA1B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9F9F565-C5C4-4435-971C-FFDA2CED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C17-4C7B-48D3-999A-306806095B88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80B31DB-506F-4A83-89F7-2D357891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601C7AB-C18B-4FCF-B131-20D54144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B6F0-3FD1-4B45-B751-866FE14E2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905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81C824-CB0B-4771-A858-D955B452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9294316-759B-4279-AEC3-B71E8C26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C17-4C7B-48D3-999A-306806095B88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0623ED8-B9C8-4F1C-B7E1-2D7569AA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96BC79-0DBE-4ACB-9B78-CCDB006C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B6F0-3FD1-4B45-B751-866FE14E2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98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7EBB70F-B595-4A29-ACD6-9FB2D260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C17-4C7B-48D3-999A-306806095B88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9B4BFCD-7481-47C7-B03C-0B1CC4F5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77FFC2A-D505-4185-9C60-B81B5AB1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B6F0-3FD1-4B45-B751-866FE14E2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11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019719-F0E1-4DEF-BA1A-35DBD696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5D0CC0-6635-4BD5-A59A-0D359938C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0E5A438-400D-4802-BE81-B08E1D19E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E04F5F2-3AF5-4517-AA8D-9A242DE5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C17-4C7B-48D3-999A-306806095B88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3309F0C-9550-45E9-A894-4ECE33E9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EEC7B2A-C94F-41CF-A7A0-5598800A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B6F0-3FD1-4B45-B751-866FE14E2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63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72F933-D99D-4949-A678-93662AC4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F554A67-62E9-459C-BB10-B42F736C4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1A9B43C-0BA3-402C-AC9F-956216280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FA5EFC-39F6-45AD-A601-C6BB345C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6C17-4C7B-48D3-999A-306806095B88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B2D3607-795B-4C81-A73F-5944D097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A28D450-E898-4AED-8D1D-8399884B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B6F0-3FD1-4B45-B751-866FE14E2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63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6C63CFA-DB3A-4D4F-AAB3-3805A185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7DEEA4-896B-49BD-9087-F6ECFBD5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</a:t>
            </a:r>
            <a:r>
              <a:rPr lang="hu-HU" dirty="0" err="1"/>
              <a:t>szi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5CDDDBA-8CBE-4FF3-B2D1-6C18C0595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76C17-4C7B-48D3-999A-306806095B88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8728DD-2EDF-4333-9349-00906C899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9D2A8A-BFF9-42D1-9176-F5C453581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B6F0-3FD1-4B45-B751-866FE14E2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727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4F718-65AE-478C-A20E-55715FED2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Szomszéd Iskola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780CF07-3402-422C-956D-DB24A001E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2005. dec. 6. 19.óra 4.a</a:t>
            </a: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8BCEDEA4-7952-4A93-92EF-A61BC6C3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108000"/>
            <a:ext cx="1923605" cy="1800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91AD60B-8E0A-4D5E-8585-9215EDC51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400" y="108000"/>
            <a:ext cx="153959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613C00-08AF-4501-A4E3-614BF9A4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Fejet Lenke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C47DBBC-3014-46CC-A04C-14D6A8F142A0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20000" cy="450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Bár azt hallottam, nagyon igyekszel, nem mennek olyan jól a dolgok. Talán azért, mert szétszórt vagy.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Próbálj meg néha – mondjuk - óránként egyszer, pár percre megállni, és átgondolni, mit akartál az elmúlt órában csinálni és mi a célod a következő órával.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C973C7BF-2ECF-4D5A-A50E-7AFD8EDBC853}"/>
              </a:ext>
            </a:extLst>
          </p:cNvPr>
          <p:cNvGrpSpPr/>
          <p:nvPr/>
        </p:nvGrpSpPr>
        <p:grpSpPr>
          <a:xfrm>
            <a:off x="1002927" y="1240688"/>
            <a:ext cx="9829379" cy="4767358"/>
            <a:chOff x="1002927" y="1240688"/>
            <a:chExt cx="9829379" cy="4767358"/>
          </a:xfrm>
        </p:grpSpPr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A4370F4C-6048-4DAC-80DC-93926AE07CF3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5377" y="1465688"/>
              <a:ext cx="384899" cy="450000"/>
            </a:xfrm>
            <a:prstGeom prst="rect">
              <a:avLst/>
            </a:prstGeom>
          </p:spPr>
        </p:pic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5CD9107F-5441-4C56-ABD5-EAA01E5F9A6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7943" y="1240688"/>
              <a:ext cx="384899" cy="450000"/>
            </a:xfrm>
            <a:prstGeom prst="rect">
              <a:avLst/>
            </a:prstGeom>
          </p:spPr>
        </p:pic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381B66F2-FDAE-4EC6-95EB-10DCD4D877C8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761" y="1915688"/>
              <a:ext cx="384899" cy="450000"/>
            </a:xfrm>
            <a:prstGeom prst="rect">
              <a:avLst/>
            </a:prstGeom>
          </p:spPr>
        </p:pic>
        <p:pic>
          <p:nvPicPr>
            <p:cNvPr id="9" name="Kép 8">
              <a:extLst>
                <a:ext uri="{FF2B5EF4-FFF2-40B4-BE49-F238E27FC236}">
                  <a16:creationId xmlns:a16="http://schemas.microsoft.com/office/drawing/2014/main" id="{166752C2-616A-4CF5-84DE-AEF9ECF7EBEA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557" y="2979000"/>
              <a:ext cx="384899" cy="450000"/>
            </a:xfrm>
            <a:prstGeom prst="rect">
              <a:avLst/>
            </a:prstGeom>
          </p:spPr>
        </p:pic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32E19857-08E6-440D-A40F-D39CCB72EB2F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7223" y="4005547"/>
              <a:ext cx="384899" cy="450000"/>
            </a:xfrm>
            <a:prstGeom prst="rect">
              <a:avLst/>
            </a:prstGeom>
          </p:spPr>
        </p:pic>
        <p:pic>
          <p:nvPicPr>
            <p:cNvPr id="11" name="Kép 10">
              <a:extLst>
                <a:ext uri="{FF2B5EF4-FFF2-40B4-BE49-F238E27FC236}">
                  <a16:creationId xmlns:a16="http://schemas.microsoft.com/office/drawing/2014/main" id="{0E720B64-78FC-4C96-94A9-0F1E59C28DFD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927" y="3940688"/>
              <a:ext cx="384899" cy="450000"/>
            </a:xfrm>
            <a:prstGeom prst="rect">
              <a:avLst/>
            </a:prstGeom>
          </p:spPr>
        </p:pic>
        <p:pic>
          <p:nvPicPr>
            <p:cNvPr id="12" name="Kép 11">
              <a:extLst>
                <a:ext uri="{FF2B5EF4-FFF2-40B4-BE49-F238E27FC236}">
                  <a16:creationId xmlns:a16="http://schemas.microsoft.com/office/drawing/2014/main" id="{464F6DF1-8762-4378-BD87-C90E2457A819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9828" y="2868252"/>
              <a:ext cx="384899" cy="450000"/>
            </a:xfrm>
            <a:prstGeom prst="rect">
              <a:avLst/>
            </a:prstGeom>
          </p:spPr>
        </p:pic>
        <p:pic>
          <p:nvPicPr>
            <p:cNvPr id="13" name="Kép 12">
              <a:extLst>
                <a:ext uri="{FF2B5EF4-FFF2-40B4-BE49-F238E27FC236}">
                  <a16:creationId xmlns:a16="http://schemas.microsoft.com/office/drawing/2014/main" id="{9852BE63-54CA-4E56-833C-EDF9FC8FEEB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876" y="4942312"/>
              <a:ext cx="384899" cy="450000"/>
            </a:xfrm>
            <a:prstGeom prst="rect">
              <a:avLst/>
            </a:prstGeom>
          </p:spPr>
        </p:pic>
        <p:pic>
          <p:nvPicPr>
            <p:cNvPr id="14" name="Kép 13">
              <a:extLst>
                <a:ext uri="{FF2B5EF4-FFF2-40B4-BE49-F238E27FC236}">
                  <a16:creationId xmlns:a16="http://schemas.microsoft.com/office/drawing/2014/main" id="{3F7E8006-D326-4C80-BF9C-D67349AAABBB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6300" y="3624367"/>
              <a:ext cx="384899" cy="450000"/>
            </a:xfrm>
            <a:prstGeom prst="rect">
              <a:avLst/>
            </a:prstGeom>
          </p:spPr>
        </p:pic>
        <p:pic>
          <p:nvPicPr>
            <p:cNvPr id="15" name="Kép 14">
              <a:extLst>
                <a:ext uri="{FF2B5EF4-FFF2-40B4-BE49-F238E27FC236}">
                  <a16:creationId xmlns:a16="http://schemas.microsoft.com/office/drawing/2014/main" id="{9C673932-949C-4586-9ED1-A2E7CD4E5C45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3615" y="4492312"/>
              <a:ext cx="384899" cy="450000"/>
            </a:xfrm>
            <a:prstGeom prst="rect">
              <a:avLst/>
            </a:prstGeom>
          </p:spPr>
        </p:pic>
        <p:pic>
          <p:nvPicPr>
            <p:cNvPr id="16" name="Kép 15">
              <a:extLst>
                <a:ext uri="{FF2B5EF4-FFF2-40B4-BE49-F238E27FC236}">
                  <a16:creationId xmlns:a16="http://schemas.microsoft.com/office/drawing/2014/main" id="{E1A6C82D-5A27-4515-82FB-07F4C8F5EFF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658" y="5167312"/>
              <a:ext cx="384899" cy="450000"/>
            </a:xfrm>
            <a:prstGeom prst="rect">
              <a:avLst/>
            </a:prstGeom>
          </p:spPr>
        </p:pic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A361529F-92A0-44C1-A098-525F22F23066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022" y="3778506"/>
              <a:ext cx="384899" cy="450000"/>
            </a:xfrm>
            <a:prstGeom prst="rect">
              <a:avLst/>
            </a:prstGeom>
          </p:spPr>
        </p:pic>
        <p:pic>
          <p:nvPicPr>
            <p:cNvPr id="19" name="Kép 18">
              <a:extLst>
                <a:ext uri="{FF2B5EF4-FFF2-40B4-BE49-F238E27FC236}">
                  <a16:creationId xmlns:a16="http://schemas.microsoft.com/office/drawing/2014/main" id="{AF14D4FD-3F3A-43DD-96AC-6FC1D867CCBA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6251" y="5558046"/>
              <a:ext cx="384899" cy="450000"/>
            </a:xfrm>
            <a:prstGeom prst="rect">
              <a:avLst/>
            </a:prstGeom>
          </p:spPr>
        </p:pic>
        <p:pic>
          <p:nvPicPr>
            <p:cNvPr id="20" name="Kép 19">
              <a:extLst>
                <a:ext uri="{FF2B5EF4-FFF2-40B4-BE49-F238E27FC236}">
                  <a16:creationId xmlns:a16="http://schemas.microsoft.com/office/drawing/2014/main" id="{F8E84316-8C96-4BFA-B58A-F5EDF061679B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2324" y="5556110"/>
              <a:ext cx="384899" cy="450000"/>
            </a:xfrm>
            <a:prstGeom prst="rect">
              <a:avLst/>
            </a:prstGeom>
          </p:spPr>
        </p:pic>
        <p:pic>
          <p:nvPicPr>
            <p:cNvPr id="21" name="Kép 20">
              <a:extLst>
                <a:ext uri="{FF2B5EF4-FFF2-40B4-BE49-F238E27FC236}">
                  <a16:creationId xmlns:a16="http://schemas.microsoft.com/office/drawing/2014/main" id="{4D3A33BE-6F74-4A02-8519-43C84402F113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7407" y="4583137"/>
              <a:ext cx="384899" cy="45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55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1">
            <a:extLst>
              <a:ext uri="{FF2B5EF4-FFF2-40B4-BE49-F238E27FC236}">
                <a16:creationId xmlns:a16="http://schemas.microsoft.com/office/drawing/2014/main" id="{0A659D78-7CD6-4357-BF2F-D45414BD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Mik Robika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A9D07A76-1D9A-4994-978B-65868D71B75F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20000" cy="450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Aktív vagy, minden közösségi programban részt veszel, dolgozol az iskolai önkormányzatban is.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Vigyázz, hogy mindenre, még alvásra is megfelelő mennyiségű időd jusson!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DCFD3584-B4C0-41EA-A454-A575CF3447D6}"/>
              </a:ext>
            </a:extLst>
          </p:cNvPr>
          <p:cNvGrpSpPr/>
          <p:nvPr/>
        </p:nvGrpSpPr>
        <p:grpSpPr>
          <a:xfrm>
            <a:off x="1002927" y="1240688"/>
            <a:ext cx="9829379" cy="4767358"/>
            <a:chOff x="1002927" y="1240688"/>
            <a:chExt cx="9829379" cy="4767358"/>
          </a:xfrm>
        </p:grpSpPr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93996187-5125-4443-8CCE-582376CC1B4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5377" y="1465688"/>
              <a:ext cx="384899" cy="450000"/>
            </a:xfrm>
            <a:prstGeom prst="rect">
              <a:avLst/>
            </a:prstGeom>
          </p:spPr>
        </p:pic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D0C09CF7-4D35-4BD7-A771-B429905B91D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7943" y="1240688"/>
              <a:ext cx="384899" cy="450000"/>
            </a:xfrm>
            <a:prstGeom prst="rect">
              <a:avLst/>
            </a:prstGeom>
          </p:spPr>
        </p:pic>
        <p:pic>
          <p:nvPicPr>
            <p:cNvPr id="27" name="Kép 26">
              <a:extLst>
                <a:ext uri="{FF2B5EF4-FFF2-40B4-BE49-F238E27FC236}">
                  <a16:creationId xmlns:a16="http://schemas.microsoft.com/office/drawing/2014/main" id="{7D43F704-83D2-44F1-A182-A989E03C446B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761" y="1915688"/>
              <a:ext cx="384899" cy="450000"/>
            </a:xfrm>
            <a:prstGeom prst="rect">
              <a:avLst/>
            </a:prstGeom>
          </p:spPr>
        </p:pic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4E71CAF7-21D2-4997-9D17-E610756E0DBA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557" y="2979000"/>
              <a:ext cx="384899" cy="450000"/>
            </a:xfrm>
            <a:prstGeom prst="rect">
              <a:avLst/>
            </a:prstGeom>
          </p:spPr>
        </p:pic>
        <p:pic>
          <p:nvPicPr>
            <p:cNvPr id="29" name="Kép 28">
              <a:extLst>
                <a:ext uri="{FF2B5EF4-FFF2-40B4-BE49-F238E27FC236}">
                  <a16:creationId xmlns:a16="http://schemas.microsoft.com/office/drawing/2014/main" id="{1FBE8EA2-8CBC-4416-B773-C5D71A131229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7223" y="4005547"/>
              <a:ext cx="384899" cy="450000"/>
            </a:xfrm>
            <a:prstGeom prst="rect">
              <a:avLst/>
            </a:prstGeom>
          </p:spPr>
        </p:pic>
        <p:pic>
          <p:nvPicPr>
            <p:cNvPr id="30" name="Kép 29">
              <a:extLst>
                <a:ext uri="{FF2B5EF4-FFF2-40B4-BE49-F238E27FC236}">
                  <a16:creationId xmlns:a16="http://schemas.microsoft.com/office/drawing/2014/main" id="{FA00882E-600E-4319-9598-F6383F5674DA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927" y="3940688"/>
              <a:ext cx="384899" cy="450000"/>
            </a:xfrm>
            <a:prstGeom prst="rect">
              <a:avLst/>
            </a:prstGeom>
          </p:spPr>
        </p:pic>
        <p:pic>
          <p:nvPicPr>
            <p:cNvPr id="31" name="Kép 30">
              <a:extLst>
                <a:ext uri="{FF2B5EF4-FFF2-40B4-BE49-F238E27FC236}">
                  <a16:creationId xmlns:a16="http://schemas.microsoft.com/office/drawing/2014/main" id="{06A062B3-EE4F-4313-91D2-3E6A58B9928B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9828" y="2868252"/>
              <a:ext cx="384899" cy="450000"/>
            </a:xfrm>
            <a:prstGeom prst="rect">
              <a:avLst/>
            </a:prstGeom>
          </p:spPr>
        </p:pic>
        <p:pic>
          <p:nvPicPr>
            <p:cNvPr id="32" name="Kép 31">
              <a:extLst>
                <a:ext uri="{FF2B5EF4-FFF2-40B4-BE49-F238E27FC236}">
                  <a16:creationId xmlns:a16="http://schemas.microsoft.com/office/drawing/2014/main" id="{6DBA16F4-464E-44D9-8534-A86CE3601D4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876" y="4942312"/>
              <a:ext cx="384899" cy="450000"/>
            </a:xfrm>
            <a:prstGeom prst="rect">
              <a:avLst/>
            </a:prstGeom>
          </p:spPr>
        </p:pic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047DB363-C6CF-4E61-AABD-1DE01E35F91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6300" y="3624367"/>
              <a:ext cx="384899" cy="450000"/>
            </a:xfrm>
            <a:prstGeom prst="rect">
              <a:avLst/>
            </a:prstGeom>
          </p:spPr>
        </p:pic>
        <p:pic>
          <p:nvPicPr>
            <p:cNvPr id="34" name="Kép 33">
              <a:extLst>
                <a:ext uri="{FF2B5EF4-FFF2-40B4-BE49-F238E27FC236}">
                  <a16:creationId xmlns:a16="http://schemas.microsoft.com/office/drawing/2014/main" id="{E8898F9F-9EC1-4FE3-B05F-978CD2EC717B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3615" y="4492312"/>
              <a:ext cx="384899" cy="450000"/>
            </a:xfrm>
            <a:prstGeom prst="rect">
              <a:avLst/>
            </a:prstGeom>
          </p:spPr>
        </p:pic>
        <p:pic>
          <p:nvPicPr>
            <p:cNvPr id="35" name="Kép 34">
              <a:extLst>
                <a:ext uri="{FF2B5EF4-FFF2-40B4-BE49-F238E27FC236}">
                  <a16:creationId xmlns:a16="http://schemas.microsoft.com/office/drawing/2014/main" id="{08060CFE-5BA1-4BC5-BE66-6712FEF3D4B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658" y="5167312"/>
              <a:ext cx="384899" cy="450000"/>
            </a:xfrm>
            <a:prstGeom prst="rect">
              <a:avLst/>
            </a:prstGeom>
          </p:spPr>
        </p:pic>
        <p:pic>
          <p:nvPicPr>
            <p:cNvPr id="36" name="Kép 35">
              <a:extLst>
                <a:ext uri="{FF2B5EF4-FFF2-40B4-BE49-F238E27FC236}">
                  <a16:creationId xmlns:a16="http://schemas.microsoft.com/office/drawing/2014/main" id="{289CF4E0-0D4A-4CCA-905F-F8983C2CB365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022" y="3778506"/>
              <a:ext cx="384899" cy="450000"/>
            </a:xfrm>
            <a:prstGeom prst="rect">
              <a:avLst/>
            </a:prstGeom>
          </p:spPr>
        </p:pic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E32FA616-831C-45AC-8E7C-E59AB4E7A308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6251" y="5558046"/>
              <a:ext cx="384899" cy="450000"/>
            </a:xfrm>
            <a:prstGeom prst="rect">
              <a:avLst/>
            </a:prstGeom>
          </p:spPr>
        </p:pic>
        <p:pic>
          <p:nvPicPr>
            <p:cNvPr id="38" name="Kép 37">
              <a:extLst>
                <a:ext uri="{FF2B5EF4-FFF2-40B4-BE49-F238E27FC236}">
                  <a16:creationId xmlns:a16="http://schemas.microsoft.com/office/drawing/2014/main" id="{00803A67-1B1E-4817-A7EE-EA7395DF48CB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2324" y="5556110"/>
              <a:ext cx="384899" cy="450000"/>
            </a:xfrm>
            <a:prstGeom prst="rect">
              <a:avLst/>
            </a:prstGeom>
          </p:spPr>
        </p:pic>
        <p:pic>
          <p:nvPicPr>
            <p:cNvPr id="39" name="Kép 38">
              <a:extLst>
                <a:ext uri="{FF2B5EF4-FFF2-40B4-BE49-F238E27FC236}">
                  <a16:creationId xmlns:a16="http://schemas.microsoft.com/office/drawing/2014/main" id="{B3B7CAE7-C442-4A06-A8F9-53DD5986FFD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7407" y="4583137"/>
              <a:ext cx="384899" cy="45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139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97</Words>
  <Application>Microsoft Office PowerPoint</Application>
  <PresentationFormat>Szélesvásznú</PresentationFormat>
  <Paragraphs>11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Szomszéd Iskola</vt:lpstr>
      <vt:lpstr>Fejet Lenke</vt:lpstr>
      <vt:lpstr>Mik Robika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AnnaPapoulidis@sulid.hu</dc:creator>
  <cp:lastModifiedBy>AnnaPapoulidis@sulid.hu</cp:lastModifiedBy>
  <cp:revision>5</cp:revision>
  <dcterms:created xsi:type="dcterms:W3CDTF">2023-01-26T09:51:19Z</dcterms:created>
  <dcterms:modified xsi:type="dcterms:W3CDTF">2023-01-26T23:09:01Z</dcterms:modified>
</cp:coreProperties>
</file>