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5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FC-5BC5-4F88-A8AB-38CD0D72D32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024D-327B-4079-A2D3-22057C3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762" r="13111"/>
          <a:stretch/>
        </p:blipFill>
        <p:spPr>
          <a:xfrm>
            <a:off x="8657027" y="309389"/>
            <a:ext cx="3325091" cy="5067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0025622" y="3030075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025622" y="3166642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25622" y="2584751"/>
            <a:ext cx="5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64343"/>
              </p:ext>
            </p:extLst>
          </p:nvPr>
        </p:nvGraphicFramePr>
        <p:xfrm>
          <a:off x="407458" y="238254"/>
          <a:ext cx="31397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4">
                  <a:extLst>
                    <a:ext uri="{9D8B030D-6E8A-4147-A177-3AD203B41FA5}">
                      <a16:colId xmlns:a16="http://schemas.microsoft.com/office/drawing/2014/main" val="2850512020"/>
                    </a:ext>
                  </a:extLst>
                </a:gridCol>
                <a:gridCol w="523284">
                  <a:extLst>
                    <a:ext uri="{9D8B030D-6E8A-4147-A177-3AD203B41FA5}">
                      <a16:colId xmlns:a16="http://schemas.microsoft.com/office/drawing/2014/main" val="2560216055"/>
                    </a:ext>
                  </a:extLst>
                </a:gridCol>
                <a:gridCol w="523284">
                  <a:extLst>
                    <a:ext uri="{9D8B030D-6E8A-4147-A177-3AD203B41FA5}">
                      <a16:colId xmlns:a16="http://schemas.microsoft.com/office/drawing/2014/main" val="2862774838"/>
                    </a:ext>
                  </a:extLst>
                </a:gridCol>
                <a:gridCol w="523284">
                  <a:extLst>
                    <a:ext uri="{9D8B030D-6E8A-4147-A177-3AD203B41FA5}">
                      <a16:colId xmlns:a16="http://schemas.microsoft.com/office/drawing/2014/main" val="825637670"/>
                    </a:ext>
                  </a:extLst>
                </a:gridCol>
                <a:gridCol w="583430">
                  <a:extLst>
                    <a:ext uri="{9D8B030D-6E8A-4147-A177-3AD203B41FA5}">
                      <a16:colId xmlns:a16="http://schemas.microsoft.com/office/drawing/2014/main" val="3577692682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79651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 smtClean="0"/>
                        <a:t>Θ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r>
                        <a:rPr lang="en-US" b="0" baseline="-25000" dirty="0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a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 smtClean="0"/>
                        <a:t>α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 smtClean="0"/>
                        <a:t>σ</a:t>
                      </a:r>
                      <a:r>
                        <a:rPr lang="en-US" b="0" baseline="-25000" dirty="0" err="1" smtClean="0"/>
                        <a:t>i</a:t>
                      </a: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o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7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-90</a:t>
                      </a:r>
                      <a:r>
                        <a:rPr lang="en-US" baseline="30000" dirty="0" smtClean="0"/>
                        <a:t>o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9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-90</a:t>
                      </a:r>
                      <a:r>
                        <a:rPr lang="en-US" baseline="30000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6241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10631263" y="2121613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631263" y="1080543"/>
            <a:ext cx="5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631263" y="65202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9982" y="34932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79665" y="224450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891053" y="202343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28919" y="1157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877430" y="-520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{6}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9387" y="3120980"/>
            <a:ext cx="961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Θ</a:t>
            </a:r>
            <a:r>
              <a:rPr lang="en-US" baseline="-25000" dirty="0" smtClean="0"/>
              <a:t>1 </a:t>
            </a:r>
            <a:r>
              <a:rPr lang="en-US" dirty="0" smtClean="0"/>
              <a:t>= q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 </a:t>
            </a:r>
            <a:r>
              <a:rPr lang="en-US" dirty="0" smtClean="0"/>
              <a:t>= L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1 </a:t>
            </a:r>
            <a:r>
              <a:rPr lang="en-US" dirty="0" smtClean="0"/>
              <a:t>= 90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32050" y="4062123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32050" y="4198690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32050" y="3616799"/>
            <a:ext cx="5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50508" y="428066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86093" y="327655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39" name="Arc 38"/>
          <p:cNvSpPr/>
          <p:nvPr/>
        </p:nvSpPr>
        <p:spPr>
          <a:xfrm>
            <a:off x="1747849" y="4280664"/>
            <a:ext cx="489193" cy="489193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4768" y="4965613"/>
            <a:ext cx="106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Θ</a:t>
            </a:r>
            <a:r>
              <a:rPr lang="en-US" baseline="-25000" dirty="0" smtClean="0"/>
              <a:t>2 </a:t>
            </a:r>
            <a:r>
              <a:rPr lang="en-US" dirty="0" smtClean="0"/>
              <a:t>= q</a:t>
            </a:r>
            <a:r>
              <a:rPr lang="en-US" baseline="-25000" dirty="0"/>
              <a:t>2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 smtClean="0"/>
              <a:t>2 </a:t>
            </a:r>
            <a:r>
              <a:rPr lang="en-US" dirty="0" smtClean="0"/>
              <a:t>= L</a:t>
            </a:r>
            <a:r>
              <a:rPr lang="en-US" baseline="-25000" dirty="0"/>
              <a:t>2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2 </a:t>
            </a:r>
            <a:r>
              <a:rPr lang="en-US" dirty="0" smtClean="0"/>
              <a:t>= -90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43924" y="6068496"/>
            <a:ext cx="5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16762" y="5623170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97967" y="572825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05816" y="57644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922479" y="3281877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934853" y="5740708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025622" y="2265888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816762" y="5758519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>
            <a:off x="1692903" y="5771590"/>
            <a:ext cx="489193" cy="489193"/>
          </a:xfrm>
          <a:prstGeom prst="arc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0631264" y="2273413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77005" y="4965613"/>
            <a:ext cx="106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Θ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q</a:t>
            </a:r>
            <a:r>
              <a:rPr lang="en-US" baseline="-25000" dirty="0"/>
              <a:t>3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90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smtClean="0"/>
              <a:t>σ</a:t>
            </a:r>
            <a:r>
              <a:rPr lang="en-US" baseline="-25000" dirty="0"/>
              <a:t>3</a:t>
            </a:r>
            <a:r>
              <a:rPr lang="en-US" dirty="0" smtClean="0"/>
              <a:t> = 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112011" y="6110596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17914" y="5360472"/>
            <a:ext cx="5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57967" y="602596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536307" y="498303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112012" y="6262396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117915" y="5033900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0621409" y="729039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>
            <a:off x="4914140" y="6295768"/>
            <a:ext cx="489193" cy="489193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21509" y="5026221"/>
            <a:ext cx="106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4</a:t>
            </a:r>
          </a:p>
          <a:p>
            <a:r>
              <a:rPr lang="en-US" dirty="0" smtClean="0"/>
              <a:t>Θ</a:t>
            </a:r>
            <a:r>
              <a:rPr lang="en-US" baseline="-25000" dirty="0" smtClean="0"/>
              <a:t>4 </a:t>
            </a:r>
            <a:r>
              <a:rPr lang="en-US" dirty="0" smtClean="0"/>
              <a:t>= </a:t>
            </a:r>
            <a:r>
              <a:rPr lang="en-US" dirty="0" smtClean="0"/>
              <a:t>q</a:t>
            </a:r>
            <a:r>
              <a:rPr lang="en-US" baseline="-25000" dirty="0"/>
              <a:t>4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 = 0</a:t>
            </a:r>
            <a:endParaRPr lang="en-US" baseline="-25000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4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/>
              <a:t>4</a:t>
            </a:r>
            <a:r>
              <a:rPr lang="en-US" baseline="-25000" dirty="0" smtClean="0"/>
              <a:t> </a:t>
            </a:r>
            <a:r>
              <a:rPr lang="en-US" dirty="0" smtClean="0"/>
              <a:t>= -90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smtClean="0"/>
              <a:t>σ</a:t>
            </a:r>
            <a:r>
              <a:rPr lang="en-US" baseline="-25000" dirty="0" smtClean="0"/>
              <a:t>4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0631264" y="180177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869330" y="6260306"/>
            <a:ext cx="5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869330" y="5244965"/>
            <a:ext cx="0" cy="4631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66986" y="63374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15497" y="512770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{5}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7876945" y="5933735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869331" y="5359940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7622587" y="5965745"/>
            <a:ext cx="489193" cy="489193"/>
          </a:xfrm>
          <a:prstGeom prst="arc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302292" y="562035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05945"/>
              </p:ext>
            </p:extLst>
          </p:nvPr>
        </p:nvGraphicFramePr>
        <p:xfrm>
          <a:off x="4979185" y="562035"/>
          <a:ext cx="3048000" cy="708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48150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2335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7977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931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5963196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cos(q1)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sin(q1)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768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A1=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sin(q1)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-cos(q1)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46755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44778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610668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88205"/>
              </p:ext>
            </p:extLst>
          </p:nvPr>
        </p:nvGraphicFramePr>
        <p:xfrm>
          <a:off x="4979185" y="1481889"/>
          <a:ext cx="3048000" cy="708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446786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7671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5895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02989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997224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cos(q2)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-sin(q2)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84391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A2=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sin(q2)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cos(q2)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39667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12578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4655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302292" y="1481889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2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29244"/>
              </p:ext>
            </p:extLst>
          </p:nvPr>
        </p:nvGraphicFramePr>
        <p:xfrm>
          <a:off x="4979185" y="2401743"/>
          <a:ext cx="3048000" cy="76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18078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58431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79050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9256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5258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048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A3=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7547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54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268938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302291" y="2328996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3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65540"/>
              </p:ext>
            </p:extLst>
          </p:nvPr>
        </p:nvGraphicFramePr>
        <p:xfrm>
          <a:off x="4979185" y="3435380"/>
          <a:ext cx="3048000" cy="76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493439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7844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3377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1099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11307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cos(q4)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-sin(q4)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062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A4=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sin(q4)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cos(q4)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291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957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636175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4302291" y="3389859"/>
            <a:ext cx="5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19237" y="4983030"/>
            <a:ext cx="106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Θ</a:t>
            </a:r>
            <a:r>
              <a:rPr lang="en-US" baseline="-25000" dirty="0" smtClean="0"/>
              <a:t>5 </a:t>
            </a:r>
            <a:r>
              <a:rPr lang="en-US" dirty="0" smtClean="0"/>
              <a:t>= </a:t>
            </a:r>
            <a:r>
              <a:rPr lang="en-US" dirty="0" smtClean="0"/>
              <a:t>0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 = L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5 </a:t>
            </a:r>
            <a:r>
              <a:rPr lang="en-US" dirty="0" smtClean="0"/>
              <a:t>= 0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5 </a:t>
            </a:r>
            <a:r>
              <a:rPr lang="en-US" dirty="0" smtClean="0"/>
              <a:t>= -90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smtClean="0"/>
              <a:t>σ</a:t>
            </a:r>
            <a:r>
              <a:rPr lang="en-US" baseline="-25000" dirty="0" smtClean="0"/>
              <a:t>5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0685921" y="5135962"/>
            <a:ext cx="0" cy="46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932088" y="501869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{6}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685922" y="5250937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0687759" y="6062941"/>
            <a:ext cx="0" cy="4631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933926" y="594567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{5}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10687760" y="6177916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9545304" y="682477"/>
            <a:ext cx="0" cy="4631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9545305" y="797452"/>
            <a:ext cx="320633" cy="326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505550" y="35970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DBFECDF46F845B2946EB16BD702CC" ma:contentTypeVersion="14" ma:contentTypeDescription="Create a new document." ma:contentTypeScope="" ma:versionID="0dd02ebcda82384723ae05ffa3aa9b71">
  <xsd:schema xmlns:xsd="http://www.w3.org/2001/XMLSchema" xmlns:xs="http://www.w3.org/2001/XMLSchema" xmlns:p="http://schemas.microsoft.com/office/2006/metadata/properties" xmlns:ns3="f41e70fc-211f-40cd-890c-7f0d321ad7d1" xmlns:ns4="330b01d9-79ca-4ced-ac74-c16b5687a983" targetNamespace="http://schemas.microsoft.com/office/2006/metadata/properties" ma:root="true" ma:fieldsID="ad4fabd3e73ae739ec04f745eb664622" ns3:_="" ns4:_="">
    <xsd:import namespace="f41e70fc-211f-40cd-890c-7f0d321ad7d1"/>
    <xsd:import namespace="330b01d9-79ca-4ced-ac74-c16b5687a9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e70fc-211f-40cd-890c-7f0d321ad7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b01d9-79ca-4ced-ac74-c16b5687a98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F390D-656A-43B6-88A4-D38F2929B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e70fc-211f-40cd-890c-7f0d321ad7d1"/>
    <ds:schemaRef ds:uri="330b01d9-79ca-4ced-ac74-c16b5687a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1759EF-FD26-4AF8-BC1B-08B9EE640C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1C547E-B745-466F-9783-6B8765731F17}">
  <ds:schemaRefs>
    <ds:schemaRef ds:uri="http://schemas.microsoft.com/office/2006/documentManagement/types"/>
    <ds:schemaRef ds:uri="330b01d9-79ca-4ced-ac74-c16b5687a983"/>
    <ds:schemaRef ds:uri="http://purl.org/dc/elements/1.1/"/>
    <ds:schemaRef ds:uri="http://schemas.microsoft.com/office/2006/metadata/properties"/>
    <ds:schemaRef ds:uri="f41e70fc-211f-40cd-890c-7f0d321ad7d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283</Words>
  <Application>Microsoft Office PowerPoint</Application>
  <PresentationFormat>Widescreen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13</cp:revision>
  <dcterms:created xsi:type="dcterms:W3CDTF">2022-03-15T22:27:41Z</dcterms:created>
  <dcterms:modified xsi:type="dcterms:W3CDTF">2022-03-16T01:15:41Z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0x01010040DDBFECDF46F845B2946EB16BD702CC</vt:lpwstr>
  </property>
</Properties>
</file>