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9554A-9EDC-4877-9319-6A413D0EE9D6}" v="43" dt="2020-08-28T02:12:16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Koprov" userId="992a79b9-2d25-4587-b396-8dc53285b6f7" providerId="ADAL" clId="{0F69554A-9EDC-4877-9319-6A413D0EE9D6}"/>
    <pc:docChg chg="undo redo custSel addSld modSld">
      <pc:chgData name="Pavel Koprov" userId="992a79b9-2d25-4587-b396-8dc53285b6f7" providerId="ADAL" clId="{0F69554A-9EDC-4877-9319-6A413D0EE9D6}" dt="2020-08-28T02:12:43.066" v="3953" actId="1076"/>
      <pc:docMkLst>
        <pc:docMk/>
      </pc:docMkLst>
      <pc:sldChg chg="addSp delSp modSp mod">
        <pc:chgData name="Pavel Koprov" userId="992a79b9-2d25-4587-b396-8dc53285b6f7" providerId="ADAL" clId="{0F69554A-9EDC-4877-9319-6A413D0EE9D6}" dt="2020-08-27T17:18:29.767" v="3842" actId="20577"/>
        <pc:sldMkLst>
          <pc:docMk/>
          <pc:sldMk cId="3150769372" sldId="256"/>
        </pc:sldMkLst>
        <pc:spChg chg="add mod">
          <ac:chgData name="Pavel Koprov" userId="992a79b9-2d25-4587-b396-8dc53285b6f7" providerId="ADAL" clId="{0F69554A-9EDC-4877-9319-6A413D0EE9D6}" dt="2020-08-27T17:18:29.767" v="3842" actId="20577"/>
          <ac:spMkLst>
            <pc:docMk/>
            <pc:sldMk cId="3150769372" sldId="256"/>
            <ac:spMk id="2" creationId="{E0A0A9F4-D2E4-45D5-A09D-320960320C73}"/>
          </ac:spMkLst>
        </pc:spChg>
        <pc:spChg chg="mod">
          <ac:chgData name="Pavel Koprov" userId="992a79b9-2d25-4587-b396-8dc53285b6f7" providerId="ADAL" clId="{0F69554A-9EDC-4877-9319-6A413D0EE9D6}" dt="2020-08-25T03:27:22.102" v="492" actId="1076"/>
          <ac:spMkLst>
            <pc:docMk/>
            <pc:sldMk cId="3150769372" sldId="256"/>
            <ac:spMk id="6" creationId="{5969AA5A-DA43-44E0-AD3E-4259BC18C880}"/>
          </ac:spMkLst>
        </pc:spChg>
        <pc:spChg chg="mod">
          <ac:chgData name="Pavel Koprov" userId="992a79b9-2d25-4587-b396-8dc53285b6f7" providerId="ADAL" clId="{0F69554A-9EDC-4877-9319-6A413D0EE9D6}" dt="2020-08-25T03:27:19.136" v="491" actId="1076"/>
          <ac:spMkLst>
            <pc:docMk/>
            <pc:sldMk cId="3150769372" sldId="256"/>
            <ac:spMk id="8" creationId="{C2B58FA5-8381-4568-A936-B5D71D3B6E2B}"/>
          </ac:spMkLst>
        </pc:spChg>
        <pc:spChg chg="mod">
          <ac:chgData name="Pavel Koprov" userId="992a79b9-2d25-4587-b396-8dc53285b6f7" providerId="ADAL" clId="{0F69554A-9EDC-4877-9319-6A413D0EE9D6}" dt="2020-08-25T03:27:04.232" v="486" actId="1076"/>
          <ac:spMkLst>
            <pc:docMk/>
            <pc:sldMk cId="3150769372" sldId="256"/>
            <ac:spMk id="10" creationId="{F6306CBC-57D8-44C9-8CF3-2004793694DE}"/>
          </ac:spMkLst>
        </pc:spChg>
        <pc:spChg chg="mod">
          <ac:chgData name="Pavel Koprov" userId="992a79b9-2d25-4587-b396-8dc53285b6f7" providerId="ADAL" clId="{0F69554A-9EDC-4877-9319-6A413D0EE9D6}" dt="2020-08-25T03:27:25.296" v="493" actId="1076"/>
          <ac:spMkLst>
            <pc:docMk/>
            <pc:sldMk cId="3150769372" sldId="256"/>
            <ac:spMk id="12" creationId="{ADD6655F-1C16-4071-87C2-8CAE9CD4AB95}"/>
          </ac:spMkLst>
        </pc:spChg>
        <pc:spChg chg="mod">
          <ac:chgData name="Pavel Koprov" userId="992a79b9-2d25-4587-b396-8dc53285b6f7" providerId="ADAL" clId="{0F69554A-9EDC-4877-9319-6A413D0EE9D6}" dt="2020-08-25T03:27:14.876" v="490" actId="1076"/>
          <ac:spMkLst>
            <pc:docMk/>
            <pc:sldMk cId="3150769372" sldId="256"/>
            <ac:spMk id="14" creationId="{BFD5672B-F91F-48A2-9553-12AF3ED5F8C1}"/>
          </ac:spMkLst>
        </pc:spChg>
        <pc:spChg chg="mod">
          <ac:chgData name="Pavel Koprov" userId="992a79b9-2d25-4587-b396-8dc53285b6f7" providerId="ADAL" clId="{0F69554A-9EDC-4877-9319-6A413D0EE9D6}" dt="2020-08-25T03:27:07.762" v="487" actId="1076"/>
          <ac:spMkLst>
            <pc:docMk/>
            <pc:sldMk cId="3150769372" sldId="256"/>
            <ac:spMk id="16" creationId="{230372FE-7445-435D-A67A-57B238718492}"/>
          </ac:spMkLst>
        </pc:spChg>
        <pc:spChg chg="mod">
          <ac:chgData name="Pavel Koprov" userId="992a79b9-2d25-4587-b396-8dc53285b6f7" providerId="ADAL" clId="{0F69554A-9EDC-4877-9319-6A413D0EE9D6}" dt="2020-08-25T03:27:00.671" v="485" actId="1076"/>
          <ac:spMkLst>
            <pc:docMk/>
            <pc:sldMk cId="3150769372" sldId="256"/>
            <ac:spMk id="20" creationId="{3E896A90-0D4D-4A8B-BB4A-71BA0FAD9F64}"/>
          </ac:spMkLst>
        </pc:spChg>
        <pc:spChg chg="add mod">
          <ac:chgData name="Pavel Koprov" userId="992a79b9-2d25-4587-b396-8dc53285b6f7" providerId="ADAL" clId="{0F69554A-9EDC-4877-9319-6A413D0EE9D6}" dt="2020-08-25T03:16:56.993" v="21" actId="20577"/>
          <ac:spMkLst>
            <pc:docMk/>
            <pc:sldMk cId="3150769372" sldId="256"/>
            <ac:spMk id="21" creationId="{AEC21271-D662-48C0-BA83-B3B6B42CC02C}"/>
          </ac:spMkLst>
        </pc:spChg>
        <pc:spChg chg="add mod">
          <ac:chgData name="Pavel Koprov" userId="992a79b9-2d25-4587-b396-8dc53285b6f7" providerId="ADAL" clId="{0F69554A-9EDC-4877-9319-6A413D0EE9D6}" dt="2020-08-25T03:26:37.811" v="454" actId="1035"/>
          <ac:spMkLst>
            <pc:docMk/>
            <pc:sldMk cId="3150769372" sldId="256"/>
            <ac:spMk id="22" creationId="{CC2DCD8A-E3C6-4B7D-BF4C-FF67BDC97364}"/>
          </ac:spMkLst>
        </pc:spChg>
        <pc:spChg chg="add mod">
          <ac:chgData name="Pavel Koprov" userId="992a79b9-2d25-4587-b396-8dc53285b6f7" providerId="ADAL" clId="{0F69554A-9EDC-4877-9319-6A413D0EE9D6}" dt="2020-08-25T03:26:32.313" v="451" actId="1035"/>
          <ac:spMkLst>
            <pc:docMk/>
            <pc:sldMk cId="3150769372" sldId="256"/>
            <ac:spMk id="24" creationId="{AA245DAB-AACC-4B06-8A2F-374D03275971}"/>
          </ac:spMkLst>
        </pc:spChg>
        <pc:spChg chg="add mod">
          <ac:chgData name="Pavel Koprov" userId="992a79b9-2d25-4587-b396-8dc53285b6f7" providerId="ADAL" clId="{0F69554A-9EDC-4877-9319-6A413D0EE9D6}" dt="2020-08-25T03:23:39.241" v="164" actId="1036"/>
          <ac:spMkLst>
            <pc:docMk/>
            <pc:sldMk cId="3150769372" sldId="256"/>
            <ac:spMk id="26" creationId="{DFF422D4-DDB9-4631-A672-018D1C3CCE5D}"/>
          </ac:spMkLst>
        </pc:spChg>
        <pc:spChg chg="add mod">
          <ac:chgData name="Pavel Koprov" userId="992a79b9-2d25-4587-b396-8dc53285b6f7" providerId="ADAL" clId="{0F69554A-9EDC-4877-9319-6A413D0EE9D6}" dt="2020-08-25T03:26:19.055" v="447" actId="1036"/>
          <ac:spMkLst>
            <pc:docMk/>
            <pc:sldMk cId="3150769372" sldId="256"/>
            <ac:spMk id="28" creationId="{E3FA8331-B291-4AC4-B61C-78685797785C}"/>
          </ac:spMkLst>
        </pc:spChg>
        <pc:spChg chg="add mod">
          <ac:chgData name="Pavel Koprov" userId="992a79b9-2d25-4587-b396-8dc53285b6f7" providerId="ADAL" clId="{0F69554A-9EDC-4877-9319-6A413D0EE9D6}" dt="2020-08-25T03:23:39.241" v="164" actId="1036"/>
          <ac:spMkLst>
            <pc:docMk/>
            <pc:sldMk cId="3150769372" sldId="256"/>
            <ac:spMk id="30" creationId="{FC8490B8-4187-49BC-829E-583D137DE1F0}"/>
          </ac:spMkLst>
        </pc:spChg>
        <pc:spChg chg="add mod">
          <ac:chgData name="Pavel Koprov" userId="992a79b9-2d25-4587-b396-8dc53285b6f7" providerId="ADAL" clId="{0F69554A-9EDC-4877-9319-6A413D0EE9D6}" dt="2020-08-25T03:23:39.241" v="164" actId="1036"/>
          <ac:spMkLst>
            <pc:docMk/>
            <pc:sldMk cId="3150769372" sldId="256"/>
            <ac:spMk id="36" creationId="{DCBA78CC-F3BF-4773-A62D-BEF84E1F432B}"/>
          </ac:spMkLst>
        </pc:spChg>
        <pc:spChg chg="add del">
          <ac:chgData name="Pavel Koprov" userId="992a79b9-2d25-4587-b396-8dc53285b6f7" providerId="ADAL" clId="{0F69554A-9EDC-4877-9319-6A413D0EE9D6}" dt="2020-08-25T03:21:59.801" v="118" actId="22"/>
          <ac:spMkLst>
            <pc:docMk/>
            <pc:sldMk cId="3150769372" sldId="256"/>
            <ac:spMk id="38" creationId="{ABA5D70E-ABA4-4CF5-A79F-E3F67D23516D}"/>
          </ac:spMkLst>
        </pc:spChg>
        <pc:spChg chg="add mod">
          <ac:chgData name="Pavel Koprov" userId="992a79b9-2d25-4587-b396-8dc53285b6f7" providerId="ADAL" clId="{0F69554A-9EDC-4877-9319-6A413D0EE9D6}" dt="2020-08-25T03:23:39.241" v="164" actId="1036"/>
          <ac:spMkLst>
            <pc:docMk/>
            <pc:sldMk cId="3150769372" sldId="256"/>
            <ac:spMk id="40" creationId="{9279E92F-A851-476E-B6FC-DA3813C3BC1D}"/>
          </ac:spMkLst>
        </pc:spChg>
        <pc:spChg chg="add mod">
          <ac:chgData name="Pavel Koprov" userId="992a79b9-2d25-4587-b396-8dc53285b6f7" providerId="ADAL" clId="{0F69554A-9EDC-4877-9319-6A413D0EE9D6}" dt="2020-08-25T03:23:39.241" v="164" actId="1036"/>
          <ac:spMkLst>
            <pc:docMk/>
            <pc:sldMk cId="3150769372" sldId="256"/>
            <ac:spMk id="42" creationId="{C4D0EC86-4464-4DD2-9314-FD96067E82AD}"/>
          </ac:spMkLst>
        </pc:spChg>
        <pc:spChg chg="add mod">
          <ac:chgData name="Pavel Koprov" userId="992a79b9-2d25-4587-b396-8dc53285b6f7" providerId="ADAL" clId="{0F69554A-9EDC-4877-9319-6A413D0EE9D6}" dt="2020-08-25T03:32:49.205" v="597" actId="1038"/>
          <ac:spMkLst>
            <pc:docMk/>
            <pc:sldMk cId="3150769372" sldId="256"/>
            <ac:spMk id="43" creationId="{5AC0C67F-5F5C-4B4C-A670-37709B1ABF01}"/>
          </ac:spMkLst>
        </pc:spChg>
        <pc:spChg chg="add mod">
          <ac:chgData name="Pavel Koprov" userId="992a79b9-2d25-4587-b396-8dc53285b6f7" providerId="ADAL" clId="{0F69554A-9EDC-4877-9319-6A413D0EE9D6}" dt="2020-08-25T03:24:35.266" v="223" actId="1036"/>
          <ac:spMkLst>
            <pc:docMk/>
            <pc:sldMk cId="3150769372" sldId="256"/>
            <ac:spMk id="44" creationId="{1B369B3E-DEDD-48EE-8F09-5E06B5C5AF87}"/>
          </ac:spMkLst>
        </pc:spChg>
        <pc:spChg chg="add mod">
          <ac:chgData name="Pavel Koprov" userId="992a79b9-2d25-4587-b396-8dc53285b6f7" providerId="ADAL" clId="{0F69554A-9EDC-4877-9319-6A413D0EE9D6}" dt="2020-08-25T03:24:01.372" v="189" actId="122"/>
          <ac:spMkLst>
            <pc:docMk/>
            <pc:sldMk cId="3150769372" sldId="256"/>
            <ac:spMk id="46" creationId="{64C39E33-307C-4D92-9360-6BBEC445EE1C}"/>
          </ac:spMkLst>
        </pc:spChg>
        <pc:spChg chg="add mod">
          <ac:chgData name="Pavel Koprov" userId="992a79b9-2d25-4587-b396-8dc53285b6f7" providerId="ADAL" clId="{0F69554A-9EDC-4877-9319-6A413D0EE9D6}" dt="2020-08-25T03:24:51.397" v="242" actId="20577"/>
          <ac:spMkLst>
            <pc:docMk/>
            <pc:sldMk cId="3150769372" sldId="256"/>
            <ac:spMk id="48" creationId="{08B506AA-7879-4C78-A25C-CBBD5E15C753}"/>
          </ac:spMkLst>
        </pc:spChg>
        <pc:spChg chg="add mod">
          <ac:chgData name="Pavel Koprov" userId="992a79b9-2d25-4587-b396-8dc53285b6f7" providerId="ADAL" clId="{0F69554A-9EDC-4877-9319-6A413D0EE9D6}" dt="2020-08-25T03:25:11.354" v="272" actId="20577"/>
          <ac:spMkLst>
            <pc:docMk/>
            <pc:sldMk cId="3150769372" sldId="256"/>
            <ac:spMk id="50" creationId="{3D3A5651-D9B4-429A-BBB6-C533F4195346}"/>
          </ac:spMkLst>
        </pc:spChg>
        <pc:spChg chg="add mod">
          <ac:chgData name="Pavel Koprov" userId="992a79b9-2d25-4587-b396-8dc53285b6f7" providerId="ADAL" clId="{0F69554A-9EDC-4877-9319-6A413D0EE9D6}" dt="2020-08-25T03:25:28.826" v="331" actId="20577"/>
          <ac:spMkLst>
            <pc:docMk/>
            <pc:sldMk cId="3150769372" sldId="256"/>
            <ac:spMk id="52" creationId="{5ACF88DE-BE85-4B72-B655-375871EDCBF1}"/>
          </ac:spMkLst>
        </pc:spChg>
        <pc:spChg chg="add mod">
          <ac:chgData name="Pavel Koprov" userId="992a79b9-2d25-4587-b396-8dc53285b6f7" providerId="ADAL" clId="{0F69554A-9EDC-4877-9319-6A413D0EE9D6}" dt="2020-08-25T03:25:53.872" v="385" actId="20577"/>
          <ac:spMkLst>
            <pc:docMk/>
            <pc:sldMk cId="3150769372" sldId="256"/>
            <ac:spMk id="54" creationId="{F1CC9CA8-6941-475B-9E5C-79600B3A05AA}"/>
          </ac:spMkLst>
        </pc:spChg>
        <pc:spChg chg="add mod">
          <ac:chgData name="Pavel Koprov" userId="992a79b9-2d25-4587-b396-8dc53285b6f7" providerId="ADAL" clId="{0F69554A-9EDC-4877-9319-6A413D0EE9D6}" dt="2020-08-25T03:26:07.492" v="440" actId="20577"/>
          <ac:spMkLst>
            <pc:docMk/>
            <pc:sldMk cId="3150769372" sldId="256"/>
            <ac:spMk id="56" creationId="{56661C04-FE80-4FD6-9112-9ADAC6DC4BD4}"/>
          </ac:spMkLst>
        </pc:spChg>
        <pc:spChg chg="add mod">
          <ac:chgData name="Pavel Koprov" userId="992a79b9-2d25-4587-b396-8dc53285b6f7" providerId="ADAL" clId="{0F69554A-9EDC-4877-9319-6A413D0EE9D6}" dt="2020-08-25T03:27:31.291" v="494" actId="571"/>
          <ac:spMkLst>
            <pc:docMk/>
            <pc:sldMk cId="3150769372" sldId="256"/>
            <ac:spMk id="57" creationId="{0BAD220B-E248-4809-897C-659359620F6B}"/>
          </ac:spMkLst>
        </pc:spChg>
        <pc:spChg chg="add mod">
          <ac:chgData name="Pavel Koprov" userId="992a79b9-2d25-4587-b396-8dc53285b6f7" providerId="ADAL" clId="{0F69554A-9EDC-4877-9319-6A413D0EE9D6}" dt="2020-08-25T03:28:22.157" v="512" actId="20577"/>
          <ac:spMkLst>
            <pc:docMk/>
            <pc:sldMk cId="3150769372" sldId="256"/>
            <ac:spMk id="59" creationId="{CED87CA3-93BD-45A9-AAFA-A95D805ACBC5}"/>
          </ac:spMkLst>
        </pc:spChg>
        <pc:spChg chg="add mod">
          <ac:chgData name="Pavel Koprov" userId="992a79b9-2d25-4587-b396-8dc53285b6f7" providerId="ADAL" clId="{0F69554A-9EDC-4877-9319-6A413D0EE9D6}" dt="2020-08-25T03:29:34.333" v="524" actId="20577"/>
          <ac:spMkLst>
            <pc:docMk/>
            <pc:sldMk cId="3150769372" sldId="256"/>
            <ac:spMk id="61" creationId="{4D07545E-1B91-42B6-95D5-5F4A3702AB78}"/>
          </ac:spMkLst>
        </pc:spChg>
        <pc:spChg chg="add mod">
          <ac:chgData name="Pavel Koprov" userId="992a79b9-2d25-4587-b396-8dc53285b6f7" providerId="ADAL" clId="{0F69554A-9EDC-4877-9319-6A413D0EE9D6}" dt="2020-08-25T03:28:01.417" v="504" actId="20577"/>
          <ac:spMkLst>
            <pc:docMk/>
            <pc:sldMk cId="3150769372" sldId="256"/>
            <ac:spMk id="63" creationId="{4CCAC264-5A2D-4F7C-91E1-9C8724E77D4A}"/>
          </ac:spMkLst>
        </pc:spChg>
        <pc:spChg chg="add mod">
          <ac:chgData name="Pavel Koprov" userId="992a79b9-2d25-4587-b396-8dc53285b6f7" providerId="ADAL" clId="{0F69554A-9EDC-4877-9319-6A413D0EE9D6}" dt="2020-08-25T03:28:13.321" v="508" actId="20577"/>
          <ac:spMkLst>
            <pc:docMk/>
            <pc:sldMk cId="3150769372" sldId="256"/>
            <ac:spMk id="65" creationId="{58F720A1-B582-4449-AE75-96A166B65CA3}"/>
          </ac:spMkLst>
        </pc:spChg>
        <pc:spChg chg="add mod">
          <ac:chgData name="Pavel Koprov" userId="992a79b9-2d25-4587-b396-8dc53285b6f7" providerId="ADAL" clId="{0F69554A-9EDC-4877-9319-6A413D0EE9D6}" dt="2020-08-25T03:28:28.311" v="513" actId="1076"/>
          <ac:spMkLst>
            <pc:docMk/>
            <pc:sldMk cId="3150769372" sldId="256"/>
            <ac:spMk id="67" creationId="{494BD4BC-E177-4099-8432-B1782C328EC0}"/>
          </ac:spMkLst>
        </pc:spChg>
        <pc:spChg chg="add mod">
          <ac:chgData name="Pavel Koprov" userId="992a79b9-2d25-4587-b396-8dc53285b6f7" providerId="ADAL" clId="{0F69554A-9EDC-4877-9319-6A413D0EE9D6}" dt="2020-08-25T03:28:46.409" v="516" actId="1076"/>
          <ac:spMkLst>
            <pc:docMk/>
            <pc:sldMk cId="3150769372" sldId="256"/>
            <ac:spMk id="71" creationId="{4CD7F5F3-E343-4CC9-A5D8-6166CA0B8042}"/>
          </ac:spMkLst>
        </pc:spChg>
        <pc:spChg chg="add mod">
          <ac:chgData name="Pavel Koprov" userId="992a79b9-2d25-4587-b396-8dc53285b6f7" providerId="ADAL" clId="{0F69554A-9EDC-4877-9319-6A413D0EE9D6}" dt="2020-08-25T03:29:27.791" v="522" actId="20577"/>
          <ac:spMkLst>
            <pc:docMk/>
            <pc:sldMk cId="3150769372" sldId="256"/>
            <ac:spMk id="73" creationId="{FF110BE2-A5AE-4F6C-960E-6A375AB90D13}"/>
          </ac:spMkLst>
        </pc:spChg>
        <pc:spChg chg="add mod">
          <ac:chgData name="Pavel Koprov" userId="992a79b9-2d25-4587-b396-8dc53285b6f7" providerId="ADAL" clId="{0F69554A-9EDC-4877-9319-6A413D0EE9D6}" dt="2020-08-25T03:32:29.452" v="588" actId="113"/>
          <ac:spMkLst>
            <pc:docMk/>
            <pc:sldMk cId="3150769372" sldId="256"/>
            <ac:spMk id="75" creationId="{0E8EA6A5-E05F-4627-85AB-D658C76F0A17}"/>
          </ac:spMkLst>
        </pc:spChg>
        <pc:spChg chg="add mod">
          <ac:chgData name="Pavel Koprov" userId="992a79b9-2d25-4587-b396-8dc53285b6f7" providerId="ADAL" clId="{0F69554A-9EDC-4877-9319-6A413D0EE9D6}" dt="2020-08-25T03:31:13.351" v="536" actId="571"/>
          <ac:spMkLst>
            <pc:docMk/>
            <pc:sldMk cId="3150769372" sldId="256"/>
            <ac:spMk id="78" creationId="{823E1418-4994-4F60-B8A9-74B7B9043C6A}"/>
          </ac:spMkLst>
        </pc:spChg>
        <pc:spChg chg="add mod">
          <ac:chgData name="Pavel Koprov" userId="992a79b9-2d25-4587-b396-8dc53285b6f7" providerId="ADAL" clId="{0F69554A-9EDC-4877-9319-6A413D0EE9D6}" dt="2020-08-25T03:31:21.480" v="542" actId="20577"/>
          <ac:spMkLst>
            <pc:docMk/>
            <pc:sldMk cId="3150769372" sldId="256"/>
            <ac:spMk id="80" creationId="{E78B3BD7-CD78-4901-95DE-25709C07483A}"/>
          </ac:spMkLst>
        </pc:spChg>
        <pc:spChg chg="add mod">
          <ac:chgData name="Pavel Koprov" userId="992a79b9-2d25-4587-b396-8dc53285b6f7" providerId="ADAL" clId="{0F69554A-9EDC-4877-9319-6A413D0EE9D6}" dt="2020-08-25T03:31:40.035" v="548" actId="20577"/>
          <ac:spMkLst>
            <pc:docMk/>
            <pc:sldMk cId="3150769372" sldId="256"/>
            <ac:spMk id="82" creationId="{753F47DD-FE42-44D3-944B-F9D7B163CBE0}"/>
          </ac:spMkLst>
        </pc:spChg>
        <pc:spChg chg="add mod">
          <ac:chgData name="Pavel Koprov" userId="992a79b9-2d25-4587-b396-8dc53285b6f7" providerId="ADAL" clId="{0F69554A-9EDC-4877-9319-6A413D0EE9D6}" dt="2020-08-25T03:32:27.492" v="587" actId="113"/>
          <ac:spMkLst>
            <pc:docMk/>
            <pc:sldMk cId="3150769372" sldId="256"/>
            <ac:spMk id="84" creationId="{99263C4A-7E60-4DED-BA84-1640DF4CCFDF}"/>
          </ac:spMkLst>
        </pc:spChg>
        <pc:spChg chg="add del">
          <ac:chgData name="Pavel Koprov" userId="992a79b9-2d25-4587-b396-8dc53285b6f7" providerId="ADAL" clId="{0F69554A-9EDC-4877-9319-6A413D0EE9D6}" dt="2020-08-25T03:32:38.465" v="591" actId="22"/>
          <ac:spMkLst>
            <pc:docMk/>
            <pc:sldMk cId="3150769372" sldId="256"/>
            <ac:spMk id="86" creationId="{DE9E1E74-786F-4E0E-B2F9-1A0E0E2EF938}"/>
          </ac:spMkLst>
        </pc:spChg>
        <pc:spChg chg="add mod">
          <ac:chgData name="Pavel Koprov" userId="992a79b9-2d25-4587-b396-8dc53285b6f7" providerId="ADAL" clId="{0F69554A-9EDC-4877-9319-6A413D0EE9D6}" dt="2020-08-25T03:32:44.117" v="593" actId="1076"/>
          <ac:spMkLst>
            <pc:docMk/>
            <pc:sldMk cId="3150769372" sldId="256"/>
            <ac:spMk id="88" creationId="{580A32E2-B11E-427C-8225-306C47652C8D}"/>
          </ac:spMkLst>
        </pc:spChg>
        <pc:spChg chg="add mod">
          <ac:chgData name="Pavel Koprov" userId="992a79b9-2d25-4587-b396-8dc53285b6f7" providerId="ADAL" clId="{0F69554A-9EDC-4877-9319-6A413D0EE9D6}" dt="2020-08-25T03:42:18.028" v="667" actId="20577"/>
          <ac:spMkLst>
            <pc:docMk/>
            <pc:sldMk cId="3150769372" sldId="256"/>
            <ac:spMk id="89" creationId="{49D92E78-D521-4062-B0D9-F95220BE008D}"/>
          </ac:spMkLst>
        </pc:spChg>
        <pc:spChg chg="add mod">
          <ac:chgData name="Pavel Koprov" userId="992a79b9-2d25-4587-b396-8dc53285b6f7" providerId="ADAL" clId="{0F69554A-9EDC-4877-9319-6A413D0EE9D6}" dt="2020-08-25T03:43:48.707" v="669" actId="1076"/>
          <ac:spMkLst>
            <pc:docMk/>
            <pc:sldMk cId="3150769372" sldId="256"/>
            <ac:spMk id="90" creationId="{625B11D9-1AEA-4D0A-BB21-3D7C191A2CD4}"/>
          </ac:spMkLst>
        </pc:spChg>
        <pc:picChg chg="mod">
          <ac:chgData name="Pavel Koprov" userId="992a79b9-2d25-4587-b396-8dc53285b6f7" providerId="ADAL" clId="{0F69554A-9EDC-4877-9319-6A413D0EE9D6}" dt="2020-08-25T03:27:11.042" v="489" actId="1076"/>
          <ac:picMkLst>
            <pc:docMk/>
            <pc:sldMk cId="3150769372" sldId="256"/>
            <ac:picMk id="5" creationId="{7A7B032F-497F-4384-8F88-AAE58E5F2610}"/>
          </ac:picMkLst>
        </pc:picChg>
        <pc:cxnChg chg="add mod">
          <ac:chgData name="Pavel Koprov" userId="992a79b9-2d25-4587-b396-8dc53285b6f7" providerId="ADAL" clId="{0F69554A-9EDC-4877-9319-6A413D0EE9D6}" dt="2020-08-25T03:23:39.241" v="164" actId="1036"/>
          <ac:cxnSpMkLst>
            <pc:docMk/>
            <pc:sldMk cId="3150769372" sldId="256"/>
            <ac:cxnSpMk id="32" creationId="{54C887FC-205B-4063-BA6F-8FBE0FEB1254}"/>
          </ac:cxnSpMkLst>
        </pc:cxnChg>
        <pc:cxnChg chg="add mod">
          <ac:chgData name="Pavel Koprov" userId="992a79b9-2d25-4587-b396-8dc53285b6f7" providerId="ADAL" clId="{0F69554A-9EDC-4877-9319-6A413D0EE9D6}" dt="2020-08-25T03:23:39.241" v="164" actId="1036"/>
          <ac:cxnSpMkLst>
            <pc:docMk/>
            <pc:sldMk cId="3150769372" sldId="256"/>
            <ac:cxnSpMk id="34" creationId="{FCD0FF5E-A3FF-4A00-960A-F43C2ED2BBB8}"/>
          </ac:cxnSpMkLst>
        </pc:cxnChg>
        <pc:cxnChg chg="add">
          <ac:chgData name="Pavel Koprov" userId="992a79b9-2d25-4587-b396-8dc53285b6f7" providerId="ADAL" clId="{0F69554A-9EDC-4877-9319-6A413D0EE9D6}" dt="2020-08-25T03:28:37.324" v="514" actId="11529"/>
          <ac:cxnSpMkLst>
            <pc:docMk/>
            <pc:sldMk cId="3150769372" sldId="256"/>
            <ac:cxnSpMk id="69" creationId="{C74A5986-0C8B-4E5E-A88D-6E6F02B70D52}"/>
          </ac:cxnSpMkLst>
        </pc:cxnChg>
        <pc:cxnChg chg="add">
          <ac:chgData name="Pavel Koprov" userId="992a79b9-2d25-4587-b396-8dc53285b6f7" providerId="ADAL" clId="{0F69554A-9EDC-4877-9319-6A413D0EE9D6}" dt="2020-08-25T03:31:05.569" v="535" actId="11529"/>
          <ac:cxnSpMkLst>
            <pc:docMk/>
            <pc:sldMk cId="3150769372" sldId="256"/>
            <ac:cxnSpMk id="77" creationId="{6007CC62-29B5-4078-9563-50C0BE579B8A}"/>
          </ac:cxnSpMkLst>
        </pc:cxnChg>
      </pc:sldChg>
      <pc:sldChg chg="addSp delSp modSp new mod">
        <pc:chgData name="Pavel Koprov" userId="992a79b9-2d25-4587-b396-8dc53285b6f7" providerId="ADAL" clId="{0F69554A-9EDC-4877-9319-6A413D0EE9D6}" dt="2020-08-27T17:18:36.040" v="3845" actId="20577"/>
        <pc:sldMkLst>
          <pc:docMk/>
          <pc:sldMk cId="2974387818" sldId="257"/>
        </pc:sldMkLst>
        <pc:spChg chg="del mod">
          <ac:chgData name="Pavel Koprov" userId="992a79b9-2d25-4587-b396-8dc53285b6f7" providerId="ADAL" clId="{0F69554A-9EDC-4877-9319-6A413D0EE9D6}" dt="2020-08-27T01:36:53.611" v="672" actId="478"/>
          <ac:spMkLst>
            <pc:docMk/>
            <pc:sldMk cId="2974387818" sldId="257"/>
            <ac:spMk id="2" creationId="{D88D147C-FF2C-4BE0-BC80-2EE080F7EA98}"/>
          </ac:spMkLst>
        </pc:spChg>
        <pc:spChg chg="add mod">
          <ac:chgData name="Pavel Koprov" userId="992a79b9-2d25-4587-b396-8dc53285b6f7" providerId="ADAL" clId="{0F69554A-9EDC-4877-9319-6A413D0EE9D6}" dt="2020-08-27T17:18:36.040" v="3845" actId="20577"/>
          <ac:spMkLst>
            <pc:docMk/>
            <pc:sldMk cId="2974387818" sldId="257"/>
            <ac:spMk id="2" creationId="{DFCCEC02-B06E-4AB5-9452-B7BD257CC7EB}"/>
          </ac:spMkLst>
        </pc:spChg>
        <pc:spChg chg="del">
          <ac:chgData name="Pavel Koprov" userId="992a79b9-2d25-4587-b396-8dc53285b6f7" providerId="ADAL" clId="{0F69554A-9EDC-4877-9319-6A413D0EE9D6}" dt="2020-08-27T01:36:55.333" v="673" actId="478"/>
          <ac:spMkLst>
            <pc:docMk/>
            <pc:sldMk cId="2974387818" sldId="257"/>
            <ac:spMk id="3" creationId="{F4D14FFD-38C0-404B-9C0E-F50AA3D58482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4" creationId="{F48C0178-0AD6-41A0-BB89-5265DCC27EEE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5" creationId="{6F2AED3D-B2C9-45E7-8CB9-F7162A21A5F2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8" creationId="{8569D178-F347-4208-991E-AFBF623AEEDF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10" creationId="{D76C92D4-1807-4FD9-A208-116D9A12F930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12" creationId="{30F65BF0-DFEF-4B2C-978E-9325211427F2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14" creationId="{0A32DFFC-AF81-4620-A549-58943A5D5FA1}"/>
          </ac:spMkLst>
        </pc:spChg>
        <pc:spChg chg="add del">
          <ac:chgData name="Pavel Koprov" userId="992a79b9-2d25-4587-b396-8dc53285b6f7" providerId="ADAL" clId="{0F69554A-9EDC-4877-9319-6A413D0EE9D6}" dt="2020-08-27T01:40:51.078" v="706" actId="22"/>
          <ac:spMkLst>
            <pc:docMk/>
            <pc:sldMk cId="2974387818" sldId="257"/>
            <ac:spMk id="19" creationId="{5AD801AE-E6D9-479B-9D41-8B63929AEA1A}"/>
          </ac:spMkLst>
        </pc:spChg>
        <pc:spChg chg="add del">
          <ac:chgData name="Pavel Koprov" userId="992a79b9-2d25-4587-b396-8dc53285b6f7" providerId="ADAL" clId="{0F69554A-9EDC-4877-9319-6A413D0EE9D6}" dt="2020-08-27T01:40:51.078" v="706" actId="22"/>
          <ac:spMkLst>
            <pc:docMk/>
            <pc:sldMk cId="2974387818" sldId="257"/>
            <ac:spMk id="21" creationId="{A3A1C815-1AB2-4BE7-AE37-E8AE178BD9C3}"/>
          </ac:spMkLst>
        </pc:spChg>
        <pc:spChg chg="add del">
          <ac:chgData name="Pavel Koprov" userId="992a79b9-2d25-4587-b396-8dc53285b6f7" providerId="ADAL" clId="{0F69554A-9EDC-4877-9319-6A413D0EE9D6}" dt="2020-08-27T01:40:51.078" v="706" actId="22"/>
          <ac:spMkLst>
            <pc:docMk/>
            <pc:sldMk cId="2974387818" sldId="257"/>
            <ac:spMk id="23" creationId="{EFD6744A-4135-40FE-A25F-9B58BD7F9A6E}"/>
          </ac:spMkLst>
        </pc:spChg>
        <pc:spChg chg="add del">
          <ac:chgData name="Pavel Koprov" userId="992a79b9-2d25-4587-b396-8dc53285b6f7" providerId="ADAL" clId="{0F69554A-9EDC-4877-9319-6A413D0EE9D6}" dt="2020-08-27T01:40:51.078" v="706" actId="22"/>
          <ac:spMkLst>
            <pc:docMk/>
            <pc:sldMk cId="2974387818" sldId="257"/>
            <ac:spMk id="25" creationId="{EA825A4A-2A63-4790-A8C2-D0A17F609464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27" creationId="{F5111526-83EC-49F7-9F11-CEE5F53148E2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29" creationId="{68B9FDD5-8295-456F-897C-FBB5E08292C1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31" creationId="{70B4FCBF-DD52-4820-8F63-293A37F0C4AE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33" creationId="{745E501E-4F40-46BD-B6F2-8C02FA137F6D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42" creationId="{AAAFB882-6799-4781-90DB-0D2CDEBB5FEA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44" creationId="{66CD7C7B-85ED-4036-ABB7-E1FB911A2ED3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46" creationId="{A84DF189-3A8C-4351-9563-E6DCE140FA60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48" creationId="{80B377A5-1989-49A5-9773-B8C32256A1EC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51" creationId="{1C3AB15F-A1A5-4354-8388-2F351186FCDF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52" creationId="{E018E5AA-3839-44C4-A4FF-A1417B9E5B72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53" creationId="{EC9E9417-AA9F-4EE5-B32C-475EB426B1D3}"/>
          </ac:spMkLst>
        </pc:spChg>
        <pc:spChg chg="add del mod">
          <ac:chgData name="Pavel Koprov" userId="992a79b9-2d25-4587-b396-8dc53285b6f7" providerId="ADAL" clId="{0F69554A-9EDC-4877-9319-6A413D0EE9D6}" dt="2020-08-27T01:45:08.898" v="799" actId="478"/>
          <ac:spMkLst>
            <pc:docMk/>
            <pc:sldMk cId="2974387818" sldId="257"/>
            <ac:spMk id="55" creationId="{260D0324-D2DA-4797-8193-A52BA11C1A12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57" creationId="{3AC9F02C-E26C-4EC1-B357-6D348FEC901C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59" creationId="{3BE47BBF-F754-477E-8E16-2C764B805508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61" creationId="{0C9A902D-2CDD-4286-B1E4-71336A6ADD6A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63" creationId="{1407AE82-5305-493C-AD11-D348502820A5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65" creationId="{EA8F876D-2386-4814-A162-C5059CD2857E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67" creationId="{F708D9A1-9E90-4211-B6D1-230F5E897C6C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69" creationId="{CEAA02B0-66D9-47F2-B96B-861FAF31AF62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71" creationId="{E12DDF63-F4BE-420E-B20E-27C416B7FF36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79" creationId="{96FCBE7A-2E3E-433B-B4C0-D1F4195919FA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81" creationId="{922E8515-6814-4191-9B85-B50AEE8873CA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83" creationId="{FF82544B-B768-4158-A784-0FF111A99FCC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85" creationId="{15CEFCBD-9016-4B9C-8A05-B5E48750A481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87" creationId="{F96DBE15-1CE6-4400-A56B-6CDB7069AC4B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88" creationId="{A27A1375-182F-4B37-8230-63CDFEDD778D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90" creationId="{0E90D990-4189-4723-B411-FBC1ED1CF0A2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91" creationId="{0F7657E2-E543-40A2-AD1B-1B57CE8ACD00}"/>
          </ac:spMkLst>
        </pc:spChg>
        <pc:spChg chg="add mod">
          <ac:chgData name="Pavel Koprov" userId="992a79b9-2d25-4587-b396-8dc53285b6f7" providerId="ADAL" clId="{0F69554A-9EDC-4877-9319-6A413D0EE9D6}" dt="2020-08-27T02:27:20.436" v="2543" actId="20577"/>
          <ac:spMkLst>
            <pc:docMk/>
            <pc:sldMk cId="2974387818" sldId="257"/>
            <ac:spMk id="93" creationId="{F970BED3-ED47-4D08-AD7E-82F522C82CE6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96" creationId="{519F7788-82AB-4C7C-8191-BD7AF2B2A4B1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98" creationId="{B48D71C2-9953-4AAE-9614-999361BC125C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00" creationId="{E3017BFD-5D49-48B3-8B07-6218C4584CC8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02" creationId="{2F7C7DCE-6275-42F7-8A20-049E5D3100AC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04" creationId="{CEC82BC7-EA57-4744-ADA0-CF5E4E44E198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06" creationId="{349E7E34-8E20-46E7-B0AC-736C8970221C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08" creationId="{6E648AF7-4E8E-4BB4-BAC5-A4AB35321FCA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10" creationId="{74D9BD3A-C018-4A43-8EC7-4D7D756ECF54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111" creationId="{12F519FB-7137-4C23-AA60-0A5923C154ED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13" creationId="{4FEDE3FE-39AA-40BF-961C-4EB6AD9D56B2}"/>
          </ac:spMkLst>
        </pc:spChg>
        <pc:spChg chg="add del mod">
          <ac:chgData name="Pavel Koprov" userId="992a79b9-2d25-4587-b396-8dc53285b6f7" providerId="ADAL" clId="{0F69554A-9EDC-4877-9319-6A413D0EE9D6}" dt="2020-08-27T02:15:34.128" v="2068" actId="478"/>
          <ac:spMkLst>
            <pc:docMk/>
            <pc:sldMk cId="2974387818" sldId="257"/>
            <ac:spMk id="115" creationId="{F4ED61E6-FE9E-4357-9CC1-C5A64CFC92C3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17" creationId="{79A4E8A4-BEB8-420D-864E-A142ACABAA52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118" creationId="{57C4C256-CD4F-41E3-97AB-40A1D49EF6C5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20" creationId="{0B0C2904-5B6A-4473-8DD4-E41246DE3694}"/>
          </ac:spMkLst>
        </pc:spChg>
        <pc:spChg chg="add mod">
          <ac:chgData name="Pavel Koprov" userId="992a79b9-2d25-4587-b396-8dc53285b6f7" providerId="ADAL" clId="{0F69554A-9EDC-4877-9319-6A413D0EE9D6}" dt="2020-08-27T02:14:06.127" v="1918" actId="1035"/>
          <ac:spMkLst>
            <pc:docMk/>
            <pc:sldMk cId="2974387818" sldId="257"/>
            <ac:spMk id="121" creationId="{72DFC327-2955-4721-BF02-DE7D3767171D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23" creationId="{F0CD6B0B-FA31-435D-9CE9-CB0565CE47A1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25" creationId="{A8A41BCC-0379-4DDB-8B82-32951D59844C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27" creationId="{3DFCD767-DF4C-48C9-8DE4-85F27612174B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28" creationId="{69628A83-5155-4C21-9AC4-D63CCA24314A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30" creationId="{6B703F72-7D79-4A52-816B-66B0ED5F1EB6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32" creationId="{7F3B07D8-B8F8-4AE7-AE49-372F1CFB5761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34" creationId="{11011328-1F9E-4758-B6C0-8C034169973F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36" creationId="{54D86D75-2103-418A-9C23-DD625EB3CA6B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38" creationId="{2C754566-E8C9-4EBB-AC87-F52886F310A9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40" creationId="{5A36FEFB-199C-4CBF-A445-3471D07EFAF9}"/>
          </ac:spMkLst>
        </pc:spChg>
        <pc:spChg chg="add mod">
          <ac:chgData name="Pavel Koprov" userId="992a79b9-2d25-4587-b396-8dc53285b6f7" providerId="ADAL" clId="{0F69554A-9EDC-4877-9319-6A413D0EE9D6}" dt="2020-08-27T02:22:52.358" v="2462" actId="1037"/>
          <ac:spMkLst>
            <pc:docMk/>
            <pc:sldMk cId="2974387818" sldId="257"/>
            <ac:spMk id="141" creationId="{A18BD48C-0CE8-429A-A369-94DF881701EE}"/>
          </ac:spMkLst>
        </pc:spChg>
        <pc:spChg chg="add mod">
          <ac:chgData name="Pavel Koprov" userId="992a79b9-2d25-4587-b396-8dc53285b6f7" providerId="ADAL" clId="{0F69554A-9EDC-4877-9319-6A413D0EE9D6}" dt="2020-08-27T02:25:00.416" v="2522" actId="115"/>
          <ac:spMkLst>
            <pc:docMk/>
            <pc:sldMk cId="2974387818" sldId="257"/>
            <ac:spMk id="143" creationId="{7F2476CA-9594-453B-926B-0F4D18F8AE19}"/>
          </ac:spMkLst>
        </pc:spChg>
        <pc:spChg chg="add mod">
          <ac:chgData name="Pavel Koprov" userId="992a79b9-2d25-4587-b396-8dc53285b6f7" providerId="ADAL" clId="{0F69554A-9EDC-4877-9319-6A413D0EE9D6}" dt="2020-08-27T02:29:15.105" v="2594" actId="20577"/>
          <ac:spMkLst>
            <pc:docMk/>
            <pc:sldMk cId="2974387818" sldId="257"/>
            <ac:spMk id="144" creationId="{D53F4639-DF66-420A-B2DE-C924C1A3A58F}"/>
          </ac:spMkLst>
        </pc:spChg>
        <pc:cxnChg chg="add mod">
          <ac:chgData name="Pavel Koprov" userId="992a79b9-2d25-4587-b396-8dc53285b6f7" providerId="ADAL" clId="{0F69554A-9EDC-4877-9319-6A413D0EE9D6}" dt="2020-08-27T02:14:06.127" v="1918" actId="1035"/>
          <ac:cxnSpMkLst>
            <pc:docMk/>
            <pc:sldMk cId="2974387818" sldId="257"/>
            <ac:cxnSpMk id="7" creationId="{E4E27DCF-C794-42B8-A0B1-79C2FCD06670}"/>
          </ac:cxnSpMkLst>
        </pc:cxnChg>
        <pc:cxnChg chg="add mod">
          <ac:chgData name="Pavel Koprov" userId="992a79b9-2d25-4587-b396-8dc53285b6f7" providerId="ADAL" clId="{0F69554A-9EDC-4877-9319-6A413D0EE9D6}" dt="2020-08-27T02:14:06.127" v="1918" actId="1035"/>
          <ac:cxnSpMkLst>
            <pc:docMk/>
            <pc:sldMk cId="2974387818" sldId="257"/>
            <ac:cxnSpMk id="16" creationId="{0E3A1DB9-7B28-403E-AF26-72ED40040C01}"/>
          </ac:cxnSpMkLst>
        </pc:cxnChg>
        <pc:cxnChg chg="add mod">
          <ac:chgData name="Pavel Koprov" userId="992a79b9-2d25-4587-b396-8dc53285b6f7" providerId="ADAL" clId="{0F69554A-9EDC-4877-9319-6A413D0EE9D6}" dt="2020-08-27T02:14:06.127" v="1918" actId="1035"/>
          <ac:cxnSpMkLst>
            <pc:docMk/>
            <pc:sldMk cId="2974387818" sldId="257"/>
            <ac:cxnSpMk id="35" creationId="{8783A35F-1C02-4C37-A281-FB1A06FB43D9}"/>
          </ac:cxnSpMkLst>
        </pc:cxnChg>
        <pc:cxnChg chg="add mod">
          <ac:chgData name="Pavel Koprov" userId="992a79b9-2d25-4587-b396-8dc53285b6f7" providerId="ADAL" clId="{0F69554A-9EDC-4877-9319-6A413D0EE9D6}" dt="2020-08-27T02:14:06.127" v="1918" actId="1035"/>
          <ac:cxnSpMkLst>
            <pc:docMk/>
            <pc:sldMk cId="2974387818" sldId="257"/>
            <ac:cxnSpMk id="37" creationId="{B2E8ED0C-0F2B-473B-9868-2BCB4E4D918E}"/>
          </ac:cxnSpMkLst>
        </pc:cxnChg>
        <pc:cxnChg chg="add mod">
          <ac:chgData name="Pavel Koprov" userId="992a79b9-2d25-4587-b396-8dc53285b6f7" providerId="ADAL" clId="{0F69554A-9EDC-4877-9319-6A413D0EE9D6}" dt="2020-08-27T02:14:06.127" v="1918" actId="1035"/>
          <ac:cxnSpMkLst>
            <pc:docMk/>
            <pc:sldMk cId="2974387818" sldId="257"/>
            <ac:cxnSpMk id="50" creationId="{CED42E98-863A-411E-A226-2C8A05CC86E0}"/>
          </ac:cxnSpMkLst>
        </pc:cxnChg>
        <pc:cxnChg chg="add mod">
          <ac:chgData name="Pavel Koprov" userId="992a79b9-2d25-4587-b396-8dc53285b6f7" providerId="ADAL" clId="{0F69554A-9EDC-4877-9319-6A413D0EE9D6}" dt="2020-08-27T02:14:06.127" v="1918" actId="1035"/>
          <ac:cxnSpMkLst>
            <pc:docMk/>
            <pc:sldMk cId="2974387818" sldId="257"/>
            <ac:cxnSpMk id="54" creationId="{6C8D2E86-4C74-4E6B-A89E-FE9B40376055}"/>
          </ac:cxnSpMkLst>
        </pc:cxnChg>
        <pc:cxnChg chg="add mod">
          <ac:chgData name="Pavel Koprov" userId="992a79b9-2d25-4587-b396-8dc53285b6f7" providerId="ADAL" clId="{0F69554A-9EDC-4877-9319-6A413D0EE9D6}" dt="2020-08-27T02:14:06.127" v="1918" actId="1035"/>
          <ac:cxnSpMkLst>
            <pc:docMk/>
            <pc:sldMk cId="2974387818" sldId="257"/>
            <ac:cxnSpMk id="74" creationId="{BE412047-5FA5-4D53-BADF-BC3EA96B7FD8}"/>
          </ac:cxnSpMkLst>
        </pc:cxnChg>
        <pc:cxnChg chg="add mod">
          <ac:chgData name="Pavel Koprov" userId="992a79b9-2d25-4587-b396-8dc53285b6f7" providerId="ADAL" clId="{0F69554A-9EDC-4877-9319-6A413D0EE9D6}" dt="2020-08-27T02:14:06.127" v="1918" actId="1035"/>
          <ac:cxnSpMkLst>
            <pc:docMk/>
            <pc:sldMk cId="2974387818" sldId="257"/>
            <ac:cxnSpMk id="76" creationId="{2B215F85-7C07-43F1-A04F-536E32E47096}"/>
          </ac:cxnSpMkLst>
        </pc:cxnChg>
        <pc:cxnChg chg="add mod">
          <ac:chgData name="Pavel Koprov" userId="992a79b9-2d25-4587-b396-8dc53285b6f7" providerId="ADAL" clId="{0F69554A-9EDC-4877-9319-6A413D0EE9D6}" dt="2020-08-27T02:14:06.127" v="1918" actId="1035"/>
          <ac:cxnSpMkLst>
            <pc:docMk/>
            <pc:sldMk cId="2974387818" sldId="257"/>
            <ac:cxnSpMk id="78" creationId="{F390C418-3E9D-4FDF-868D-57E5A92FA239}"/>
          </ac:cxnSpMkLst>
        </pc:cxnChg>
        <pc:cxnChg chg="add mod">
          <ac:chgData name="Pavel Koprov" userId="992a79b9-2d25-4587-b396-8dc53285b6f7" providerId="ADAL" clId="{0F69554A-9EDC-4877-9319-6A413D0EE9D6}" dt="2020-08-27T02:22:57.621" v="2463" actId="14100"/>
          <ac:cxnSpMkLst>
            <pc:docMk/>
            <pc:sldMk cId="2974387818" sldId="257"/>
            <ac:cxnSpMk id="95" creationId="{836DE596-9F99-433B-8EA9-FED485936437}"/>
          </ac:cxnSpMkLst>
        </pc:cxnChg>
      </pc:sldChg>
      <pc:sldChg chg="addSp delSp modSp new mod">
        <pc:chgData name="Pavel Koprov" userId="992a79b9-2d25-4587-b396-8dc53285b6f7" providerId="ADAL" clId="{0F69554A-9EDC-4877-9319-6A413D0EE9D6}" dt="2020-08-27T17:18:41.077" v="3848" actId="20577"/>
        <pc:sldMkLst>
          <pc:docMk/>
          <pc:sldMk cId="2234960721" sldId="258"/>
        </pc:sldMkLst>
        <pc:spChg chg="add mod">
          <ac:chgData name="Pavel Koprov" userId="992a79b9-2d25-4587-b396-8dc53285b6f7" providerId="ADAL" clId="{0F69554A-9EDC-4877-9319-6A413D0EE9D6}" dt="2020-08-27T17:18:41.077" v="3848" actId="20577"/>
          <ac:spMkLst>
            <pc:docMk/>
            <pc:sldMk cId="2234960721" sldId="258"/>
            <ac:spMk id="2" creationId="{2FABF649-F540-40B9-8CE9-69F70BA83715}"/>
          </ac:spMkLst>
        </pc:spChg>
        <pc:spChg chg="del mod">
          <ac:chgData name="Pavel Koprov" userId="992a79b9-2d25-4587-b396-8dc53285b6f7" providerId="ADAL" clId="{0F69554A-9EDC-4877-9319-6A413D0EE9D6}" dt="2020-08-27T02:32:49.451" v="2597" actId="478"/>
          <ac:spMkLst>
            <pc:docMk/>
            <pc:sldMk cId="2234960721" sldId="258"/>
            <ac:spMk id="2" creationId="{3C7ED967-A8B5-40A8-99A5-38487CD4B1B2}"/>
          </ac:spMkLst>
        </pc:spChg>
        <pc:spChg chg="del">
          <ac:chgData name="Pavel Koprov" userId="992a79b9-2d25-4587-b396-8dc53285b6f7" providerId="ADAL" clId="{0F69554A-9EDC-4877-9319-6A413D0EE9D6}" dt="2020-08-27T02:32:52.543" v="2598" actId="478"/>
          <ac:spMkLst>
            <pc:docMk/>
            <pc:sldMk cId="2234960721" sldId="258"/>
            <ac:spMk id="3" creationId="{7CC5D665-8E51-4885-ADCA-6CDC2D8BDB4A}"/>
          </ac:spMkLst>
        </pc:spChg>
        <pc:spChg chg="add del mod">
          <ac:chgData name="Pavel Koprov" userId="992a79b9-2d25-4587-b396-8dc53285b6f7" providerId="ADAL" clId="{0F69554A-9EDC-4877-9319-6A413D0EE9D6}" dt="2020-08-27T02:33:04.837" v="2602" actId="22"/>
          <ac:spMkLst>
            <pc:docMk/>
            <pc:sldMk cId="2234960721" sldId="258"/>
            <ac:spMk id="5" creationId="{474B8FE5-A3EE-402E-BD77-78854DE57F6E}"/>
          </ac:spMkLst>
        </pc:spChg>
        <pc:spChg chg="add mod">
          <ac:chgData name="Pavel Koprov" userId="992a79b9-2d25-4587-b396-8dc53285b6f7" providerId="ADAL" clId="{0F69554A-9EDC-4877-9319-6A413D0EE9D6}" dt="2020-08-27T03:42:13.500" v="3274" actId="1076"/>
          <ac:spMkLst>
            <pc:docMk/>
            <pc:sldMk cId="2234960721" sldId="258"/>
            <ac:spMk id="8" creationId="{955E4958-D0E4-46B6-917B-B06AFDC1B21C}"/>
          </ac:spMkLst>
        </pc:spChg>
        <pc:spChg chg="add mod">
          <ac:chgData name="Pavel Koprov" userId="992a79b9-2d25-4587-b396-8dc53285b6f7" providerId="ADAL" clId="{0F69554A-9EDC-4877-9319-6A413D0EE9D6}" dt="2020-08-27T02:37:11.285" v="2641" actId="20577"/>
          <ac:spMkLst>
            <pc:docMk/>
            <pc:sldMk cId="2234960721" sldId="258"/>
            <ac:spMk id="9" creationId="{B3956283-B65B-49A0-9A59-55F7EC2915D0}"/>
          </ac:spMkLst>
        </pc:spChg>
        <pc:spChg chg="add del mod">
          <ac:chgData name="Pavel Koprov" userId="992a79b9-2d25-4587-b396-8dc53285b6f7" providerId="ADAL" clId="{0F69554A-9EDC-4877-9319-6A413D0EE9D6}" dt="2020-08-27T03:01:38.428" v="3017" actId="478"/>
          <ac:spMkLst>
            <pc:docMk/>
            <pc:sldMk cId="2234960721" sldId="258"/>
            <ac:spMk id="10" creationId="{C3CFA546-7279-4724-97DA-1553825256BF}"/>
          </ac:spMkLst>
        </pc:spChg>
        <pc:spChg chg="add mod">
          <ac:chgData name="Pavel Koprov" userId="992a79b9-2d25-4587-b396-8dc53285b6f7" providerId="ADAL" clId="{0F69554A-9EDC-4877-9319-6A413D0EE9D6}" dt="2020-08-27T03:58:56.645" v="3512" actId="14100"/>
          <ac:spMkLst>
            <pc:docMk/>
            <pc:sldMk cId="2234960721" sldId="258"/>
            <ac:spMk id="12" creationId="{8189201F-9D19-4E9B-BF5D-8BC3DF167DEF}"/>
          </ac:spMkLst>
        </pc:spChg>
        <pc:spChg chg="add mod">
          <ac:chgData name="Pavel Koprov" userId="992a79b9-2d25-4587-b396-8dc53285b6f7" providerId="ADAL" clId="{0F69554A-9EDC-4877-9319-6A413D0EE9D6}" dt="2020-08-27T17:17:59.771" v="3837" actId="20577"/>
          <ac:spMkLst>
            <pc:docMk/>
            <pc:sldMk cId="2234960721" sldId="258"/>
            <ac:spMk id="14" creationId="{C2DB2890-AFB0-4E5D-B799-0831686A8660}"/>
          </ac:spMkLst>
        </pc:spChg>
        <pc:graphicFrameChg chg="add del mod">
          <ac:chgData name="Pavel Koprov" userId="992a79b9-2d25-4587-b396-8dc53285b6f7" providerId="ADAL" clId="{0F69554A-9EDC-4877-9319-6A413D0EE9D6}" dt="2020-08-27T03:41:34.558" v="3258"/>
          <ac:graphicFrameMkLst>
            <pc:docMk/>
            <pc:sldMk cId="2234960721" sldId="258"/>
            <ac:graphicFrameMk id="13" creationId="{66737944-D955-41E8-91A1-9615FC1D3EBF}"/>
          </ac:graphicFrameMkLst>
        </pc:graphicFrameChg>
        <pc:picChg chg="add mod">
          <ac:chgData name="Pavel Koprov" userId="992a79b9-2d25-4587-b396-8dc53285b6f7" providerId="ADAL" clId="{0F69554A-9EDC-4877-9319-6A413D0EE9D6}" dt="2020-08-27T02:33:11.329" v="2605" actId="1076"/>
          <ac:picMkLst>
            <pc:docMk/>
            <pc:sldMk cId="2234960721" sldId="258"/>
            <ac:picMk id="7" creationId="{61B51A0A-41FF-43DD-A38A-775615500508}"/>
          </ac:picMkLst>
        </pc:picChg>
      </pc:sldChg>
      <pc:sldChg chg="addSp delSp modSp new mod">
        <pc:chgData name="Pavel Koprov" userId="992a79b9-2d25-4587-b396-8dc53285b6f7" providerId="ADAL" clId="{0F69554A-9EDC-4877-9319-6A413D0EE9D6}" dt="2020-08-28T02:12:43.066" v="3953" actId="1076"/>
        <pc:sldMkLst>
          <pc:docMk/>
          <pc:sldMk cId="1086263208" sldId="259"/>
        </pc:sldMkLst>
        <pc:spChg chg="del mod">
          <ac:chgData name="Pavel Koprov" userId="992a79b9-2d25-4587-b396-8dc53285b6f7" providerId="ADAL" clId="{0F69554A-9EDC-4877-9319-6A413D0EE9D6}" dt="2020-08-28T02:09:00.506" v="3851" actId="478"/>
          <ac:spMkLst>
            <pc:docMk/>
            <pc:sldMk cId="1086263208" sldId="259"/>
            <ac:spMk id="2" creationId="{D2DBEFB6-827E-4566-9EF8-673C0EDCE1A6}"/>
          </ac:spMkLst>
        </pc:spChg>
        <pc:spChg chg="del">
          <ac:chgData name="Pavel Koprov" userId="992a79b9-2d25-4587-b396-8dc53285b6f7" providerId="ADAL" clId="{0F69554A-9EDC-4877-9319-6A413D0EE9D6}" dt="2020-08-28T02:09:02.105" v="3852" actId="478"/>
          <ac:spMkLst>
            <pc:docMk/>
            <pc:sldMk cId="1086263208" sldId="259"/>
            <ac:spMk id="3" creationId="{EC9CD0B1-8731-46F1-B356-77301788FFF3}"/>
          </ac:spMkLst>
        </pc:spChg>
        <pc:spChg chg="add mod">
          <ac:chgData name="Pavel Koprov" userId="992a79b9-2d25-4587-b396-8dc53285b6f7" providerId="ADAL" clId="{0F69554A-9EDC-4877-9319-6A413D0EE9D6}" dt="2020-08-28T02:10:43.418" v="3902" actId="1076"/>
          <ac:spMkLst>
            <pc:docMk/>
            <pc:sldMk cId="1086263208" sldId="259"/>
            <ac:spMk id="8" creationId="{EF2F3C8B-B5EC-4074-94A0-A24DCC3E421D}"/>
          </ac:spMkLst>
        </pc:spChg>
        <pc:spChg chg="add mod">
          <ac:chgData name="Pavel Koprov" userId="992a79b9-2d25-4587-b396-8dc53285b6f7" providerId="ADAL" clId="{0F69554A-9EDC-4877-9319-6A413D0EE9D6}" dt="2020-08-28T02:11:44.032" v="3917" actId="1076"/>
          <ac:spMkLst>
            <pc:docMk/>
            <pc:sldMk cId="1086263208" sldId="259"/>
            <ac:spMk id="11" creationId="{9E5149F4-3CDC-4DFA-B26C-E63EAEC367CE}"/>
          </ac:spMkLst>
        </pc:spChg>
        <pc:spChg chg="add mod">
          <ac:chgData name="Pavel Koprov" userId="992a79b9-2d25-4587-b396-8dc53285b6f7" providerId="ADAL" clId="{0F69554A-9EDC-4877-9319-6A413D0EE9D6}" dt="2020-08-28T02:12:28.328" v="3945" actId="1076"/>
          <ac:spMkLst>
            <pc:docMk/>
            <pc:sldMk cId="1086263208" sldId="259"/>
            <ac:spMk id="13" creationId="{07EA32BA-2646-4981-A672-1622C28BA54C}"/>
          </ac:spMkLst>
        </pc:spChg>
        <pc:spChg chg="add mod">
          <ac:chgData name="Pavel Koprov" userId="992a79b9-2d25-4587-b396-8dc53285b6f7" providerId="ADAL" clId="{0F69554A-9EDC-4877-9319-6A413D0EE9D6}" dt="2020-08-28T02:12:08.088" v="3937" actId="14100"/>
          <ac:spMkLst>
            <pc:docMk/>
            <pc:sldMk cId="1086263208" sldId="259"/>
            <ac:spMk id="15" creationId="{37CCCDA5-7C18-4AC2-8E05-30D73E1CC64B}"/>
          </ac:spMkLst>
        </pc:spChg>
        <pc:spChg chg="add mod">
          <ac:chgData name="Pavel Koprov" userId="992a79b9-2d25-4587-b396-8dc53285b6f7" providerId="ADAL" clId="{0F69554A-9EDC-4877-9319-6A413D0EE9D6}" dt="2020-08-28T02:12:16.935" v="3939" actId="571"/>
          <ac:spMkLst>
            <pc:docMk/>
            <pc:sldMk cId="1086263208" sldId="259"/>
            <ac:spMk id="16" creationId="{39C7555B-BEF8-44A2-9AE9-E7CBAB707566}"/>
          </ac:spMkLst>
        </pc:spChg>
        <pc:spChg chg="add mod">
          <ac:chgData name="Pavel Koprov" userId="992a79b9-2d25-4587-b396-8dc53285b6f7" providerId="ADAL" clId="{0F69554A-9EDC-4877-9319-6A413D0EE9D6}" dt="2020-08-28T02:12:16.935" v="3939" actId="571"/>
          <ac:spMkLst>
            <pc:docMk/>
            <pc:sldMk cId="1086263208" sldId="259"/>
            <ac:spMk id="17" creationId="{52C78BB2-A187-4E13-9787-BD06C4EFF9AC}"/>
          </ac:spMkLst>
        </pc:spChg>
        <pc:spChg chg="add mod">
          <ac:chgData name="Pavel Koprov" userId="992a79b9-2d25-4587-b396-8dc53285b6f7" providerId="ADAL" clId="{0F69554A-9EDC-4877-9319-6A413D0EE9D6}" dt="2020-08-28T02:12:43.066" v="3953" actId="1076"/>
          <ac:spMkLst>
            <pc:docMk/>
            <pc:sldMk cId="1086263208" sldId="259"/>
            <ac:spMk id="19" creationId="{C299950B-3084-487F-AD9E-B6DA22FFB087}"/>
          </ac:spMkLst>
        </pc:spChg>
        <pc:spChg chg="add mod">
          <ac:chgData name="Pavel Koprov" userId="992a79b9-2d25-4587-b396-8dc53285b6f7" providerId="ADAL" clId="{0F69554A-9EDC-4877-9319-6A413D0EE9D6}" dt="2020-08-28T02:12:36.927" v="3950" actId="20577"/>
          <ac:spMkLst>
            <pc:docMk/>
            <pc:sldMk cId="1086263208" sldId="259"/>
            <ac:spMk id="21" creationId="{D7216627-0994-44CA-A632-737ADA4CA46F}"/>
          </ac:spMkLst>
        </pc:spChg>
        <pc:picChg chg="add mod">
          <ac:chgData name="Pavel Koprov" userId="992a79b9-2d25-4587-b396-8dc53285b6f7" providerId="ADAL" clId="{0F69554A-9EDC-4877-9319-6A413D0EE9D6}" dt="2020-08-28T02:10:07.121" v="3874" actId="14100"/>
          <ac:picMkLst>
            <pc:docMk/>
            <pc:sldMk cId="1086263208" sldId="259"/>
            <ac:picMk id="5" creationId="{054D2965-AB97-4684-A4FB-20D3C3862F95}"/>
          </ac:picMkLst>
        </pc:picChg>
        <pc:picChg chg="add mod">
          <ac:chgData name="Pavel Koprov" userId="992a79b9-2d25-4587-b396-8dc53285b6f7" providerId="ADAL" clId="{0F69554A-9EDC-4877-9319-6A413D0EE9D6}" dt="2020-08-28T02:09:53.659" v="3871" actId="1076"/>
          <ac:picMkLst>
            <pc:docMk/>
            <pc:sldMk cId="1086263208" sldId="259"/>
            <ac:picMk id="7" creationId="{3B10BB30-7C90-4732-B193-A0DE73400F0D}"/>
          </ac:picMkLst>
        </pc:picChg>
        <pc:picChg chg="add mod">
          <ac:chgData name="Pavel Koprov" userId="992a79b9-2d25-4587-b396-8dc53285b6f7" providerId="ADAL" clId="{0F69554A-9EDC-4877-9319-6A413D0EE9D6}" dt="2020-08-28T02:10:44.998" v="3903" actId="571"/>
          <ac:picMkLst>
            <pc:docMk/>
            <pc:sldMk cId="1086263208" sldId="259"/>
            <ac:picMk id="9" creationId="{038CAB7E-E3C4-4C66-A802-3E241ED9E6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A2A52-A6DD-4EE7-AD19-971D4F50027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9B83-6CE4-4D25-9650-19CEE12F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9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FCD5-5EE4-44F3-870B-7BAB5EF19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35326-D448-48EC-A60E-84321CE6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E3FC-401E-4EDF-9C67-5B29E6C2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E11C-A14A-4351-B586-56F3A26E742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6690-12C6-4D58-BE7A-BCDE06AD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5E3DE-ECAD-439D-89C8-0228C4EC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77-5F03-47A2-8D6F-FFFDB84F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5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020F-3600-4805-9C4E-6A667E84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BB9F8-21CD-48DF-9E97-1DB0B272E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A1E0-3B9C-466B-980A-59D0A63A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E11C-A14A-4351-B586-56F3A26E742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0C9C-925F-430D-9829-7400EB19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667E3-8C93-4E14-B046-8260805F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77-5F03-47A2-8D6F-FFFDB84F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5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77A93-5477-4AF3-AA9B-8EFE427D0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8C542-2BE2-4648-8BFE-96E6671F2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BFBE-FB07-44B3-AD7B-8852D45D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E11C-A14A-4351-B586-56F3A26E742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49C16-F3B1-4CE8-92C8-AFADAA1B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617BA-161E-4FB7-BA08-580BCE28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77-5F03-47A2-8D6F-FFFDB84F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3691-0A3B-4E37-8ECE-F89B77EA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487B-AB1D-4BBB-A4FE-1860ED76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41B8-2E02-4533-8718-48E7F764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E11C-A14A-4351-B586-56F3A26E742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8BF4-E10C-4E48-8567-76B59409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CA8FB-C0D3-46E1-AD1A-D885A81C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77-5F03-47A2-8D6F-FFFDB84F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4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5306-F793-481D-BA8D-D1BFD8A0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0440A-3ABF-441E-868D-C0D2FAE52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EFE1B-3610-40B2-B99F-58F25C40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E11C-A14A-4351-B586-56F3A26E742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75A3-2380-44FC-AEE9-4A7F6AED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683A-691A-4357-9663-E5C2B502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77-5F03-47A2-8D6F-FFFDB84F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27CE-7018-468F-94C3-A6244D77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555F-F9FD-4742-986F-3D5F7DF3F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E7126-6D0D-4F6B-8CD8-18A94674A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13711-073F-49F1-B6E6-9C0FAC30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E11C-A14A-4351-B586-56F3A26E742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D97E3-97E2-473A-A8A6-D1F61950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1F0C4-D09C-4225-8FBE-D8A25C68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77-5F03-47A2-8D6F-FFFDB84F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4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A513-DA8A-4E41-BCE7-707FE32D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5A35-F77F-4596-9555-5E649F27A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0FF2E-5C96-465D-8139-D0C5688C5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BB63C-2581-42BB-B193-BD95CC218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231AE-2346-4286-B59F-E9D0D264F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10084-C186-46BD-ABD4-480C5422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E11C-A14A-4351-B586-56F3A26E742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71ABA-5FD0-474E-9671-25A730C9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71BE3-12BF-4536-9EA7-75FBBC6C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77-5F03-47A2-8D6F-FFFDB84F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0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5323-2609-4865-BC32-6335E746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8FE80-B4E8-43EE-8A27-0F3295EC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E11C-A14A-4351-B586-56F3A26E742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D0331-C8A2-4D72-90F1-1CCC5784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1D2D2-6CD6-4C72-AA8C-0CAEB1E1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77-5F03-47A2-8D6F-FFFDB84F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56A7C-59A8-4DC2-8C1A-DDF0CCC0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E11C-A14A-4351-B586-56F3A26E742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EBEFD-8727-4825-A8F3-5A24FEE2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7FA6F-D389-4AED-BDAB-81709C0C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77-5F03-47A2-8D6F-FFFDB84F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3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E495-BB3D-4640-829B-7750D486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7E76E-4731-4581-ADB8-4BF4A7A0D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2858D-982B-4148-9E90-4EE1423B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A2243-8CB4-4A22-9B52-98C5E14E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E11C-A14A-4351-B586-56F3A26E742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824F3-2015-481A-A020-E75F5735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C6E48-DF6E-403F-BF58-6D3BFDB1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77-5F03-47A2-8D6F-FFFDB84F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6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C150-A072-4353-B811-02CA7066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416BD-30ED-4356-8AE9-F9453209C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4FF37-F8F2-4A98-95CB-BBEE5BE1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518EF-40B3-421A-B82C-4B162FB5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E11C-A14A-4351-B586-56F3A26E742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9945F-0B81-405B-BC26-2FDEF1B7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C12E6-AFB4-4A78-BEFC-0B85EE55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BB77-5F03-47A2-8D6F-FFFDB84F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9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9119-80FC-42E8-811C-9D4F98F2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FF0E8-DEAA-47E1-A594-0288697D9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D4B8-77BC-45AF-ACAB-87BA8C382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E11C-A14A-4351-B586-56F3A26E742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CDF89-8AFC-4255-B9EF-F324D14CF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C7F51-41E6-4F66-837F-AB2BAC082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BBB77-5F03-47A2-8D6F-FFFDB84F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9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B032F-497F-4384-8F88-AAE58E5F2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46" y="276636"/>
            <a:ext cx="5763919" cy="4635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9AA5A-DA43-44E0-AD3E-4259BC18C880}"/>
              </a:ext>
            </a:extLst>
          </p:cNvPr>
          <p:cNvSpPr txBox="1"/>
          <p:nvPr/>
        </p:nvSpPr>
        <p:spPr>
          <a:xfrm>
            <a:off x="7392351" y="3364578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58FA5-8381-4568-A936-B5D71D3B6E2B}"/>
              </a:ext>
            </a:extLst>
          </p:cNvPr>
          <p:cNvSpPr txBox="1"/>
          <p:nvPr/>
        </p:nvSpPr>
        <p:spPr>
          <a:xfrm>
            <a:off x="6826897" y="3364578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06CBC-57D8-44C9-8CF3-2004793694DE}"/>
              </a:ext>
            </a:extLst>
          </p:cNvPr>
          <p:cNvSpPr txBox="1"/>
          <p:nvPr/>
        </p:nvSpPr>
        <p:spPr>
          <a:xfrm>
            <a:off x="6900240" y="921608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D6655F-1C16-4071-87C2-8CAE9CD4AB95}"/>
              </a:ext>
            </a:extLst>
          </p:cNvPr>
          <p:cNvSpPr txBox="1"/>
          <p:nvPr/>
        </p:nvSpPr>
        <p:spPr>
          <a:xfrm>
            <a:off x="5238339" y="3683289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5672B-F91F-48A2-9553-12AF3ED5F8C1}"/>
              </a:ext>
            </a:extLst>
          </p:cNvPr>
          <p:cNvSpPr txBox="1"/>
          <p:nvPr/>
        </p:nvSpPr>
        <p:spPr>
          <a:xfrm>
            <a:off x="4855032" y="2524268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0372FE-7445-435D-A67A-57B238718492}"/>
              </a:ext>
            </a:extLst>
          </p:cNvPr>
          <p:cNvSpPr txBox="1"/>
          <p:nvPr/>
        </p:nvSpPr>
        <p:spPr>
          <a:xfrm>
            <a:off x="4472476" y="2528561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20C0C4-4CC2-4B44-BFFD-9F2EB8C4949A}"/>
              </a:ext>
            </a:extLst>
          </p:cNvPr>
          <p:cNvSpPr txBox="1"/>
          <p:nvPr/>
        </p:nvSpPr>
        <p:spPr>
          <a:xfrm>
            <a:off x="4349872" y="1029997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896A90-0D4D-4A8B-BB4A-71BA0FAD9F64}"/>
              </a:ext>
            </a:extLst>
          </p:cNvPr>
          <p:cNvSpPr txBox="1"/>
          <p:nvPr/>
        </p:nvSpPr>
        <p:spPr>
          <a:xfrm>
            <a:off x="5699895" y="684240"/>
            <a:ext cx="4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C21271-D662-48C0-BA83-B3B6B42CC02C}"/>
              </a:ext>
            </a:extLst>
          </p:cNvPr>
          <p:cNvSpPr txBox="1"/>
          <p:nvPr/>
        </p:nvSpPr>
        <p:spPr>
          <a:xfrm flipH="1">
            <a:off x="9805539" y="598443"/>
            <a:ext cx="123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206</a:t>
            </a:r>
          </a:p>
          <a:p>
            <a:r>
              <a:rPr lang="en-US" dirty="0"/>
              <a:t>W/2 = 103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DCD8A-E3C6-4B7D-BF4C-FF67BDC97364}"/>
              </a:ext>
            </a:extLst>
          </p:cNvPr>
          <p:cNvSpPr txBox="1"/>
          <p:nvPr/>
        </p:nvSpPr>
        <p:spPr>
          <a:xfrm>
            <a:off x="4001933" y="5168882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20&lt;103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245DAB-AACC-4B06-8A2F-374D03275971}"/>
              </a:ext>
            </a:extLst>
          </p:cNvPr>
          <p:cNvSpPr txBox="1"/>
          <p:nvPr/>
        </p:nvSpPr>
        <p:spPr>
          <a:xfrm>
            <a:off x="4244525" y="5434741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43&lt;103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F422D4-DDB9-4631-A672-018D1C3CCE5D}"/>
              </a:ext>
            </a:extLst>
          </p:cNvPr>
          <p:cNvSpPr txBox="1"/>
          <p:nvPr/>
        </p:nvSpPr>
        <p:spPr>
          <a:xfrm>
            <a:off x="4635509" y="5196875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75&lt;103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FA8331-B291-4AC4-B61C-78685797785C}"/>
              </a:ext>
            </a:extLst>
          </p:cNvPr>
          <p:cNvSpPr txBox="1"/>
          <p:nvPr/>
        </p:nvSpPr>
        <p:spPr>
          <a:xfrm>
            <a:off x="4823023" y="5464689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95&lt;103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8490B8-4187-49BC-829E-583D137DE1F0}"/>
              </a:ext>
            </a:extLst>
          </p:cNvPr>
          <p:cNvSpPr txBox="1"/>
          <p:nvPr/>
        </p:nvSpPr>
        <p:spPr>
          <a:xfrm>
            <a:off x="5353969" y="5196875"/>
            <a:ext cx="841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113&gt;103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887FC-205B-4063-BA6F-8FBE0FEB1254}"/>
              </a:ext>
            </a:extLst>
          </p:cNvPr>
          <p:cNvCxnSpPr/>
          <p:nvPr/>
        </p:nvCxnSpPr>
        <p:spPr>
          <a:xfrm flipV="1">
            <a:off x="3191069" y="5390042"/>
            <a:ext cx="718458" cy="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D0FF5E-A3FF-4A00-960A-F43C2ED2BBB8}"/>
              </a:ext>
            </a:extLst>
          </p:cNvPr>
          <p:cNvCxnSpPr/>
          <p:nvPr/>
        </p:nvCxnSpPr>
        <p:spPr>
          <a:xfrm flipH="1">
            <a:off x="7790860" y="5867779"/>
            <a:ext cx="830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CBA78CC-F3BF-4773-A62D-BEF84E1F432B}"/>
              </a:ext>
            </a:extLst>
          </p:cNvPr>
          <p:cNvSpPr txBox="1"/>
          <p:nvPr/>
        </p:nvSpPr>
        <p:spPr>
          <a:xfrm>
            <a:off x="5346442" y="5761538"/>
            <a:ext cx="87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111&gt;103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79E92F-A851-476E-B6FC-DA3813C3BC1D}"/>
              </a:ext>
            </a:extLst>
          </p:cNvPr>
          <p:cNvSpPr txBox="1"/>
          <p:nvPr/>
        </p:nvSpPr>
        <p:spPr>
          <a:xfrm>
            <a:off x="6497015" y="5761538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93&lt;103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D0EC86-4464-4DD2-9314-FD96067E82AD}"/>
              </a:ext>
            </a:extLst>
          </p:cNvPr>
          <p:cNvSpPr txBox="1"/>
          <p:nvPr/>
        </p:nvSpPr>
        <p:spPr>
          <a:xfrm>
            <a:off x="7149255" y="5712402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11&lt;103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C0C67F-5F5C-4B4C-A670-37709B1ABF01}"/>
              </a:ext>
            </a:extLst>
          </p:cNvPr>
          <p:cNvSpPr txBox="1"/>
          <p:nvPr/>
        </p:nvSpPr>
        <p:spPr>
          <a:xfrm>
            <a:off x="5561046" y="5514392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369B3E-DEDD-48EE-8F09-5E06B5C5AF87}"/>
              </a:ext>
            </a:extLst>
          </p:cNvPr>
          <p:cNvSpPr txBox="1"/>
          <p:nvPr/>
        </p:nvSpPr>
        <p:spPr>
          <a:xfrm>
            <a:off x="4257169" y="4842311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C39E33-307C-4D92-9360-6BBEC445EE1C}"/>
              </a:ext>
            </a:extLst>
          </p:cNvPr>
          <p:cNvSpPr txBox="1"/>
          <p:nvPr/>
        </p:nvSpPr>
        <p:spPr>
          <a:xfrm>
            <a:off x="3986580" y="4842311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B506AA-7879-4C78-A25C-CBBD5E15C753}"/>
              </a:ext>
            </a:extLst>
          </p:cNvPr>
          <p:cNvSpPr txBox="1"/>
          <p:nvPr/>
        </p:nvSpPr>
        <p:spPr>
          <a:xfrm>
            <a:off x="4527758" y="4842311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3A5651-D9B4-429A-BBB6-C533F4195346}"/>
              </a:ext>
            </a:extLst>
          </p:cNvPr>
          <p:cNvSpPr txBox="1"/>
          <p:nvPr/>
        </p:nvSpPr>
        <p:spPr>
          <a:xfrm>
            <a:off x="4789017" y="4842311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CF88DE-BE85-4B72-B655-375871EDCBF1}"/>
              </a:ext>
            </a:extLst>
          </p:cNvPr>
          <p:cNvSpPr txBox="1"/>
          <p:nvPr/>
        </p:nvSpPr>
        <p:spPr>
          <a:xfrm>
            <a:off x="5358174" y="4842311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CC9CA8-6941-475B-9E5C-79600B3A05AA}"/>
              </a:ext>
            </a:extLst>
          </p:cNvPr>
          <p:cNvSpPr txBox="1"/>
          <p:nvPr/>
        </p:nvSpPr>
        <p:spPr>
          <a:xfrm>
            <a:off x="6440531" y="4842311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661C04-FE80-4FD6-9112-9ADAC6DC4BD4}"/>
              </a:ext>
            </a:extLst>
          </p:cNvPr>
          <p:cNvSpPr txBox="1"/>
          <p:nvPr/>
        </p:nvSpPr>
        <p:spPr>
          <a:xfrm>
            <a:off x="6981710" y="4842311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AD220B-E248-4809-897C-659359620F6B}"/>
              </a:ext>
            </a:extLst>
          </p:cNvPr>
          <p:cNvSpPr txBox="1"/>
          <p:nvPr/>
        </p:nvSpPr>
        <p:spPr>
          <a:xfrm>
            <a:off x="3986579" y="4842311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D87CA3-93BD-45A9-AAFA-A95D805ACBC5}"/>
              </a:ext>
            </a:extLst>
          </p:cNvPr>
          <p:cNvSpPr txBox="1"/>
          <p:nvPr/>
        </p:nvSpPr>
        <p:spPr>
          <a:xfrm>
            <a:off x="2397061" y="829056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07545E-1B91-42B6-95D5-5F4A3702AB78}"/>
              </a:ext>
            </a:extLst>
          </p:cNvPr>
          <p:cNvSpPr txBox="1"/>
          <p:nvPr/>
        </p:nvSpPr>
        <p:spPr>
          <a:xfrm>
            <a:off x="2397063" y="3580021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CAC264-5A2D-4F7C-91E1-9C8724E77D4A}"/>
              </a:ext>
            </a:extLst>
          </p:cNvPr>
          <p:cNvSpPr txBox="1"/>
          <p:nvPr/>
        </p:nvSpPr>
        <p:spPr>
          <a:xfrm>
            <a:off x="2397062" y="2720372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F720A1-B582-4449-AE75-96A166B65CA3}"/>
              </a:ext>
            </a:extLst>
          </p:cNvPr>
          <p:cNvSpPr txBox="1"/>
          <p:nvPr/>
        </p:nvSpPr>
        <p:spPr>
          <a:xfrm>
            <a:off x="2397061" y="1106274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4BD4BC-E177-4099-8432-B1782C328EC0}"/>
              </a:ext>
            </a:extLst>
          </p:cNvPr>
          <p:cNvSpPr txBox="1"/>
          <p:nvPr/>
        </p:nvSpPr>
        <p:spPr>
          <a:xfrm>
            <a:off x="2391940" y="3881603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4A5986-0C8B-4E5E-A88D-6E6F02B70D52}"/>
              </a:ext>
            </a:extLst>
          </p:cNvPr>
          <p:cNvCxnSpPr/>
          <p:nvPr/>
        </p:nvCxnSpPr>
        <p:spPr>
          <a:xfrm flipV="1">
            <a:off x="2391940" y="4404049"/>
            <a:ext cx="0" cy="59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CD7F5F3-E343-4CC9-A5D8-6166CA0B8042}"/>
              </a:ext>
            </a:extLst>
          </p:cNvPr>
          <p:cNvSpPr txBox="1"/>
          <p:nvPr/>
        </p:nvSpPr>
        <p:spPr>
          <a:xfrm>
            <a:off x="1989814" y="3881603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20&lt;103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110BE2-A5AE-4F6C-960E-6A375AB90D13}"/>
              </a:ext>
            </a:extLst>
          </p:cNvPr>
          <p:cNvSpPr txBox="1"/>
          <p:nvPr/>
        </p:nvSpPr>
        <p:spPr>
          <a:xfrm>
            <a:off x="1989813" y="3576924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77&lt;103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8EA6A5-E05F-4627-85AB-D658C76F0A17}"/>
              </a:ext>
            </a:extLst>
          </p:cNvPr>
          <p:cNvSpPr txBox="1"/>
          <p:nvPr/>
        </p:nvSpPr>
        <p:spPr>
          <a:xfrm>
            <a:off x="1912776" y="2869664"/>
            <a:ext cx="871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132&gt;103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007CC62-29B5-4078-9563-50C0BE579B8A}"/>
              </a:ext>
            </a:extLst>
          </p:cNvPr>
          <p:cNvCxnSpPr/>
          <p:nvPr/>
        </p:nvCxnSpPr>
        <p:spPr>
          <a:xfrm>
            <a:off x="2258008" y="276636"/>
            <a:ext cx="0" cy="55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23E1418-4994-4F60-B8A9-74B7B9043C6A}"/>
              </a:ext>
            </a:extLst>
          </p:cNvPr>
          <p:cNvSpPr txBox="1"/>
          <p:nvPr/>
        </p:nvSpPr>
        <p:spPr>
          <a:xfrm>
            <a:off x="1989812" y="3576923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77&lt;103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8B3BD7-CD78-4901-95DE-25709C07483A}"/>
              </a:ext>
            </a:extLst>
          </p:cNvPr>
          <p:cNvSpPr txBox="1"/>
          <p:nvPr/>
        </p:nvSpPr>
        <p:spPr>
          <a:xfrm>
            <a:off x="1909758" y="820186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18&lt;103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3F47DD-FE42-44D3-944B-F9D7B163CBE0}"/>
              </a:ext>
            </a:extLst>
          </p:cNvPr>
          <p:cNvSpPr txBox="1"/>
          <p:nvPr/>
        </p:nvSpPr>
        <p:spPr>
          <a:xfrm>
            <a:off x="1930533" y="1112684"/>
            <a:ext cx="79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74&lt;103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263C4A-7E60-4DED-BA84-1640DF4CCFDF}"/>
              </a:ext>
            </a:extLst>
          </p:cNvPr>
          <p:cNvSpPr txBox="1"/>
          <p:nvPr/>
        </p:nvSpPr>
        <p:spPr>
          <a:xfrm>
            <a:off x="1930534" y="2426365"/>
            <a:ext cx="933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129&gt;103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80A32E2-B11E-427C-8225-306C47652C8D}"/>
              </a:ext>
            </a:extLst>
          </p:cNvPr>
          <p:cNvSpPr txBox="1"/>
          <p:nvPr/>
        </p:nvSpPr>
        <p:spPr>
          <a:xfrm>
            <a:off x="2177494" y="2692482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D92E78-D521-4062-B0D9-F95220BE008D}"/>
              </a:ext>
            </a:extLst>
          </p:cNvPr>
          <p:cNvSpPr txBox="1"/>
          <p:nvPr/>
        </p:nvSpPr>
        <p:spPr>
          <a:xfrm>
            <a:off x="9573208" y="1987420"/>
            <a:ext cx="1959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optimal location for the </a:t>
            </a:r>
            <a:r>
              <a:rPr lang="en-US" sz="1800" b="0" i="0" u="none" strike="noStrike" baseline="0" dirty="0">
                <a:latin typeface="CIDFont+F1"/>
              </a:rPr>
              <a:t>tool crib </a:t>
            </a:r>
            <a:r>
              <a:rPr lang="en-US" dirty="0"/>
              <a:t>is at coordinate (55, 55)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25B11D9-1AEA-4D0A-BB21-3D7C191A2CD4}"/>
              </a:ext>
            </a:extLst>
          </p:cNvPr>
          <p:cNvSpPr/>
          <p:nvPr/>
        </p:nvSpPr>
        <p:spPr>
          <a:xfrm>
            <a:off x="5595620" y="2764090"/>
            <a:ext cx="294007" cy="294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0A9F4-D2E4-45D5-A09D-320960320C73}"/>
              </a:ext>
            </a:extLst>
          </p:cNvPr>
          <p:cNvSpPr txBox="1"/>
          <p:nvPr/>
        </p:nvSpPr>
        <p:spPr>
          <a:xfrm>
            <a:off x="261257" y="276636"/>
            <a:ext cx="73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315076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48C0178-0AD6-41A0-BB89-5265DCC27EEE}"/>
              </a:ext>
            </a:extLst>
          </p:cNvPr>
          <p:cNvSpPr/>
          <p:nvPr/>
        </p:nvSpPr>
        <p:spPr>
          <a:xfrm>
            <a:off x="4777273" y="1492892"/>
            <a:ext cx="989045" cy="989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AED3D-B2C9-45E7-8CB9-F7162A21A5F2}"/>
              </a:ext>
            </a:extLst>
          </p:cNvPr>
          <p:cNvSpPr txBox="1"/>
          <p:nvPr/>
        </p:nvSpPr>
        <p:spPr>
          <a:xfrm>
            <a:off x="4903236" y="1802748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27DCF-C794-42B8-A0B1-79C2FCD06670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3041780" y="531839"/>
            <a:ext cx="1735493" cy="145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69D178-F347-4208-991E-AFBF623AEEDF}"/>
              </a:ext>
            </a:extLst>
          </p:cNvPr>
          <p:cNvSpPr/>
          <p:nvPr/>
        </p:nvSpPr>
        <p:spPr>
          <a:xfrm>
            <a:off x="1315616" y="242590"/>
            <a:ext cx="1726164" cy="57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C92D4-1807-4FD9-A208-116D9A12F930}"/>
              </a:ext>
            </a:extLst>
          </p:cNvPr>
          <p:cNvSpPr txBox="1"/>
          <p:nvPr/>
        </p:nvSpPr>
        <p:spPr>
          <a:xfrm>
            <a:off x="1446245" y="31723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Durham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F65BF0-DFEF-4B2C-978E-9325211427F2}"/>
              </a:ext>
            </a:extLst>
          </p:cNvPr>
          <p:cNvSpPr/>
          <p:nvPr/>
        </p:nvSpPr>
        <p:spPr>
          <a:xfrm>
            <a:off x="1315616" y="1224745"/>
            <a:ext cx="1726164" cy="57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32DFFC-AF81-4620-A549-58943A5D5FA1}"/>
              </a:ext>
            </a:extLst>
          </p:cNvPr>
          <p:cNvSpPr txBox="1"/>
          <p:nvPr/>
        </p:nvSpPr>
        <p:spPr>
          <a:xfrm>
            <a:off x="1446245" y="1299390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Statesville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3A1DB9-7B28-403E-AF26-72ED40040C01}"/>
              </a:ext>
            </a:extLst>
          </p:cNvPr>
          <p:cNvCxnSpPr>
            <a:stCxn id="4" idx="2"/>
            <a:endCxn id="12" idx="3"/>
          </p:cNvCxnSpPr>
          <p:nvPr/>
        </p:nvCxnSpPr>
        <p:spPr>
          <a:xfrm flipH="1" flipV="1">
            <a:off x="3041780" y="1513994"/>
            <a:ext cx="1735493" cy="47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5111526-83EC-49F7-9F11-CEE5F53148E2}"/>
              </a:ext>
            </a:extLst>
          </p:cNvPr>
          <p:cNvSpPr/>
          <p:nvPr/>
        </p:nvSpPr>
        <p:spPr>
          <a:xfrm>
            <a:off x="1315616" y="2341978"/>
            <a:ext cx="1726164" cy="57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B9FDD5-8295-456F-897C-FBB5E08292C1}"/>
              </a:ext>
            </a:extLst>
          </p:cNvPr>
          <p:cNvSpPr txBox="1"/>
          <p:nvPr/>
        </p:nvSpPr>
        <p:spPr>
          <a:xfrm>
            <a:off x="1446245" y="2416623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Wilmington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B4FCBF-DD52-4820-8F63-293A37F0C4AE}"/>
              </a:ext>
            </a:extLst>
          </p:cNvPr>
          <p:cNvSpPr/>
          <p:nvPr/>
        </p:nvSpPr>
        <p:spPr>
          <a:xfrm>
            <a:off x="1315616" y="3324133"/>
            <a:ext cx="1726164" cy="57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5E501E-4F40-46BD-B6F2-8C02FA137F6D}"/>
              </a:ext>
            </a:extLst>
          </p:cNvPr>
          <p:cNvSpPr txBox="1"/>
          <p:nvPr/>
        </p:nvSpPr>
        <p:spPr>
          <a:xfrm>
            <a:off x="1446245" y="3398778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Asheville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83A35F-1C02-4C37-A281-FB1A06FB43D9}"/>
              </a:ext>
            </a:extLst>
          </p:cNvPr>
          <p:cNvCxnSpPr>
            <a:stCxn id="4" idx="2"/>
            <a:endCxn id="27" idx="3"/>
          </p:cNvCxnSpPr>
          <p:nvPr/>
        </p:nvCxnSpPr>
        <p:spPr>
          <a:xfrm flipH="1">
            <a:off x="3041780" y="1987415"/>
            <a:ext cx="1735493" cy="64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E8ED0C-0F2B-473B-9868-2BCB4E4D918E}"/>
              </a:ext>
            </a:extLst>
          </p:cNvPr>
          <p:cNvCxnSpPr>
            <a:stCxn id="4" idx="2"/>
            <a:endCxn id="31" idx="3"/>
          </p:cNvCxnSpPr>
          <p:nvPr/>
        </p:nvCxnSpPr>
        <p:spPr>
          <a:xfrm flipH="1">
            <a:off x="3041780" y="1987415"/>
            <a:ext cx="1735493" cy="162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AFB882-6799-4781-90DB-0D2CDEBB5FEA}"/>
              </a:ext>
            </a:extLst>
          </p:cNvPr>
          <p:cNvSpPr txBox="1"/>
          <p:nvPr/>
        </p:nvSpPr>
        <p:spPr>
          <a:xfrm rot="2648274">
            <a:off x="3273642" y="745991"/>
            <a:ext cx="87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2 tons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CD7C7B-85ED-4036-ABB7-E1FB911A2ED3}"/>
              </a:ext>
            </a:extLst>
          </p:cNvPr>
          <p:cNvSpPr txBox="1"/>
          <p:nvPr/>
        </p:nvSpPr>
        <p:spPr>
          <a:xfrm rot="959225">
            <a:off x="3249096" y="1416251"/>
            <a:ext cx="11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0.55 tons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4DF189-3A8C-4351-9563-E6DCE140FA60}"/>
              </a:ext>
            </a:extLst>
          </p:cNvPr>
          <p:cNvSpPr txBox="1"/>
          <p:nvPr/>
        </p:nvSpPr>
        <p:spPr>
          <a:xfrm rot="20206854">
            <a:off x="3200713" y="2056904"/>
            <a:ext cx="102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1.2 tons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B377A5-1989-49A5-9773-B8C32256A1EC}"/>
              </a:ext>
            </a:extLst>
          </p:cNvPr>
          <p:cNvSpPr txBox="1"/>
          <p:nvPr/>
        </p:nvSpPr>
        <p:spPr>
          <a:xfrm rot="18840376">
            <a:off x="3039281" y="2749976"/>
            <a:ext cx="108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0.35 tons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D42E98-863A-411E-A226-2C8A05CC86E0}"/>
              </a:ext>
            </a:extLst>
          </p:cNvPr>
          <p:cNvCxnSpPr>
            <a:stCxn id="4" idx="6"/>
          </p:cNvCxnSpPr>
          <p:nvPr/>
        </p:nvCxnSpPr>
        <p:spPr>
          <a:xfrm>
            <a:off x="5766318" y="1987415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3AB15F-A1A5-4354-8388-2F351186FCDF}"/>
              </a:ext>
            </a:extLst>
          </p:cNvPr>
          <p:cNvSpPr txBox="1"/>
          <p:nvPr/>
        </p:nvSpPr>
        <p:spPr>
          <a:xfrm>
            <a:off x="5868955" y="1606475"/>
            <a:ext cx="6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ton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018E5AA-3839-44C4-A4FF-A1417B9E5B72}"/>
              </a:ext>
            </a:extLst>
          </p:cNvPr>
          <p:cNvSpPr/>
          <p:nvPr/>
        </p:nvSpPr>
        <p:spPr>
          <a:xfrm>
            <a:off x="6666723" y="1492892"/>
            <a:ext cx="989045" cy="989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9E9417-AA9F-4EE5-B32C-475EB426B1D3}"/>
              </a:ext>
            </a:extLst>
          </p:cNvPr>
          <p:cNvSpPr txBox="1"/>
          <p:nvPr/>
        </p:nvSpPr>
        <p:spPr>
          <a:xfrm>
            <a:off x="6792686" y="1802748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C8D2E86-4C74-4E6B-A89E-FE9B40376055}"/>
              </a:ext>
            </a:extLst>
          </p:cNvPr>
          <p:cNvCxnSpPr>
            <a:cxnSpLocks/>
            <a:stCxn id="52" idx="6"/>
            <a:endCxn id="57" idx="1"/>
          </p:cNvCxnSpPr>
          <p:nvPr/>
        </p:nvCxnSpPr>
        <p:spPr>
          <a:xfrm flipV="1">
            <a:off x="7655768" y="478965"/>
            <a:ext cx="2107161" cy="150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AC9F02C-E26C-4EC1-B357-6D348FEC901C}"/>
              </a:ext>
            </a:extLst>
          </p:cNvPr>
          <p:cNvSpPr/>
          <p:nvPr/>
        </p:nvSpPr>
        <p:spPr>
          <a:xfrm>
            <a:off x="9762929" y="189716"/>
            <a:ext cx="1726164" cy="57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E47BBF-F754-477E-8E16-2C764B805508}"/>
              </a:ext>
            </a:extLst>
          </p:cNvPr>
          <p:cNvSpPr txBox="1"/>
          <p:nvPr/>
        </p:nvSpPr>
        <p:spPr>
          <a:xfrm>
            <a:off x="9893558" y="264361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Asheville</a:t>
            </a:r>
            <a:endParaRPr lang="en-US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9A902D-2CDD-4286-B1E4-71336A6ADD6A}"/>
              </a:ext>
            </a:extLst>
          </p:cNvPr>
          <p:cNvSpPr/>
          <p:nvPr/>
        </p:nvSpPr>
        <p:spPr>
          <a:xfrm>
            <a:off x="9762929" y="1171871"/>
            <a:ext cx="1726164" cy="57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07AE82-5305-493C-AD11-D348502820A5}"/>
              </a:ext>
            </a:extLst>
          </p:cNvPr>
          <p:cNvSpPr txBox="1"/>
          <p:nvPr/>
        </p:nvSpPr>
        <p:spPr>
          <a:xfrm>
            <a:off x="9762929" y="1246516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Winston-Salem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A8F876D-2386-4814-A162-C5059CD2857E}"/>
              </a:ext>
            </a:extLst>
          </p:cNvPr>
          <p:cNvSpPr/>
          <p:nvPr/>
        </p:nvSpPr>
        <p:spPr>
          <a:xfrm>
            <a:off x="9762929" y="2289104"/>
            <a:ext cx="1726164" cy="57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08D9A1-9E90-4211-B6D1-230F5E897C6C}"/>
              </a:ext>
            </a:extLst>
          </p:cNvPr>
          <p:cNvSpPr txBox="1"/>
          <p:nvPr/>
        </p:nvSpPr>
        <p:spPr>
          <a:xfrm>
            <a:off x="9893558" y="2363749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Greensboro</a:t>
            </a:r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EAA02B0-66D9-47F2-B96B-861FAF31AF62}"/>
              </a:ext>
            </a:extLst>
          </p:cNvPr>
          <p:cNvSpPr/>
          <p:nvPr/>
        </p:nvSpPr>
        <p:spPr>
          <a:xfrm>
            <a:off x="9762929" y="3271259"/>
            <a:ext cx="1726164" cy="57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2DDF63-F4BE-420E-B20E-27C416B7FF36}"/>
              </a:ext>
            </a:extLst>
          </p:cNvPr>
          <p:cNvSpPr txBox="1"/>
          <p:nvPr/>
        </p:nvSpPr>
        <p:spPr>
          <a:xfrm>
            <a:off x="9893558" y="3345904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Raleigh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E412047-5FA5-4D53-BADF-BC3EA96B7FD8}"/>
              </a:ext>
            </a:extLst>
          </p:cNvPr>
          <p:cNvCxnSpPr>
            <a:stCxn id="52" idx="6"/>
            <a:endCxn id="63" idx="1"/>
          </p:cNvCxnSpPr>
          <p:nvPr/>
        </p:nvCxnSpPr>
        <p:spPr>
          <a:xfrm flipV="1">
            <a:off x="7655768" y="1431182"/>
            <a:ext cx="2107161" cy="55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B215F85-7C07-43F1-A04F-536E32E47096}"/>
              </a:ext>
            </a:extLst>
          </p:cNvPr>
          <p:cNvCxnSpPr>
            <a:stCxn id="52" idx="6"/>
            <a:endCxn id="65" idx="1"/>
          </p:cNvCxnSpPr>
          <p:nvPr/>
        </p:nvCxnSpPr>
        <p:spPr>
          <a:xfrm>
            <a:off x="7655768" y="1987415"/>
            <a:ext cx="2107161" cy="59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390C418-3E9D-4FDF-868D-57E5A92FA239}"/>
              </a:ext>
            </a:extLst>
          </p:cNvPr>
          <p:cNvCxnSpPr>
            <a:stCxn id="52" idx="6"/>
            <a:endCxn id="69" idx="1"/>
          </p:cNvCxnSpPr>
          <p:nvPr/>
        </p:nvCxnSpPr>
        <p:spPr>
          <a:xfrm>
            <a:off x="7655768" y="1987415"/>
            <a:ext cx="2107161" cy="157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6FCBE7A-2E3E-433B-B4C0-D1F4195919FA}"/>
              </a:ext>
            </a:extLst>
          </p:cNvPr>
          <p:cNvSpPr txBox="1"/>
          <p:nvPr/>
        </p:nvSpPr>
        <p:spPr>
          <a:xfrm rot="18840376">
            <a:off x="3039282" y="2749977"/>
            <a:ext cx="108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0.35 tons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2E8515-6814-4191-9B85-B50AEE8873CA}"/>
              </a:ext>
            </a:extLst>
          </p:cNvPr>
          <p:cNvSpPr txBox="1"/>
          <p:nvPr/>
        </p:nvSpPr>
        <p:spPr>
          <a:xfrm rot="19515621">
            <a:off x="8215561" y="831614"/>
            <a:ext cx="108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t/year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82544B-B768-4158-A784-0FF111A99FCC}"/>
              </a:ext>
            </a:extLst>
          </p:cNvPr>
          <p:cNvSpPr txBox="1"/>
          <p:nvPr/>
        </p:nvSpPr>
        <p:spPr>
          <a:xfrm rot="20762386">
            <a:off x="8350431" y="1320858"/>
            <a:ext cx="108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38 t/year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CEFCBD-9016-4B9C-8A05-B5E48750A481}"/>
              </a:ext>
            </a:extLst>
          </p:cNvPr>
          <p:cNvSpPr txBox="1"/>
          <p:nvPr/>
        </p:nvSpPr>
        <p:spPr>
          <a:xfrm rot="844049">
            <a:off x="8380822" y="1982764"/>
            <a:ext cx="108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 t/year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6DBE15-1CE6-4400-A56B-6CDB7069AC4B}"/>
              </a:ext>
            </a:extLst>
          </p:cNvPr>
          <p:cNvSpPr txBox="1"/>
          <p:nvPr/>
        </p:nvSpPr>
        <p:spPr>
          <a:xfrm rot="2369545">
            <a:off x="8492157" y="2627014"/>
            <a:ext cx="108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46 t/year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27A1375-182F-4B37-8230-63CDFEDD778D}"/>
              </a:ext>
            </a:extLst>
          </p:cNvPr>
          <p:cNvSpPr txBox="1"/>
          <p:nvPr/>
        </p:nvSpPr>
        <p:spPr>
          <a:xfrm>
            <a:off x="4460036" y="100812"/>
            <a:ext cx="1079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= 0.08</a:t>
            </a:r>
          </a:p>
          <a:p>
            <a:r>
              <a:rPr lang="en-US" dirty="0" err="1"/>
              <a:t>r</a:t>
            </a:r>
            <a:r>
              <a:rPr lang="en-US" baseline="-25000" dirty="0" err="1"/>
              <a:t>B</a:t>
            </a:r>
            <a:r>
              <a:rPr lang="en-US" dirty="0"/>
              <a:t> = 0.05</a:t>
            </a:r>
          </a:p>
          <a:p>
            <a:r>
              <a:rPr lang="en-US" dirty="0" err="1"/>
              <a:t>r</a:t>
            </a:r>
            <a:r>
              <a:rPr lang="en-US" baseline="-25000" dirty="0" err="1"/>
              <a:t>C</a:t>
            </a:r>
            <a:r>
              <a:rPr lang="en-US" dirty="0"/>
              <a:t> = 0.15</a:t>
            </a:r>
          </a:p>
          <a:p>
            <a:r>
              <a:rPr lang="en-US" dirty="0" err="1"/>
              <a:t>r</a:t>
            </a:r>
            <a:r>
              <a:rPr lang="en-US" baseline="-25000" dirty="0" err="1"/>
              <a:t>D</a:t>
            </a:r>
            <a:r>
              <a:rPr lang="en-US" dirty="0"/>
              <a:t> = 0.03</a:t>
            </a:r>
          </a:p>
          <a:p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90D990-4189-4723-B411-FBC1ED1CF0A2}"/>
              </a:ext>
            </a:extLst>
          </p:cNvPr>
          <p:cNvSpPr txBox="1"/>
          <p:nvPr/>
        </p:nvSpPr>
        <p:spPr>
          <a:xfrm>
            <a:off x="5631496" y="413411"/>
            <a:ext cx="107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out</a:t>
            </a:r>
            <a:r>
              <a:rPr lang="en-US" dirty="0"/>
              <a:t> = 0.8</a:t>
            </a:r>
          </a:p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F7657E2-E543-40A2-AD1B-1B57CE8ACD00}"/>
              </a:ext>
            </a:extLst>
          </p:cNvPr>
          <p:cNvSpPr txBox="1"/>
          <p:nvPr/>
        </p:nvSpPr>
        <p:spPr>
          <a:xfrm>
            <a:off x="4767945" y="2920455"/>
            <a:ext cx="3755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demand of product is 114 tons</a:t>
            </a:r>
          </a:p>
          <a:p>
            <a:r>
              <a:rPr lang="en-US" dirty="0"/>
              <a:t>W = 134.292 $/mi-year</a:t>
            </a:r>
          </a:p>
          <a:p>
            <a:r>
              <a:rPr lang="en-US" dirty="0"/>
              <a:t>W/2 = 67.146 $/mi-year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70BED3-ED47-4D08-AD7E-82F522C82CE6}"/>
              </a:ext>
            </a:extLst>
          </p:cNvPr>
          <p:cNvSpPr txBox="1"/>
          <p:nvPr/>
        </p:nvSpPr>
        <p:spPr>
          <a:xfrm>
            <a:off x="1236951" y="4126587"/>
            <a:ext cx="9539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</a:t>
            </a:r>
            <a:r>
              <a:rPr lang="en-US" sz="1600" baseline="-25000" dirty="0" err="1"/>
              <a:t>A</a:t>
            </a:r>
            <a:r>
              <a:rPr lang="en-US" sz="1600" dirty="0"/>
              <a:t> = 2*114 = 228 t/year	</a:t>
            </a:r>
            <a:r>
              <a:rPr lang="en-US" sz="1600" dirty="0" err="1"/>
              <a:t>w</a:t>
            </a:r>
            <a:r>
              <a:rPr lang="en-US" sz="1600" baseline="-25000" dirty="0" err="1"/>
              <a:t>A</a:t>
            </a:r>
            <a:r>
              <a:rPr lang="en-US" sz="1600" dirty="0"/>
              <a:t> = 228*0.08 = 18.24 $/mi-year		</a:t>
            </a:r>
            <a:r>
              <a:rPr lang="en-US" sz="1600" dirty="0" err="1"/>
              <a:t>f</a:t>
            </a:r>
            <a:r>
              <a:rPr lang="en-US" sz="1600" baseline="-25000" dirty="0" err="1"/>
              <a:t>Ash</a:t>
            </a:r>
            <a:r>
              <a:rPr lang="en-US" sz="1600" dirty="0"/>
              <a:t> = 10*0.8 = 8 $/mi-year</a:t>
            </a:r>
          </a:p>
          <a:p>
            <a:r>
              <a:rPr lang="en-US" sz="1600" dirty="0" err="1"/>
              <a:t>f</a:t>
            </a:r>
            <a:r>
              <a:rPr lang="en-US" sz="1600" baseline="-25000" dirty="0" err="1"/>
              <a:t>B</a:t>
            </a:r>
            <a:r>
              <a:rPr lang="en-US" sz="1600" dirty="0"/>
              <a:t> = 0.55*114 = 62.7 t/year	</a:t>
            </a:r>
            <a:r>
              <a:rPr lang="en-US" sz="1600" dirty="0" err="1"/>
              <a:t>w</a:t>
            </a:r>
            <a:r>
              <a:rPr lang="en-US" sz="1600" baseline="-25000" dirty="0" err="1"/>
              <a:t>B</a:t>
            </a:r>
            <a:r>
              <a:rPr lang="en-US" sz="1600" dirty="0"/>
              <a:t> = 62.7*0.05 = 3.135 $/mi-year	</a:t>
            </a:r>
            <a:r>
              <a:rPr lang="en-US" sz="1600" dirty="0" err="1"/>
              <a:t>f</a:t>
            </a:r>
            <a:r>
              <a:rPr lang="en-US" sz="1600" baseline="-25000" dirty="0" err="1"/>
              <a:t>WS</a:t>
            </a:r>
            <a:r>
              <a:rPr lang="en-US" sz="1600" dirty="0"/>
              <a:t> = 38*0.8 = 30.4 $/mi-year</a:t>
            </a:r>
          </a:p>
          <a:p>
            <a:r>
              <a:rPr lang="en-US" sz="1600" dirty="0" err="1"/>
              <a:t>f</a:t>
            </a:r>
            <a:r>
              <a:rPr lang="en-US" sz="1600" baseline="-25000" dirty="0" err="1"/>
              <a:t>C</a:t>
            </a:r>
            <a:r>
              <a:rPr lang="en-US" sz="1600" dirty="0"/>
              <a:t> = 1.2*114 = 136.8 t/year	</a:t>
            </a:r>
            <a:r>
              <a:rPr lang="en-US" sz="1600" dirty="0" err="1"/>
              <a:t>w</a:t>
            </a:r>
            <a:r>
              <a:rPr lang="en-US" sz="1600" baseline="-25000" dirty="0" err="1"/>
              <a:t>C</a:t>
            </a:r>
            <a:r>
              <a:rPr lang="en-US" sz="1600" dirty="0"/>
              <a:t> = 136.8 *0.15 = 20.52 $/mi-year	</a:t>
            </a:r>
            <a:r>
              <a:rPr lang="en-US" sz="1600" dirty="0" err="1"/>
              <a:t>f</a:t>
            </a:r>
            <a:r>
              <a:rPr lang="en-US" sz="1600" baseline="-25000" dirty="0" err="1"/>
              <a:t>Gr</a:t>
            </a:r>
            <a:r>
              <a:rPr lang="en-US" sz="1600" dirty="0"/>
              <a:t> = 20*0.8 = 16 $/mi-year</a:t>
            </a:r>
          </a:p>
          <a:p>
            <a:r>
              <a:rPr lang="en-US" sz="1600" dirty="0" err="1"/>
              <a:t>f</a:t>
            </a:r>
            <a:r>
              <a:rPr lang="en-US" sz="1600" baseline="-25000" dirty="0" err="1"/>
              <a:t>B</a:t>
            </a:r>
            <a:r>
              <a:rPr lang="en-US" sz="1600" dirty="0"/>
              <a:t> = 0.35*114 = 39.9 t/year	</a:t>
            </a:r>
            <a:r>
              <a:rPr lang="en-US" sz="1600" dirty="0" err="1"/>
              <a:t>w</a:t>
            </a:r>
            <a:r>
              <a:rPr lang="en-US" sz="1600" baseline="-25000" dirty="0" err="1"/>
              <a:t>D</a:t>
            </a:r>
            <a:r>
              <a:rPr lang="en-US" sz="1600" dirty="0"/>
              <a:t> = 39.9 *0.03 = 1.197 $/mi-year	</a:t>
            </a:r>
            <a:r>
              <a:rPr lang="en-US" sz="1600" dirty="0" err="1"/>
              <a:t>f</a:t>
            </a:r>
            <a:r>
              <a:rPr lang="en-US" sz="1600" baseline="-25000" dirty="0" err="1"/>
              <a:t>R</a:t>
            </a:r>
            <a:r>
              <a:rPr lang="en-US" sz="1600" dirty="0"/>
              <a:t> = 46*0.8 = 36.8 $/mi-year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36DE596-9F99-433B-8EA9-FED485936437}"/>
              </a:ext>
            </a:extLst>
          </p:cNvPr>
          <p:cNvCxnSpPr>
            <a:cxnSpLocks/>
          </p:cNvCxnSpPr>
          <p:nvPr/>
        </p:nvCxnSpPr>
        <p:spPr>
          <a:xfrm>
            <a:off x="922849" y="5794302"/>
            <a:ext cx="9122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519F7788-82AB-4C7C-8191-BD7AF2B2A4B1}"/>
              </a:ext>
            </a:extLst>
          </p:cNvPr>
          <p:cNvSpPr/>
          <p:nvPr/>
        </p:nvSpPr>
        <p:spPr>
          <a:xfrm>
            <a:off x="1595533" y="5718649"/>
            <a:ext cx="133732" cy="13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48D71C2-9953-4AAE-9614-999361BC125C}"/>
              </a:ext>
            </a:extLst>
          </p:cNvPr>
          <p:cNvSpPr/>
          <p:nvPr/>
        </p:nvSpPr>
        <p:spPr>
          <a:xfrm>
            <a:off x="2761393" y="5726269"/>
            <a:ext cx="133732" cy="13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3017BFD-5D49-48B3-8B07-6218C4584CC8}"/>
              </a:ext>
            </a:extLst>
          </p:cNvPr>
          <p:cNvSpPr/>
          <p:nvPr/>
        </p:nvSpPr>
        <p:spPr>
          <a:xfrm>
            <a:off x="4265176" y="5714839"/>
            <a:ext cx="133732" cy="13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F7C7DCE-6275-42F7-8A20-049E5D3100AC}"/>
              </a:ext>
            </a:extLst>
          </p:cNvPr>
          <p:cNvSpPr/>
          <p:nvPr/>
        </p:nvSpPr>
        <p:spPr>
          <a:xfrm>
            <a:off x="5785602" y="5722459"/>
            <a:ext cx="133732" cy="13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EC82BC7-EA57-4744-ADA0-CF5E4E44E198}"/>
              </a:ext>
            </a:extLst>
          </p:cNvPr>
          <p:cNvSpPr/>
          <p:nvPr/>
        </p:nvSpPr>
        <p:spPr>
          <a:xfrm>
            <a:off x="6945244" y="5718649"/>
            <a:ext cx="133732" cy="13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49E7E34-8E20-46E7-B0AC-736C8970221C}"/>
              </a:ext>
            </a:extLst>
          </p:cNvPr>
          <p:cNvSpPr/>
          <p:nvPr/>
        </p:nvSpPr>
        <p:spPr>
          <a:xfrm>
            <a:off x="7935844" y="5707219"/>
            <a:ext cx="133732" cy="13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E648AF7-4E8E-4BB4-BAC5-A4AB35321FCA}"/>
              </a:ext>
            </a:extLst>
          </p:cNvPr>
          <p:cNvSpPr/>
          <p:nvPr/>
        </p:nvSpPr>
        <p:spPr>
          <a:xfrm>
            <a:off x="9101704" y="5714839"/>
            <a:ext cx="133732" cy="13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4D9BD3A-C018-4A43-8EC7-4D7D756ECF54}"/>
              </a:ext>
            </a:extLst>
          </p:cNvPr>
          <p:cNvSpPr txBox="1"/>
          <p:nvPr/>
        </p:nvSpPr>
        <p:spPr>
          <a:xfrm>
            <a:off x="922849" y="5221980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Asheville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2F519FB-7137-4C23-AA60-0A5923C154ED}"/>
              </a:ext>
            </a:extLst>
          </p:cNvPr>
          <p:cNvSpPr txBox="1"/>
          <p:nvPr/>
        </p:nvSpPr>
        <p:spPr>
          <a:xfrm>
            <a:off x="1446245" y="1298906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Statesville</a:t>
            </a:r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FEDE3FE-39AA-40BF-961C-4EB6AD9D56B2}"/>
              </a:ext>
            </a:extLst>
          </p:cNvPr>
          <p:cNvSpPr txBox="1"/>
          <p:nvPr/>
        </p:nvSpPr>
        <p:spPr>
          <a:xfrm>
            <a:off x="2093005" y="5230169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Statesville</a:t>
            </a:r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A4E8A4-BEB8-420D-864E-A142ACABAA52}"/>
              </a:ext>
            </a:extLst>
          </p:cNvPr>
          <p:cNvSpPr txBox="1"/>
          <p:nvPr/>
        </p:nvSpPr>
        <p:spPr>
          <a:xfrm>
            <a:off x="3471850" y="5229034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Winston-Salem</a:t>
            </a:r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C4C256-CD4F-41E3-97AB-40A1D49EF6C5}"/>
              </a:ext>
            </a:extLst>
          </p:cNvPr>
          <p:cNvSpPr txBox="1"/>
          <p:nvPr/>
        </p:nvSpPr>
        <p:spPr>
          <a:xfrm>
            <a:off x="9893558" y="2360233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Greensboro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0C2904-5B6A-4473-8DD4-E41246DE3694}"/>
              </a:ext>
            </a:extLst>
          </p:cNvPr>
          <p:cNvSpPr txBox="1"/>
          <p:nvPr/>
        </p:nvSpPr>
        <p:spPr>
          <a:xfrm>
            <a:off x="5099926" y="5236929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Greensboro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2DFC327-2955-4721-BF02-DE7D3767171D}"/>
              </a:ext>
            </a:extLst>
          </p:cNvPr>
          <p:cNvSpPr txBox="1"/>
          <p:nvPr/>
        </p:nvSpPr>
        <p:spPr>
          <a:xfrm>
            <a:off x="1446245" y="316678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Durham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0CD6B0B-FA31-435D-9CE9-CB0565CE47A1}"/>
              </a:ext>
            </a:extLst>
          </p:cNvPr>
          <p:cNvSpPr txBox="1"/>
          <p:nvPr/>
        </p:nvSpPr>
        <p:spPr>
          <a:xfrm>
            <a:off x="6282108" y="5226924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Durham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A41BCC-0379-4DDB-8B82-32951D59844C}"/>
              </a:ext>
            </a:extLst>
          </p:cNvPr>
          <p:cNvSpPr txBox="1"/>
          <p:nvPr/>
        </p:nvSpPr>
        <p:spPr>
          <a:xfrm>
            <a:off x="7293472" y="5197306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Raleigh</a:t>
            </a:r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DFCD767-DF4C-48C9-8DE4-85F27612174B}"/>
              </a:ext>
            </a:extLst>
          </p:cNvPr>
          <p:cNvSpPr txBox="1"/>
          <p:nvPr/>
        </p:nvSpPr>
        <p:spPr>
          <a:xfrm>
            <a:off x="8459983" y="5179579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Wilmington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9628A83-5155-4C21-9AC4-D63CCA24314A}"/>
              </a:ext>
            </a:extLst>
          </p:cNvPr>
          <p:cNvSpPr txBox="1"/>
          <p:nvPr/>
        </p:nvSpPr>
        <p:spPr>
          <a:xfrm>
            <a:off x="1240815" y="5473928"/>
            <a:ext cx="852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9.197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B703F72-7D79-4A52-816B-66B0ED5F1EB6}"/>
              </a:ext>
            </a:extLst>
          </p:cNvPr>
          <p:cNvSpPr txBox="1"/>
          <p:nvPr/>
        </p:nvSpPr>
        <p:spPr>
          <a:xfrm>
            <a:off x="2391594" y="5486363"/>
            <a:ext cx="852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3.135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F3B07D8-B8F8-4AE7-AE49-372F1CFB5761}"/>
              </a:ext>
            </a:extLst>
          </p:cNvPr>
          <p:cNvSpPr txBox="1"/>
          <p:nvPr/>
        </p:nvSpPr>
        <p:spPr>
          <a:xfrm>
            <a:off x="3884489" y="5477032"/>
            <a:ext cx="852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30.4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1011328-1F9E-4758-B6C0-8C034169973F}"/>
              </a:ext>
            </a:extLst>
          </p:cNvPr>
          <p:cNvSpPr txBox="1"/>
          <p:nvPr/>
        </p:nvSpPr>
        <p:spPr>
          <a:xfrm>
            <a:off x="5417825" y="5489467"/>
            <a:ext cx="852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4D86D75-2103-418A-9C23-DD625EB3CA6B}"/>
              </a:ext>
            </a:extLst>
          </p:cNvPr>
          <p:cNvSpPr txBox="1"/>
          <p:nvPr/>
        </p:nvSpPr>
        <p:spPr>
          <a:xfrm>
            <a:off x="6581034" y="5477035"/>
            <a:ext cx="852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18.24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C754566-E8C9-4EBB-AC87-F52886F310A9}"/>
              </a:ext>
            </a:extLst>
          </p:cNvPr>
          <p:cNvSpPr txBox="1"/>
          <p:nvPr/>
        </p:nvSpPr>
        <p:spPr>
          <a:xfrm>
            <a:off x="7582520" y="5489470"/>
            <a:ext cx="852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36.8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A36FEFB-199C-4CBF-A445-3471D07EFAF9}"/>
              </a:ext>
            </a:extLst>
          </p:cNvPr>
          <p:cNvSpPr txBox="1"/>
          <p:nvPr/>
        </p:nvSpPr>
        <p:spPr>
          <a:xfrm>
            <a:off x="8748844" y="5480139"/>
            <a:ext cx="852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20.52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18BD48C-0CE8-429A-A369-94DF881701EE}"/>
              </a:ext>
            </a:extLst>
          </p:cNvPr>
          <p:cNvSpPr txBox="1"/>
          <p:nvPr/>
        </p:nvSpPr>
        <p:spPr>
          <a:xfrm>
            <a:off x="1157164" y="5876902"/>
            <a:ext cx="8667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9.197&lt;67.146    12.332&lt;67.146       42.732&lt;67.146            58.732&lt;67.146     </a:t>
            </a:r>
            <a:r>
              <a:rPr lang="en-US" sz="1400" b="1" dirty="0"/>
              <a:t>76.972&gt;67.146</a:t>
            </a:r>
          </a:p>
          <a:p>
            <a:pPr algn="r"/>
            <a:r>
              <a:rPr lang="en-US" sz="1400" b="1" dirty="0"/>
              <a:t>75.56&gt;67.146</a:t>
            </a:r>
            <a:r>
              <a:rPr lang="en-US" sz="1400" dirty="0"/>
              <a:t>   57.32&lt;67.146      20.52&lt;67.146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F2476CA-9594-453B-926B-0F4D18F8AE19}"/>
              </a:ext>
            </a:extLst>
          </p:cNvPr>
          <p:cNvSpPr txBox="1"/>
          <p:nvPr/>
        </p:nvSpPr>
        <p:spPr>
          <a:xfrm>
            <a:off x="1859935" y="6375306"/>
            <a:ext cx="912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sng" strike="noStrike" baseline="0" dirty="0">
                <a:latin typeface="CIDFont+F1"/>
              </a:rPr>
              <a:t>Durham is optimal place to locate a plant to in order to minimize transportation costs</a:t>
            </a:r>
            <a:endParaRPr lang="en-US" b="1" u="sng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53F4639-DF66-420A-B2DE-C924C1A3A58F}"/>
              </a:ext>
            </a:extLst>
          </p:cNvPr>
          <p:cNvSpPr txBox="1"/>
          <p:nvPr/>
        </p:nvSpPr>
        <p:spPr>
          <a:xfrm>
            <a:off x="10471211" y="4376057"/>
            <a:ext cx="1555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W</a:t>
            </a:r>
            <a:r>
              <a:rPr lang="en-US" sz="1600" b="1" u="sng" baseline="-25000" dirty="0"/>
              <a:t>in</a:t>
            </a:r>
            <a:r>
              <a:rPr lang="en-US" sz="1600" b="1" u="sng" dirty="0"/>
              <a:t> = 43.092</a:t>
            </a:r>
          </a:p>
          <a:p>
            <a:r>
              <a:rPr lang="en-US" sz="1600" b="1" u="sng" dirty="0" err="1"/>
              <a:t>W</a:t>
            </a:r>
            <a:r>
              <a:rPr lang="en-US" sz="1600" b="1" u="sng" baseline="-25000" dirty="0" err="1"/>
              <a:t>out</a:t>
            </a:r>
            <a:r>
              <a:rPr lang="en-US" sz="1600" b="1" u="sng" dirty="0"/>
              <a:t> = 91.2 </a:t>
            </a:r>
          </a:p>
          <a:p>
            <a:r>
              <a:rPr lang="en-US" sz="1600" b="1" u="sng" dirty="0"/>
              <a:t>As W</a:t>
            </a:r>
            <a:r>
              <a:rPr lang="en-US" sz="1600" b="1" u="sng" baseline="-25000" dirty="0"/>
              <a:t>in </a:t>
            </a:r>
            <a:r>
              <a:rPr lang="en-US" sz="1600" b="1" u="sng" dirty="0"/>
              <a:t>&lt; </a:t>
            </a:r>
            <a:r>
              <a:rPr lang="en-US" sz="1600" b="1" u="sng" dirty="0" err="1"/>
              <a:t>W</a:t>
            </a:r>
            <a:r>
              <a:rPr lang="en-US" sz="1600" b="1" u="sng" baseline="-25000" dirty="0" err="1"/>
              <a:t>out</a:t>
            </a:r>
            <a:r>
              <a:rPr lang="en-US" sz="1600" b="1" u="sng" dirty="0"/>
              <a:t>, product is weight gaining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CEC02-B06E-4AB5-9452-B7BD257CC7EB}"/>
              </a:ext>
            </a:extLst>
          </p:cNvPr>
          <p:cNvSpPr txBox="1"/>
          <p:nvPr/>
        </p:nvSpPr>
        <p:spPr>
          <a:xfrm>
            <a:off x="261257" y="276636"/>
            <a:ext cx="73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97438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B51A0A-41FF-43DD-A38A-77561550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26" y="452568"/>
            <a:ext cx="5924282" cy="11719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5E4958-D0E4-46B6-917B-B06AFDC1B21C}"/>
              </a:ext>
            </a:extLst>
          </p:cNvPr>
          <p:cNvSpPr txBox="1"/>
          <p:nvPr/>
        </p:nvSpPr>
        <p:spPr>
          <a:xfrm>
            <a:off x="2198914" y="2019615"/>
            <a:ext cx="1968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	TC</a:t>
            </a:r>
          </a:p>
          <a:p>
            <a:r>
              <a:rPr lang="en-US" dirty="0"/>
              <a:t>1	48779</a:t>
            </a:r>
          </a:p>
          <a:p>
            <a:r>
              <a:rPr lang="en-US" dirty="0"/>
              <a:t>2	43912</a:t>
            </a:r>
          </a:p>
          <a:p>
            <a:r>
              <a:rPr lang="en-US" dirty="0"/>
              <a:t>3	39393</a:t>
            </a:r>
          </a:p>
          <a:p>
            <a:r>
              <a:rPr lang="en-US" dirty="0"/>
              <a:t>4	35216</a:t>
            </a:r>
          </a:p>
          <a:p>
            <a:r>
              <a:rPr lang="en-US" dirty="0"/>
              <a:t>5	31375</a:t>
            </a:r>
          </a:p>
          <a:p>
            <a:r>
              <a:rPr lang="en-US" dirty="0"/>
              <a:t>6	27864</a:t>
            </a:r>
          </a:p>
          <a:p>
            <a:r>
              <a:rPr lang="en-US" dirty="0"/>
              <a:t>7	24677</a:t>
            </a:r>
          </a:p>
          <a:p>
            <a:r>
              <a:rPr lang="en-US" dirty="0"/>
              <a:t>8	21808</a:t>
            </a:r>
          </a:p>
          <a:p>
            <a:r>
              <a:rPr lang="en-US" dirty="0"/>
              <a:t>9	19251</a:t>
            </a:r>
          </a:p>
          <a:p>
            <a:r>
              <a:rPr lang="en-US" dirty="0"/>
              <a:t>10	17000</a:t>
            </a:r>
          </a:p>
          <a:p>
            <a:r>
              <a:rPr lang="en-US" dirty="0"/>
              <a:t>11	15049</a:t>
            </a:r>
          </a:p>
          <a:p>
            <a:r>
              <a:rPr lang="en-US" dirty="0"/>
              <a:t>12	13392</a:t>
            </a:r>
          </a:p>
          <a:p>
            <a:r>
              <a:rPr lang="en-US" dirty="0"/>
              <a:t>13	12023</a:t>
            </a:r>
          </a:p>
          <a:p>
            <a:r>
              <a:rPr lang="en-US" dirty="0"/>
              <a:t>14	10936</a:t>
            </a:r>
          </a:p>
          <a:p>
            <a:r>
              <a:rPr lang="en-US" dirty="0"/>
              <a:t>15	10125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56283-B65B-49A0-9A59-55F7EC2915D0}"/>
              </a:ext>
            </a:extLst>
          </p:cNvPr>
          <p:cNvSpPr txBox="1"/>
          <p:nvPr/>
        </p:nvSpPr>
        <p:spPr>
          <a:xfrm>
            <a:off x="1129004" y="1624545"/>
            <a:ext cx="96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9201F-9D19-4E9B-BF5D-8BC3DF167DEF}"/>
              </a:ext>
            </a:extLst>
          </p:cNvPr>
          <p:cNvSpPr txBox="1"/>
          <p:nvPr/>
        </p:nvSpPr>
        <p:spPr>
          <a:xfrm>
            <a:off x="4590662" y="2019615"/>
            <a:ext cx="1968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	TC</a:t>
            </a:r>
          </a:p>
          <a:p>
            <a:r>
              <a:rPr lang="en-US" dirty="0"/>
              <a:t>16	9584</a:t>
            </a:r>
          </a:p>
          <a:p>
            <a:r>
              <a:rPr lang="en-US" dirty="0"/>
              <a:t>17	9307</a:t>
            </a:r>
          </a:p>
          <a:p>
            <a:r>
              <a:rPr lang="en-US" dirty="0"/>
              <a:t>18	9288</a:t>
            </a:r>
          </a:p>
          <a:p>
            <a:r>
              <a:rPr lang="en-US" dirty="0"/>
              <a:t>19	9521</a:t>
            </a:r>
          </a:p>
          <a:p>
            <a:r>
              <a:rPr lang="en-US" dirty="0"/>
              <a:t>20	10000</a:t>
            </a:r>
          </a:p>
          <a:p>
            <a:r>
              <a:rPr lang="en-US" dirty="0"/>
              <a:t>21	10719</a:t>
            </a:r>
          </a:p>
          <a:p>
            <a:r>
              <a:rPr lang="en-US" dirty="0"/>
              <a:t>22	11672</a:t>
            </a:r>
          </a:p>
          <a:p>
            <a:r>
              <a:rPr lang="en-US" dirty="0"/>
              <a:t>23	12853</a:t>
            </a:r>
          </a:p>
          <a:p>
            <a:r>
              <a:rPr lang="en-US" dirty="0"/>
              <a:t>24	14256</a:t>
            </a:r>
          </a:p>
          <a:p>
            <a:r>
              <a:rPr lang="en-US" dirty="0"/>
              <a:t>25	15875</a:t>
            </a:r>
          </a:p>
          <a:p>
            <a:r>
              <a:rPr lang="en-US" dirty="0"/>
              <a:t>26	17704</a:t>
            </a:r>
          </a:p>
          <a:p>
            <a:r>
              <a:rPr lang="en-US" dirty="0"/>
              <a:t>27	19737</a:t>
            </a:r>
          </a:p>
          <a:p>
            <a:r>
              <a:rPr lang="en-US" dirty="0"/>
              <a:t>28	21968</a:t>
            </a:r>
          </a:p>
          <a:p>
            <a:r>
              <a:rPr lang="en-US" dirty="0"/>
              <a:t>29	24391</a:t>
            </a:r>
          </a:p>
          <a:p>
            <a:r>
              <a:rPr lang="en-US" dirty="0"/>
              <a:t>30	27000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B2890-AFB0-4E5D-B799-0831686A8660}"/>
              </a:ext>
            </a:extLst>
          </p:cNvPr>
          <p:cNvSpPr txBox="1"/>
          <p:nvPr/>
        </p:nvSpPr>
        <p:spPr>
          <a:xfrm>
            <a:off x="7455159" y="2519265"/>
            <a:ext cx="4124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 = </a:t>
            </a:r>
            <a:r>
              <a:rPr lang="el-GR" dirty="0"/>
              <a:t>Σ</a:t>
            </a:r>
            <a:r>
              <a:rPr lang="en-US" dirty="0"/>
              <a:t>w</a:t>
            </a:r>
            <a:r>
              <a:rPr lang="en-US" baseline="-25000" dirty="0"/>
              <a:t>i</a:t>
            </a:r>
            <a:r>
              <a:rPr lang="en-US" dirty="0"/>
              <a:t>d</a:t>
            </a:r>
            <a:r>
              <a:rPr lang="en-US" baseline="30000" dirty="0"/>
              <a:t>3</a:t>
            </a:r>
            <a:r>
              <a:rPr lang="en-US" dirty="0"/>
              <a:t> = 1(x-0)</a:t>
            </a:r>
            <a:r>
              <a:rPr lang="en-US" baseline="30000" dirty="0"/>
              <a:t>3</a:t>
            </a:r>
            <a:r>
              <a:rPr lang="en-US" dirty="0"/>
              <a:t> + 2(30-x)</a:t>
            </a:r>
            <a:r>
              <a:rPr lang="en-US" baseline="30000" dirty="0"/>
              <a:t>3</a:t>
            </a:r>
          </a:p>
          <a:p>
            <a:r>
              <a:rPr lang="en-US" dirty="0" err="1"/>
              <a:t>dTC</a:t>
            </a:r>
            <a:r>
              <a:rPr lang="en-US" dirty="0"/>
              <a:t>/dx = 3x</a:t>
            </a:r>
            <a:r>
              <a:rPr lang="en-US" baseline="30000" dirty="0"/>
              <a:t>2</a:t>
            </a:r>
            <a:r>
              <a:rPr lang="en-US" dirty="0"/>
              <a:t> + 6(30-x)</a:t>
            </a:r>
            <a:r>
              <a:rPr lang="en-US" baseline="30000" dirty="0"/>
              <a:t>2</a:t>
            </a:r>
            <a:r>
              <a:rPr lang="en-US" dirty="0"/>
              <a:t>*(-1) = 0</a:t>
            </a:r>
          </a:p>
          <a:p>
            <a:r>
              <a:rPr lang="en-US" dirty="0"/>
              <a:t>3x</a:t>
            </a:r>
            <a:r>
              <a:rPr lang="en-US" baseline="30000" dirty="0"/>
              <a:t>2</a:t>
            </a:r>
            <a:r>
              <a:rPr lang="en-US" dirty="0"/>
              <a:t> – 5400 + 360x – 6x</a:t>
            </a:r>
            <a:r>
              <a:rPr lang="en-US" baseline="30000" dirty="0"/>
              <a:t>2</a:t>
            </a:r>
            <a:r>
              <a:rPr lang="en-US" dirty="0"/>
              <a:t> = 0</a:t>
            </a:r>
          </a:p>
          <a:p>
            <a:r>
              <a:rPr lang="en-US" dirty="0"/>
              <a:t>-3x</a:t>
            </a:r>
            <a:r>
              <a:rPr lang="en-US" baseline="30000" dirty="0"/>
              <a:t>2</a:t>
            </a:r>
            <a:r>
              <a:rPr lang="en-US" dirty="0"/>
              <a:t> + 360x – 5400 = 0</a:t>
            </a:r>
          </a:p>
          <a:p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- 120x + 1800 = 0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17.57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102.43 – not feasible</a:t>
            </a:r>
          </a:p>
          <a:p>
            <a:r>
              <a:rPr lang="en-US" dirty="0"/>
              <a:t>x = 17.57 is the point with minimum TC</a:t>
            </a:r>
          </a:p>
          <a:p>
            <a:r>
              <a:rPr lang="en-US" dirty="0"/>
              <a:t>TC (17.57) = 1(17.57 - 0)</a:t>
            </a:r>
            <a:r>
              <a:rPr lang="en-US" baseline="30000" dirty="0"/>
              <a:t>3</a:t>
            </a:r>
            <a:r>
              <a:rPr lang="en-US" dirty="0"/>
              <a:t> + 2(30 - 17.57)</a:t>
            </a:r>
            <a:r>
              <a:rPr lang="en-US" baseline="30000" dirty="0"/>
              <a:t>3 </a:t>
            </a:r>
            <a:r>
              <a:rPr lang="en-US" dirty="0"/>
              <a:t>=</a:t>
            </a:r>
          </a:p>
          <a:p>
            <a:r>
              <a:rPr lang="en-US" dirty="0"/>
              <a:t>= 5423.945093 + 3840.991814 = 9264.937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BF649-F540-40B9-8CE9-69F70BA83715}"/>
              </a:ext>
            </a:extLst>
          </p:cNvPr>
          <p:cNvSpPr txBox="1"/>
          <p:nvPr/>
        </p:nvSpPr>
        <p:spPr>
          <a:xfrm>
            <a:off x="261257" y="276636"/>
            <a:ext cx="73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</a:t>
            </a:r>
          </a:p>
        </p:txBody>
      </p:sp>
    </p:spTree>
    <p:extLst>
      <p:ext uri="{BB962C8B-B14F-4D97-AF65-F5344CB8AC3E}">
        <p14:creationId xmlns:p14="http://schemas.microsoft.com/office/powerpoint/2010/main" val="223496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4D2965-AB97-4684-A4FB-20D3C3862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45" y="265458"/>
            <a:ext cx="6440129" cy="483009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B10BB30-7C90-4732-B193-A0DE73400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77" y="54053"/>
            <a:ext cx="6666667" cy="50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F3C8B-B5EC-4074-94A0-A24DCC3E421D}"/>
              </a:ext>
            </a:extLst>
          </p:cNvPr>
          <p:cNvSpPr txBox="1"/>
          <p:nvPr/>
        </p:nvSpPr>
        <p:spPr>
          <a:xfrm>
            <a:off x="8580852" y="732202"/>
            <a:ext cx="202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TC, when k = 3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38CAB7E-E3C4-4C66-A802-3E241ED9E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77" y="7400"/>
            <a:ext cx="6666667" cy="50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5149F4-3CDC-4DFA-B26C-E63EAEC367CE}"/>
              </a:ext>
            </a:extLst>
          </p:cNvPr>
          <p:cNvSpPr txBox="1"/>
          <p:nvPr/>
        </p:nvSpPr>
        <p:spPr>
          <a:xfrm>
            <a:off x="2262122" y="732202"/>
            <a:ext cx="202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X, when k → ∞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A32BA-2646-4981-A672-1622C28BA54C}"/>
              </a:ext>
            </a:extLst>
          </p:cNvPr>
          <p:cNvSpPr txBox="1"/>
          <p:nvPr/>
        </p:nvSpPr>
        <p:spPr>
          <a:xfrm>
            <a:off x="6135023" y="398173"/>
            <a:ext cx="202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CCDA5-7C18-4AC2-8E05-30D73E1CC64B}"/>
              </a:ext>
            </a:extLst>
          </p:cNvPr>
          <p:cNvSpPr txBox="1"/>
          <p:nvPr/>
        </p:nvSpPr>
        <p:spPr>
          <a:xfrm>
            <a:off x="5630869" y="4726222"/>
            <a:ext cx="46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99950B-3084-487F-AD9E-B6DA22FFB087}"/>
              </a:ext>
            </a:extLst>
          </p:cNvPr>
          <p:cNvSpPr txBox="1"/>
          <p:nvPr/>
        </p:nvSpPr>
        <p:spPr>
          <a:xfrm>
            <a:off x="167239" y="213507"/>
            <a:ext cx="202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216627-0994-44CA-A632-737ADA4CA46F}"/>
              </a:ext>
            </a:extLst>
          </p:cNvPr>
          <p:cNvSpPr txBox="1"/>
          <p:nvPr/>
        </p:nvSpPr>
        <p:spPr>
          <a:xfrm>
            <a:off x="11726869" y="4869387"/>
            <a:ext cx="46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8626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499</Words>
  <Application>Microsoft Office PowerPoint</Application>
  <PresentationFormat>Widescreen</PresentationFormat>
  <Paragraphs>153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CIDFont+F1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Koprov</dc:creator>
  <cp:lastModifiedBy>Pavel Koprov</cp:lastModifiedBy>
  <cp:revision>1</cp:revision>
  <dcterms:created xsi:type="dcterms:W3CDTF">2020-08-25T03:10:16Z</dcterms:created>
  <dcterms:modified xsi:type="dcterms:W3CDTF">2020-08-28T02:12:44Z</dcterms:modified>
</cp:coreProperties>
</file>