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E7FF5-B2E3-4630-BB7F-06D639C5049D}" v="65" dt="2020-09-15T21:18:1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oprov" userId="992a79b9-2d25-4587-b396-8dc53285b6f7" providerId="ADAL" clId="{B93E7FF5-B2E3-4630-BB7F-06D639C5049D}"/>
    <pc:docChg chg="undo redo custSel addSld modSld">
      <pc:chgData name="Pavel Koprov" userId="992a79b9-2d25-4587-b396-8dc53285b6f7" providerId="ADAL" clId="{B93E7FF5-B2E3-4630-BB7F-06D639C5049D}" dt="2020-09-15T22:59:29.578" v="4592" actId="14100"/>
      <pc:docMkLst>
        <pc:docMk/>
      </pc:docMkLst>
      <pc:sldChg chg="addSp delSp modSp mod">
        <pc:chgData name="Pavel Koprov" userId="992a79b9-2d25-4587-b396-8dc53285b6f7" providerId="ADAL" clId="{B93E7FF5-B2E3-4630-BB7F-06D639C5049D}" dt="2020-09-15T22:59:29.578" v="4592" actId="14100"/>
        <pc:sldMkLst>
          <pc:docMk/>
          <pc:sldMk cId="3122860738" sldId="256"/>
        </pc:sldMkLst>
        <pc:spChg chg="add del mod">
          <ac:chgData name="Pavel Koprov" userId="992a79b9-2d25-4587-b396-8dc53285b6f7" providerId="ADAL" clId="{B93E7FF5-B2E3-4630-BB7F-06D639C5049D}" dt="2020-09-13T05:55:44.096" v="475" actId="478"/>
          <ac:spMkLst>
            <pc:docMk/>
            <pc:sldMk cId="3122860738" sldId="256"/>
            <ac:spMk id="2" creationId="{B0F4550D-7774-458E-AB75-58300C4212B1}"/>
          </ac:spMkLst>
        </pc:spChg>
        <pc:spChg chg="add del mod">
          <ac:chgData name="Pavel Koprov" userId="992a79b9-2d25-4587-b396-8dc53285b6f7" providerId="ADAL" clId="{B93E7FF5-B2E3-4630-BB7F-06D639C5049D}" dt="2020-09-13T05:55:47.046" v="476" actId="478"/>
          <ac:spMkLst>
            <pc:docMk/>
            <pc:sldMk cId="3122860738" sldId="256"/>
            <ac:spMk id="3" creationId="{76D6F878-87F2-410E-AF62-761241D8DD77}"/>
          </ac:spMkLst>
        </pc:spChg>
        <pc:spChg chg="mod">
          <ac:chgData name="Pavel Koprov" userId="992a79b9-2d25-4587-b396-8dc53285b6f7" providerId="ADAL" clId="{B93E7FF5-B2E3-4630-BB7F-06D639C5049D}" dt="2020-09-13T05:40:29.004" v="260" actId="1076"/>
          <ac:spMkLst>
            <pc:docMk/>
            <pc:sldMk cId="3122860738" sldId="256"/>
            <ac:spMk id="5" creationId="{5002DA41-51F5-4B2C-BED5-0154732DEE2B}"/>
          </ac:spMkLst>
        </pc:spChg>
        <pc:spChg chg="add del mod">
          <ac:chgData name="Pavel Koprov" userId="992a79b9-2d25-4587-b396-8dc53285b6f7" providerId="ADAL" clId="{B93E7FF5-B2E3-4630-BB7F-06D639C5049D}" dt="2020-09-13T05:55:40.794" v="474" actId="478"/>
          <ac:spMkLst>
            <pc:docMk/>
            <pc:sldMk cId="3122860738" sldId="256"/>
            <ac:spMk id="6" creationId="{46E33EEA-BC31-46D4-AA12-452B9ED503B9}"/>
          </ac:spMkLst>
        </pc:spChg>
        <pc:spChg chg="mod">
          <ac:chgData name="Pavel Koprov" userId="992a79b9-2d25-4587-b396-8dc53285b6f7" providerId="ADAL" clId="{B93E7FF5-B2E3-4630-BB7F-06D639C5049D}" dt="2020-09-15T22:59:29.578" v="4592" actId="14100"/>
          <ac:spMkLst>
            <pc:docMk/>
            <pc:sldMk cId="3122860738" sldId="256"/>
            <ac:spMk id="8" creationId="{2597EEB3-C4AA-4DD4-9F29-51DA5E24ED3D}"/>
          </ac:spMkLst>
        </pc:spChg>
        <pc:spChg chg="add del mod">
          <ac:chgData name="Pavel Koprov" userId="992a79b9-2d25-4587-b396-8dc53285b6f7" providerId="ADAL" clId="{B93E7FF5-B2E3-4630-BB7F-06D639C5049D}" dt="2020-09-13T05:55:40.794" v="474" actId="478"/>
          <ac:spMkLst>
            <pc:docMk/>
            <pc:sldMk cId="3122860738" sldId="256"/>
            <ac:spMk id="9" creationId="{EB8B06F5-FBDE-41E2-8078-30DC24E41E98}"/>
          </ac:spMkLst>
        </pc:spChg>
        <pc:spChg chg="add del mod">
          <ac:chgData name="Pavel Koprov" userId="992a79b9-2d25-4587-b396-8dc53285b6f7" providerId="ADAL" clId="{B93E7FF5-B2E3-4630-BB7F-06D639C5049D}" dt="2020-09-13T05:55:40.794" v="474" actId="478"/>
          <ac:spMkLst>
            <pc:docMk/>
            <pc:sldMk cId="3122860738" sldId="256"/>
            <ac:spMk id="11" creationId="{F7B8D938-DE59-4ED7-9B31-9E7D1EECEED2}"/>
          </ac:spMkLst>
        </pc:spChg>
        <pc:spChg chg="add mod">
          <ac:chgData name="Pavel Koprov" userId="992a79b9-2d25-4587-b396-8dc53285b6f7" providerId="ADAL" clId="{B93E7FF5-B2E3-4630-BB7F-06D639C5049D}" dt="2020-09-13T05:57:54.555" v="523" actId="20577"/>
          <ac:spMkLst>
            <pc:docMk/>
            <pc:sldMk cId="3122860738" sldId="256"/>
            <ac:spMk id="19" creationId="{58107949-5B9B-4543-AF25-0803F46500DD}"/>
          </ac:spMkLst>
        </pc:spChg>
        <pc:spChg chg="add mod">
          <ac:chgData name="Pavel Koprov" userId="992a79b9-2d25-4587-b396-8dc53285b6f7" providerId="ADAL" clId="{B93E7FF5-B2E3-4630-BB7F-06D639C5049D}" dt="2020-09-13T05:57:56.863" v="524" actId="20577"/>
          <ac:spMkLst>
            <pc:docMk/>
            <pc:sldMk cId="3122860738" sldId="256"/>
            <ac:spMk id="21" creationId="{B6360038-3150-416E-833D-0BDA50A9C25F}"/>
          </ac:spMkLst>
        </pc:spChg>
        <pc:spChg chg="add mod">
          <ac:chgData name="Pavel Koprov" userId="992a79b9-2d25-4587-b396-8dc53285b6f7" providerId="ADAL" clId="{B93E7FF5-B2E3-4630-BB7F-06D639C5049D}" dt="2020-09-13T19:55:07.407" v="1454" actId="1036"/>
          <ac:spMkLst>
            <pc:docMk/>
            <pc:sldMk cId="3122860738" sldId="256"/>
            <ac:spMk id="23" creationId="{61D6FB68-C35D-4F40-8732-E7E8040939A2}"/>
          </ac:spMkLst>
        </pc:spChg>
        <pc:spChg chg="add mod">
          <ac:chgData name="Pavel Koprov" userId="992a79b9-2d25-4587-b396-8dc53285b6f7" providerId="ADAL" clId="{B93E7FF5-B2E3-4630-BB7F-06D639C5049D}" dt="2020-09-13T19:55:13.630" v="1455" actId="1037"/>
          <ac:spMkLst>
            <pc:docMk/>
            <pc:sldMk cId="3122860738" sldId="256"/>
            <ac:spMk id="25" creationId="{B863D948-1937-4EC7-ADBD-F24F4EAE7FA9}"/>
          </ac:spMkLst>
        </pc:spChg>
        <pc:spChg chg="add del mod">
          <ac:chgData name="Pavel Koprov" userId="992a79b9-2d25-4587-b396-8dc53285b6f7" providerId="ADAL" clId="{B93E7FF5-B2E3-4630-BB7F-06D639C5049D}" dt="2020-09-13T05:58:33.082" v="660" actId="478"/>
          <ac:spMkLst>
            <pc:docMk/>
            <pc:sldMk cId="3122860738" sldId="256"/>
            <ac:spMk id="27" creationId="{0008C75C-718D-4127-B017-CB683A462710}"/>
          </ac:spMkLst>
        </pc:spChg>
        <pc:spChg chg="add mod">
          <ac:chgData name="Pavel Koprov" userId="992a79b9-2d25-4587-b396-8dc53285b6f7" providerId="ADAL" clId="{B93E7FF5-B2E3-4630-BB7F-06D639C5049D}" dt="2020-09-13T06:00:03.425" v="671" actId="1038"/>
          <ac:spMkLst>
            <pc:docMk/>
            <pc:sldMk cId="3122860738" sldId="256"/>
            <ac:spMk id="28" creationId="{BC7A0F13-D3F6-4999-9207-097F5FD8B27F}"/>
          </ac:spMkLst>
        </pc:spChg>
        <pc:spChg chg="add mod">
          <ac:chgData name="Pavel Koprov" userId="992a79b9-2d25-4587-b396-8dc53285b6f7" providerId="ADAL" clId="{B93E7FF5-B2E3-4630-BB7F-06D639C5049D}" dt="2020-09-13T06:02:24.120" v="694" actId="1076"/>
          <ac:spMkLst>
            <pc:docMk/>
            <pc:sldMk cId="3122860738" sldId="256"/>
            <ac:spMk id="30" creationId="{C61F7D30-CB81-48C2-9867-FF155F9B177C}"/>
          </ac:spMkLst>
        </pc:spChg>
        <pc:spChg chg="add mod">
          <ac:chgData name="Pavel Koprov" userId="992a79b9-2d25-4587-b396-8dc53285b6f7" providerId="ADAL" clId="{B93E7FF5-B2E3-4630-BB7F-06D639C5049D}" dt="2020-09-13T06:02:24.120" v="694" actId="1076"/>
          <ac:spMkLst>
            <pc:docMk/>
            <pc:sldMk cId="3122860738" sldId="256"/>
            <ac:spMk id="32" creationId="{6C5C0AC4-ED93-4188-A67D-378D14E97F65}"/>
          </ac:spMkLst>
        </pc:spChg>
        <pc:picChg chg="mod">
          <ac:chgData name="Pavel Koprov" userId="992a79b9-2d25-4587-b396-8dc53285b6f7" providerId="ADAL" clId="{B93E7FF5-B2E3-4630-BB7F-06D639C5049D}" dt="2020-09-13T05:55:58.603" v="480" actId="14100"/>
          <ac:picMkLst>
            <pc:docMk/>
            <pc:sldMk cId="3122860738" sldId="256"/>
            <ac:picMk id="7" creationId="{0BCA9220-A0AF-4917-963E-14DE75FABCC3}"/>
          </ac:picMkLst>
        </pc:picChg>
        <pc:picChg chg="add del mod">
          <ac:chgData name="Pavel Koprov" userId="992a79b9-2d25-4587-b396-8dc53285b6f7" providerId="ADAL" clId="{B93E7FF5-B2E3-4630-BB7F-06D639C5049D}" dt="2020-09-13T05:56:00.441" v="481" actId="478"/>
          <ac:picMkLst>
            <pc:docMk/>
            <pc:sldMk cId="3122860738" sldId="256"/>
            <ac:picMk id="13" creationId="{83724108-C807-49BB-BBC2-4AF00B328BAA}"/>
          </ac:picMkLst>
        </pc:picChg>
        <pc:picChg chg="add mod">
          <ac:chgData name="Pavel Koprov" userId="992a79b9-2d25-4587-b396-8dc53285b6f7" providerId="ADAL" clId="{B93E7FF5-B2E3-4630-BB7F-06D639C5049D}" dt="2020-09-13T06:54:02.467" v="1298" actId="1076"/>
          <ac:picMkLst>
            <pc:docMk/>
            <pc:sldMk cId="3122860738" sldId="256"/>
            <ac:picMk id="18" creationId="{ABB1E481-AA4C-4FE3-A5A8-44684B5D3681}"/>
          </ac:picMkLst>
        </pc:picChg>
        <pc:cxnChg chg="add mod">
          <ac:chgData name="Pavel Koprov" userId="992a79b9-2d25-4587-b396-8dc53285b6f7" providerId="ADAL" clId="{B93E7FF5-B2E3-4630-BB7F-06D639C5049D}" dt="2020-09-13T03:37:33.277" v="69" actId="1035"/>
          <ac:cxnSpMkLst>
            <pc:docMk/>
            <pc:sldMk cId="3122860738" sldId="256"/>
            <ac:cxnSpMk id="10" creationId="{D23E2144-13D0-42BD-89D7-420B8236B9CD}"/>
          </ac:cxnSpMkLst>
        </pc:cxnChg>
        <pc:cxnChg chg="add mod">
          <ac:chgData name="Pavel Koprov" userId="992a79b9-2d25-4587-b396-8dc53285b6f7" providerId="ADAL" clId="{B93E7FF5-B2E3-4630-BB7F-06D639C5049D}" dt="2020-09-13T03:37:55.005" v="72" actId="1037"/>
          <ac:cxnSpMkLst>
            <pc:docMk/>
            <pc:sldMk cId="3122860738" sldId="256"/>
            <ac:cxnSpMk id="12" creationId="{6EFC0B53-4504-4D6B-927C-E15779F8D7E6}"/>
          </ac:cxnSpMkLst>
        </pc:cxnChg>
        <pc:cxnChg chg="add">
          <ac:chgData name="Pavel Koprov" userId="992a79b9-2d25-4587-b396-8dc53285b6f7" providerId="ADAL" clId="{B93E7FF5-B2E3-4630-BB7F-06D639C5049D}" dt="2020-09-13T03:56:53.307" v="147" actId="11529"/>
          <ac:cxnSpMkLst>
            <pc:docMk/>
            <pc:sldMk cId="3122860738" sldId="256"/>
            <ac:cxnSpMk id="14" creationId="{DB33E331-6003-4FAE-A70B-F7218DDE9D6F}"/>
          </ac:cxnSpMkLst>
        </pc:cxnChg>
        <pc:cxnChg chg="add">
          <ac:chgData name="Pavel Koprov" userId="992a79b9-2d25-4587-b396-8dc53285b6f7" providerId="ADAL" clId="{B93E7FF5-B2E3-4630-BB7F-06D639C5049D}" dt="2020-09-13T03:57:00.923" v="148" actId="11529"/>
          <ac:cxnSpMkLst>
            <pc:docMk/>
            <pc:sldMk cId="3122860738" sldId="256"/>
            <ac:cxnSpMk id="16" creationId="{B4865441-3F11-40A7-B553-7FB7BB6A6FCE}"/>
          </ac:cxnSpMkLst>
        </pc:cxnChg>
      </pc:sldChg>
      <pc:sldChg chg="addSp delSp modSp add mod">
        <pc:chgData name="Pavel Koprov" userId="992a79b9-2d25-4587-b396-8dc53285b6f7" providerId="ADAL" clId="{B93E7FF5-B2E3-4630-BB7F-06D639C5049D}" dt="2020-09-15T22:56:10.203" v="4585" actId="14100"/>
        <pc:sldMkLst>
          <pc:docMk/>
          <pc:sldMk cId="2037664446" sldId="257"/>
        </pc:sldMkLst>
        <pc:spChg chg="del mod">
          <ac:chgData name="Pavel Koprov" userId="992a79b9-2d25-4587-b396-8dc53285b6f7" providerId="ADAL" clId="{B93E7FF5-B2E3-4630-BB7F-06D639C5049D}" dt="2020-09-13T06:02:40.297" v="698" actId="478"/>
          <ac:spMkLst>
            <pc:docMk/>
            <pc:sldMk cId="2037664446" sldId="257"/>
            <ac:spMk id="2" creationId="{B0F4550D-7774-458E-AB75-58300C4212B1}"/>
          </ac:spMkLst>
        </pc:spChg>
        <pc:spChg chg="del">
          <ac:chgData name="Pavel Koprov" userId="992a79b9-2d25-4587-b396-8dc53285b6f7" providerId="ADAL" clId="{B93E7FF5-B2E3-4630-BB7F-06D639C5049D}" dt="2020-09-13T06:02:49.992" v="701" actId="478"/>
          <ac:spMkLst>
            <pc:docMk/>
            <pc:sldMk cId="2037664446" sldId="257"/>
            <ac:spMk id="3" creationId="{76D6F878-87F2-410E-AF62-761241D8DD77}"/>
          </ac:spMkLst>
        </pc:spChg>
        <pc:spChg chg="mod">
          <ac:chgData name="Pavel Koprov" userId="992a79b9-2d25-4587-b396-8dc53285b6f7" providerId="ADAL" clId="{B93E7FF5-B2E3-4630-BB7F-06D639C5049D}" dt="2020-09-13T06:02:35.581" v="696" actId="1076"/>
          <ac:spMkLst>
            <pc:docMk/>
            <pc:sldMk cId="2037664446" sldId="257"/>
            <ac:spMk id="4" creationId="{8EDD7D14-66AF-4230-9E5B-D548F0567C12}"/>
          </ac:spMkLst>
        </pc:spChg>
        <pc:spChg chg="mod">
          <ac:chgData name="Pavel Koprov" userId="992a79b9-2d25-4587-b396-8dc53285b6f7" providerId="ADAL" clId="{B93E7FF5-B2E3-4630-BB7F-06D639C5049D}" dt="2020-09-13T06:02:56.180" v="702" actId="1076"/>
          <ac:spMkLst>
            <pc:docMk/>
            <pc:sldMk cId="2037664446" sldId="257"/>
            <ac:spMk id="6" creationId="{46E33EEA-BC31-46D4-AA12-452B9ED503B9}"/>
          </ac:spMkLst>
        </pc:spChg>
        <pc:spChg chg="del">
          <ac:chgData name="Pavel Koprov" userId="992a79b9-2d25-4587-b396-8dc53285b6f7" providerId="ADAL" clId="{B93E7FF5-B2E3-4630-BB7F-06D639C5049D}" dt="2020-09-13T06:02:46.850" v="700" actId="478"/>
          <ac:spMkLst>
            <pc:docMk/>
            <pc:sldMk cId="2037664446" sldId="257"/>
            <ac:spMk id="8" creationId="{2597EEB3-C4AA-4DD4-9F29-51DA5E24ED3D}"/>
          </ac:spMkLst>
        </pc:spChg>
        <pc:spChg chg="mod">
          <ac:chgData name="Pavel Koprov" userId="992a79b9-2d25-4587-b396-8dc53285b6f7" providerId="ADAL" clId="{B93E7FF5-B2E3-4630-BB7F-06D639C5049D}" dt="2020-09-15T22:54:36.325" v="4582" actId="20577"/>
          <ac:spMkLst>
            <pc:docMk/>
            <pc:sldMk cId="2037664446" sldId="257"/>
            <ac:spMk id="9" creationId="{EB8B06F5-FBDE-41E2-8078-30DC24E41E98}"/>
          </ac:spMkLst>
        </pc:spChg>
        <pc:spChg chg="mod">
          <ac:chgData name="Pavel Koprov" userId="992a79b9-2d25-4587-b396-8dc53285b6f7" providerId="ADAL" clId="{B93E7FF5-B2E3-4630-BB7F-06D639C5049D}" dt="2020-09-15T22:54:38.035" v="4584" actId="14100"/>
          <ac:spMkLst>
            <pc:docMk/>
            <pc:sldMk cId="2037664446" sldId="257"/>
            <ac:spMk id="11" creationId="{F7B8D938-DE59-4ED7-9B31-9E7D1EECEED2}"/>
          </ac:spMkLst>
        </pc:spChg>
        <pc:spChg chg="add mod">
          <ac:chgData name="Pavel Koprov" userId="992a79b9-2d25-4587-b396-8dc53285b6f7" providerId="ADAL" clId="{B93E7FF5-B2E3-4630-BB7F-06D639C5049D}" dt="2020-09-13T06:15:15.746" v="945" actId="1076"/>
          <ac:spMkLst>
            <pc:docMk/>
            <pc:sldMk cId="2037664446" sldId="257"/>
            <ac:spMk id="13" creationId="{505E7C42-95D9-4FD3-A120-F14950144C89}"/>
          </ac:spMkLst>
        </pc:spChg>
        <pc:spChg chg="add del mod">
          <ac:chgData name="Pavel Koprov" userId="992a79b9-2d25-4587-b396-8dc53285b6f7" providerId="ADAL" clId="{B93E7FF5-B2E3-4630-BB7F-06D639C5049D}" dt="2020-09-13T06:25:58.978" v="1028" actId="478"/>
          <ac:spMkLst>
            <pc:docMk/>
            <pc:sldMk cId="2037664446" sldId="257"/>
            <ac:spMk id="18" creationId="{9C9F6F14-652D-4934-A5E5-3350D9BD89C4}"/>
          </ac:spMkLst>
        </pc:spChg>
        <pc:spChg chg="add mod">
          <ac:chgData name="Pavel Koprov" userId="992a79b9-2d25-4587-b396-8dc53285b6f7" providerId="ADAL" clId="{B93E7FF5-B2E3-4630-BB7F-06D639C5049D}" dt="2020-09-13T21:00:09.536" v="2031" actId="207"/>
          <ac:spMkLst>
            <pc:docMk/>
            <pc:sldMk cId="2037664446" sldId="257"/>
            <ac:spMk id="20" creationId="{4DC9439C-9439-4705-A35A-739BFAC9AAD0}"/>
          </ac:spMkLst>
        </pc:spChg>
        <pc:spChg chg="add del mod">
          <ac:chgData name="Pavel Koprov" userId="992a79b9-2d25-4587-b396-8dc53285b6f7" providerId="ADAL" clId="{B93E7FF5-B2E3-4630-BB7F-06D639C5049D}" dt="2020-09-13T06:32:08.165" v="1092" actId="478"/>
          <ac:spMkLst>
            <pc:docMk/>
            <pc:sldMk cId="2037664446" sldId="257"/>
            <ac:spMk id="22" creationId="{86E335E2-DFC5-4F33-BCF6-39C46C3A2FDA}"/>
          </ac:spMkLst>
        </pc:spChg>
        <pc:spChg chg="add del mod">
          <ac:chgData name="Pavel Koprov" userId="992a79b9-2d25-4587-b396-8dc53285b6f7" providerId="ADAL" clId="{B93E7FF5-B2E3-4630-BB7F-06D639C5049D}" dt="2020-09-13T06:32:08.165" v="1092" actId="478"/>
          <ac:spMkLst>
            <pc:docMk/>
            <pc:sldMk cId="2037664446" sldId="257"/>
            <ac:spMk id="24" creationId="{25794234-F193-4BB0-9E74-BF9D1EDD8315}"/>
          </ac:spMkLst>
        </pc:spChg>
        <pc:spChg chg="add del mod">
          <ac:chgData name="Pavel Koprov" userId="992a79b9-2d25-4587-b396-8dc53285b6f7" providerId="ADAL" clId="{B93E7FF5-B2E3-4630-BB7F-06D639C5049D}" dt="2020-09-13T06:32:08.165" v="1092" actId="478"/>
          <ac:spMkLst>
            <pc:docMk/>
            <pc:sldMk cId="2037664446" sldId="257"/>
            <ac:spMk id="26" creationId="{C653C687-ED1E-4548-942B-3DD252ECD491}"/>
          </ac:spMkLst>
        </pc:spChg>
        <pc:spChg chg="add mod">
          <ac:chgData name="Pavel Koprov" userId="992a79b9-2d25-4587-b396-8dc53285b6f7" providerId="ADAL" clId="{B93E7FF5-B2E3-4630-BB7F-06D639C5049D}" dt="2020-09-13T06:37:46.857" v="1138" actId="207"/>
          <ac:spMkLst>
            <pc:docMk/>
            <pc:sldMk cId="2037664446" sldId="257"/>
            <ac:spMk id="28" creationId="{6D76A88A-1078-4202-ADA5-B3D56A2DC4AD}"/>
          </ac:spMkLst>
        </pc:spChg>
        <pc:spChg chg="add del mod">
          <ac:chgData name="Pavel Koprov" userId="992a79b9-2d25-4587-b396-8dc53285b6f7" providerId="ADAL" clId="{B93E7FF5-B2E3-4630-BB7F-06D639C5049D}" dt="2020-09-13T19:39:33.526" v="1365" actId="478"/>
          <ac:spMkLst>
            <pc:docMk/>
            <pc:sldMk cId="2037664446" sldId="257"/>
            <ac:spMk id="29" creationId="{F4F304DF-72BC-442F-AEC9-5B035673CB82}"/>
          </ac:spMkLst>
        </pc:spChg>
        <pc:spChg chg="add del">
          <ac:chgData name="Pavel Koprov" userId="992a79b9-2d25-4587-b396-8dc53285b6f7" providerId="ADAL" clId="{B93E7FF5-B2E3-4630-BB7F-06D639C5049D}" dt="2020-09-13T06:34:34.835" v="1095" actId="22"/>
          <ac:spMkLst>
            <pc:docMk/>
            <pc:sldMk cId="2037664446" sldId="257"/>
            <ac:spMk id="31" creationId="{757BBD67-67E3-42A4-8F35-43133E829D07}"/>
          </ac:spMkLst>
        </pc:spChg>
        <pc:spChg chg="add del mod">
          <ac:chgData name="Pavel Koprov" userId="992a79b9-2d25-4587-b396-8dc53285b6f7" providerId="ADAL" clId="{B93E7FF5-B2E3-4630-BB7F-06D639C5049D}" dt="2020-09-13T19:53:20.391" v="1447" actId="478"/>
          <ac:spMkLst>
            <pc:docMk/>
            <pc:sldMk cId="2037664446" sldId="257"/>
            <ac:spMk id="33" creationId="{FB6F6B4C-6674-478D-B0DD-A13403939F36}"/>
          </ac:spMkLst>
        </pc:spChg>
        <pc:spChg chg="add del">
          <ac:chgData name="Pavel Koprov" userId="992a79b9-2d25-4587-b396-8dc53285b6f7" providerId="ADAL" clId="{B93E7FF5-B2E3-4630-BB7F-06D639C5049D}" dt="2020-09-13T06:43:06.887" v="1173" actId="22"/>
          <ac:spMkLst>
            <pc:docMk/>
            <pc:sldMk cId="2037664446" sldId="257"/>
            <ac:spMk id="35" creationId="{554C8876-7D5B-4302-A4A9-D930909FF9DD}"/>
          </ac:spMkLst>
        </pc:spChg>
        <pc:spChg chg="add del mod">
          <ac:chgData name="Pavel Koprov" userId="992a79b9-2d25-4587-b396-8dc53285b6f7" providerId="ADAL" clId="{B93E7FF5-B2E3-4630-BB7F-06D639C5049D}" dt="2020-09-13T19:34:59.465" v="1303" actId="478"/>
          <ac:spMkLst>
            <pc:docMk/>
            <pc:sldMk cId="2037664446" sldId="257"/>
            <ac:spMk id="37" creationId="{5438F0C9-BFA9-47DC-9B03-2370F2063CBB}"/>
          </ac:spMkLst>
        </pc:spChg>
        <pc:spChg chg="add mod">
          <ac:chgData name="Pavel Koprov" userId="992a79b9-2d25-4587-b396-8dc53285b6f7" providerId="ADAL" clId="{B93E7FF5-B2E3-4630-BB7F-06D639C5049D}" dt="2020-09-13T19:53:33.267" v="1451" actId="1076"/>
          <ac:spMkLst>
            <pc:docMk/>
            <pc:sldMk cId="2037664446" sldId="257"/>
            <ac:spMk id="39" creationId="{C9E3A874-FD99-48C7-B1CE-4176139D84EC}"/>
          </ac:spMkLst>
        </pc:spChg>
        <pc:spChg chg="add mod">
          <ac:chgData name="Pavel Koprov" userId="992a79b9-2d25-4587-b396-8dc53285b6f7" providerId="ADAL" clId="{B93E7FF5-B2E3-4630-BB7F-06D639C5049D}" dt="2020-09-13T19:53:37.935" v="1452" actId="14100"/>
          <ac:spMkLst>
            <pc:docMk/>
            <pc:sldMk cId="2037664446" sldId="257"/>
            <ac:spMk id="41" creationId="{5AF1F8E2-D6AC-4DBD-BC41-83A236340ABB}"/>
          </ac:spMkLst>
        </pc:spChg>
        <pc:spChg chg="add mod">
          <ac:chgData name="Pavel Koprov" userId="992a79b9-2d25-4587-b396-8dc53285b6f7" providerId="ADAL" clId="{B93E7FF5-B2E3-4630-BB7F-06D639C5049D}" dt="2020-09-15T22:56:10.203" v="4585" actId="14100"/>
          <ac:spMkLst>
            <pc:docMk/>
            <pc:sldMk cId="2037664446" sldId="257"/>
            <ac:spMk id="43" creationId="{4E3D29A5-E477-494D-8316-92CB46E1FFF0}"/>
          </ac:spMkLst>
        </pc:spChg>
        <pc:spChg chg="add del mod">
          <ac:chgData name="Pavel Koprov" userId="992a79b9-2d25-4587-b396-8dc53285b6f7" providerId="ADAL" clId="{B93E7FF5-B2E3-4630-BB7F-06D639C5049D}" dt="2020-09-13T19:53:20.391" v="1447" actId="478"/>
          <ac:spMkLst>
            <pc:docMk/>
            <pc:sldMk cId="2037664446" sldId="257"/>
            <ac:spMk id="45" creationId="{151980A6-2D1E-40CC-8F8B-017C912DC04B}"/>
          </ac:spMkLst>
        </pc:spChg>
        <pc:spChg chg="add del mod">
          <ac:chgData name="Pavel Koprov" userId="992a79b9-2d25-4587-b396-8dc53285b6f7" providerId="ADAL" clId="{B93E7FF5-B2E3-4630-BB7F-06D639C5049D}" dt="2020-09-13T19:53:26.244" v="1450" actId="478"/>
          <ac:spMkLst>
            <pc:docMk/>
            <pc:sldMk cId="2037664446" sldId="257"/>
            <ac:spMk id="47" creationId="{519BED8D-0355-40B0-A1F9-984DF0F067B7}"/>
          </ac:spMkLst>
        </pc:spChg>
        <pc:spChg chg="add del mod">
          <ac:chgData name="Pavel Koprov" userId="992a79b9-2d25-4587-b396-8dc53285b6f7" providerId="ADAL" clId="{B93E7FF5-B2E3-4630-BB7F-06D639C5049D}" dt="2020-09-13T20:59:43.158" v="2025" actId="478"/>
          <ac:spMkLst>
            <pc:docMk/>
            <pc:sldMk cId="2037664446" sldId="257"/>
            <ac:spMk id="49" creationId="{B5E0BE98-2DEF-4196-A52E-7562A1845CFB}"/>
          </ac:spMkLst>
        </pc:spChg>
        <pc:spChg chg="add del">
          <ac:chgData name="Pavel Koprov" userId="992a79b9-2d25-4587-b396-8dc53285b6f7" providerId="ADAL" clId="{B93E7FF5-B2E3-4630-BB7F-06D639C5049D}" dt="2020-09-13T19:53:24.195" v="1449" actId="478"/>
          <ac:spMkLst>
            <pc:docMk/>
            <pc:sldMk cId="2037664446" sldId="257"/>
            <ac:spMk id="51" creationId="{80C11D46-99B8-4AF6-8B9F-B73EC482E105}"/>
          </ac:spMkLst>
        </pc:spChg>
        <pc:spChg chg="add mod">
          <ac:chgData name="Pavel Koprov" userId="992a79b9-2d25-4587-b396-8dc53285b6f7" providerId="ADAL" clId="{B93E7FF5-B2E3-4630-BB7F-06D639C5049D}" dt="2020-09-13T19:58:25.542" v="1593" actId="20577"/>
          <ac:spMkLst>
            <pc:docMk/>
            <pc:sldMk cId="2037664446" sldId="257"/>
            <ac:spMk id="52" creationId="{9365A0A4-E66F-453F-A953-03A1624A0E2E}"/>
          </ac:spMkLst>
        </pc:spChg>
        <pc:picChg chg="del">
          <ac:chgData name="Pavel Koprov" userId="992a79b9-2d25-4587-b396-8dc53285b6f7" providerId="ADAL" clId="{B93E7FF5-B2E3-4630-BB7F-06D639C5049D}" dt="2020-09-13T06:02:33.267" v="695" actId="478"/>
          <ac:picMkLst>
            <pc:docMk/>
            <pc:sldMk cId="2037664446" sldId="257"/>
            <ac:picMk id="7" creationId="{0BCA9220-A0AF-4917-963E-14DE75FABCC3}"/>
          </ac:picMkLst>
        </pc:picChg>
        <pc:cxnChg chg="del">
          <ac:chgData name="Pavel Koprov" userId="992a79b9-2d25-4587-b396-8dc53285b6f7" providerId="ADAL" clId="{B93E7FF5-B2E3-4630-BB7F-06D639C5049D}" dt="2020-09-13T06:02:43.312" v="699" actId="478"/>
          <ac:cxnSpMkLst>
            <pc:docMk/>
            <pc:sldMk cId="2037664446" sldId="257"/>
            <ac:cxnSpMk id="10" creationId="{D23E2144-13D0-42BD-89D7-420B8236B9CD}"/>
          </ac:cxnSpMkLst>
        </pc:cxnChg>
        <pc:cxnChg chg="del">
          <ac:chgData name="Pavel Koprov" userId="992a79b9-2d25-4587-b396-8dc53285b6f7" providerId="ADAL" clId="{B93E7FF5-B2E3-4630-BB7F-06D639C5049D}" dt="2020-09-13T06:02:43.312" v="699" actId="478"/>
          <ac:cxnSpMkLst>
            <pc:docMk/>
            <pc:sldMk cId="2037664446" sldId="257"/>
            <ac:cxnSpMk id="12" creationId="{6EFC0B53-4504-4D6B-927C-E15779F8D7E6}"/>
          </ac:cxnSpMkLst>
        </pc:cxnChg>
        <pc:cxnChg chg="del">
          <ac:chgData name="Pavel Koprov" userId="992a79b9-2d25-4587-b396-8dc53285b6f7" providerId="ADAL" clId="{B93E7FF5-B2E3-4630-BB7F-06D639C5049D}" dt="2020-09-13T06:02:43.312" v="699" actId="478"/>
          <ac:cxnSpMkLst>
            <pc:docMk/>
            <pc:sldMk cId="2037664446" sldId="257"/>
            <ac:cxnSpMk id="14" creationId="{DB33E331-6003-4FAE-A70B-F7218DDE9D6F}"/>
          </ac:cxnSpMkLst>
        </pc:cxnChg>
        <pc:cxnChg chg="del">
          <ac:chgData name="Pavel Koprov" userId="992a79b9-2d25-4587-b396-8dc53285b6f7" providerId="ADAL" clId="{B93E7FF5-B2E3-4630-BB7F-06D639C5049D}" dt="2020-09-13T06:02:43.312" v="699" actId="478"/>
          <ac:cxnSpMkLst>
            <pc:docMk/>
            <pc:sldMk cId="2037664446" sldId="257"/>
            <ac:cxnSpMk id="16" creationId="{B4865441-3F11-40A7-B553-7FB7BB6A6FCE}"/>
          </ac:cxnSpMkLst>
        </pc:cxnChg>
      </pc:sldChg>
      <pc:sldChg chg="addSp delSp modSp new mod">
        <pc:chgData name="Pavel Koprov" userId="992a79b9-2d25-4587-b396-8dc53285b6f7" providerId="ADAL" clId="{B93E7FF5-B2E3-4630-BB7F-06D639C5049D}" dt="2020-09-13T21:22:19.035" v="2433" actId="1076"/>
        <pc:sldMkLst>
          <pc:docMk/>
          <pc:sldMk cId="2878000650" sldId="258"/>
        </pc:sldMkLst>
        <pc:spChg chg="del">
          <ac:chgData name="Pavel Koprov" userId="992a79b9-2d25-4587-b396-8dc53285b6f7" providerId="ADAL" clId="{B93E7FF5-B2E3-4630-BB7F-06D639C5049D}" dt="2020-09-13T20:02:51.606" v="1595" actId="478"/>
          <ac:spMkLst>
            <pc:docMk/>
            <pc:sldMk cId="2878000650" sldId="258"/>
            <ac:spMk id="2" creationId="{185782C0-FDD1-4C5F-9D7A-345E1D3A4B2F}"/>
          </ac:spMkLst>
        </pc:spChg>
        <pc:spChg chg="del">
          <ac:chgData name="Pavel Koprov" userId="992a79b9-2d25-4587-b396-8dc53285b6f7" providerId="ADAL" clId="{B93E7FF5-B2E3-4630-BB7F-06D639C5049D}" dt="2020-09-13T20:02:51.606" v="1595" actId="478"/>
          <ac:spMkLst>
            <pc:docMk/>
            <pc:sldMk cId="2878000650" sldId="258"/>
            <ac:spMk id="3" creationId="{02E9A3CE-C564-473D-A113-64C92C4208A6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" creationId="{4396A8FF-8F24-4E74-A3BE-C56AD3833182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5" creationId="{685BCDEB-FE6A-4CFF-8717-E9899E5F1FA0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8" creationId="{2E71A499-5F2C-4604-8233-F41F92CD0FBC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9" creationId="{16C1C2A2-5EDD-4801-BA23-4FFCC01A4579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12" creationId="{149B8488-BB2B-4A5D-98CC-EC29BFAB227F}"/>
          </ac:spMkLst>
        </pc:spChg>
        <pc:spChg chg="add del mod">
          <ac:chgData name="Pavel Koprov" userId="992a79b9-2d25-4587-b396-8dc53285b6f7" providerId="ADAL" clId="{B93E7FF5-B2E3-4630-BB7F-06D639C5049D}" dt="2020-09-13T20:11:10.036" v="1674" actId="478"/>
          <ac:spMkLst>
            <pc:docMk/>
            <pc:sldMk cId="2878000650" sldId="258"/>
            <ac:spMk id="15" creationId="{73654CA6-C847-4DE3-A217-F6B88709EE76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17" creationId="{AA48877A-6652-4E34-9A21-94B6DAD8DA69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19" creationId="{94A233C7-33A1-4804-ADDB-CD2F0A574D10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23" creationId="{B50FB751-438C-4A93-B0BD-241A2E70AF5B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25" creationId="{87B4E573-0226-4160-A0EF-29753A0FE896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27" creationId="{603C2D18-1983-4981-8AFD-764D6981B131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28" creationId="{BD9465E5-9D17-4182-B1C3-0F87ECE04AF1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0" creationId="{5F5C7CF0-1301-4736-8A37-6F43602EF41D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1" creationId="{B40D36A4-A848-4FEB-9712-2AABBC588242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2" creationId="{ECC89E3D-8032-4F4F-B621-B7B0F9B03C8A}"/>
          </ac:spMkLst>
        </pc:spChg>
        <pc:spChg chg="add del mod">
          <ac:chgData name="Pavel Koprov" userId="992a79b9-2d25-4587-b396-8dc53285b6f7" providerId="ADAL" clId="{B93E7FF5-B2E3-4630-BB7F-06D639C5049D}" dt="2020-09-13T20:11:06.220" v="1673" actId="478"/>
          <ac:spMkLst>
            <pc:docMk/>
            <pc:sldMk cId="2878000650" sldId="258"/>
            <ac:spMk id="34" creationId="{0F8BC23E-310D-462A-B000-FBD0EAB754EA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5" creationId="{1532CE46-26AF-4212-8BF6-048F8431502F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6" creationId="{AD7BFBCD-5EF8-48EB-A1F3-399B7D24202C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8" creationId="{E08E5DE3-B071-4443-A750-74908605FDF7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39" creationId="{003D1163-3BB0-41EF-9FEA-0AD5C5F87A1B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0" creationId="{B252BEE0-61A3-41A3-AF76-B2B296DE627C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1" creationId="{EB3D185D-5C9D-4FD3-9A9D-976B8F7E5A31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3" creationId="{BDF853CF-0F94-47BF-808F-C27997541869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4" creationId="{8121731C-D64D-4C82-A67D-C95EF98A9C25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5" creationId="{50AC4996-29DC-4A2F-8413-1D0F525F424F}"/>
          </ac:spMkLst>
        </pc:spChg>
        <pc:spChg chg="add del mod">
          <ac:chgData name="Pavel Koprov" userId="992a79b9-2d25-4587-b396-8dc53285b6f7" providerId="ADAL" clId="{B93E7FF5-B2E3-4630-BB7F-06D639C5049D}" dt="2020-09-13T20:12:18.870" v="1687" actId="478"/>
          <ac:spMkLst>
            <pc:docMk/>
            <pc:sldMk cId="2878000650" sldId="258"/>
            <ac:spMk id="47" creationId="{58025015-8823-4798-B850-7CCEFCF69247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8" creationId="{810D37ED-BA2E-4934-A997-040FE81C34F9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49" creationId="{EDC43013-7770-4373-916E-97F42BD8E548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51" creationId="{0EAFF526-4467-46EF-B662-3AB80C922D66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52" creationId="{9888259A-4785-4F5D-846A-1D6429114D2E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126" creationId="{310FBB79-0C80-4180-8677-4B816FB9B20D}"/>
          </ac:spMkLst>
        </pc:spChg>
        <pc:spChg chg="add del">
          <ac:chgData name="Pavel Koprov" userId="992a79b9-2d25-4587-b396-8dc53285b6f7" providerId="ADAL" clId="{B93E7FF5-B2E3-4630-BB7F-06D639C5049D}" dt="2020-09-13T20:25:26.361" v="1791" actId="22"/>
          <ac:spMkLst>
            <pc:docMk/>
            <pc:sldMk cId="2878000650" sldId="258"/>
            <ac:spMk id="128" creationId="{48983A3D-BEB4-45C8-B0E9-97B7484E14BA}"/>
          </ac:spMkLst>
        </pc:spChg>
        <pc:spChg chg="add mod">
          <ac:chgData name="Pavel Koprov" userId="992a79b9-2d25-4587-b396-8dc53285b6f7" providerId="ADAL" clId="{B93E7FF5-B2E3-4630-BB7F-06D639C5049D}" dt="2020-09-13T20:25:28.948" v="1793" actId="571"/>
          <ac:spMkLst>
            <pc:docMk/>
            <pc:sldMk cId="2878000650" sldId="258"/>
            <ac:spMk id="131" creationId="{673E57AF-EBDE-48AA-8DF7-77061D023E24}"/>
          </ac:spMkLst>
        </pc:spChg>
        <pc:spChg chg="add del mod">
          <ac:chgData name="Pavel Koprov" userId="992a79b9-2d25-4587-b396-8dc53285b6f7" providerId="ADAL" clId="{B93E7FF5-B2E3-4630-BB7F-06D639C5049D}" dt="2020-09-13T21:22:07.180" v="2429" actId="478"/>
          <ac:spMkLst>
            <pc:docMk/>
            <pc:sldMk cId="2878000650" sldId="258"/>
            <ac:spMk id="142" creationId="{27AAAD7F-74AE-42C4-8D4C-C55813B107EB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43" creationId="{65530747-76D1-4BC9-B93B-52426FD8AE2F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44" creationId="{E34054FD-7AE5-4557-BA25-D4B04D9A3083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46" creationId="{435D6209-F42D-4AA4-92FD-BA655C6F4355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47" creationId="{FEBCC938-3119-401D-94C3-DF568127BE1A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49" creationId="{1315A1FD-F477-4A5C-A221-BFBC0A0328D1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1" creationId="{1F4EFC20-0E87-4673-ACDE-FD3FBA33084F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2" creationId="{C0E2FAA3-B303-4E9B-B299-3A59DCFF93E0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3" creationId="{50D7F869-51F1-4E77-84D9-805D1222DD06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4" creationId="{DE68C1D3-187F-4D33-ACF2-2C149609B5A8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6" creationId="{82E7EF7B-E700-445D-AC12-B7FD7472CD7F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7" creationId="{88BC8683-DE3B-46A6-AD02-DFF076436CAC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59" creationId="{76D5E16E-C087-427A-93B2-ED9BEF99F0DA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60" creationId="{69122EE9-425A-4DAD-8DC4-7B8BFBDFF118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62" creationId="{10E13B01-20D5-4E26-8F71-0429A3475DD4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63" creationId="{7A11302D-B8C9-4912-9A45-B459B8E58B0B}"/>
          </ac:spMkLst>
        </pc:spChg>
        <pc:spChg chg="add mod">
          <ac:chgData name="Pavel Koprov" userId="992a79b9-2d25-4587-b396-8dc53285b6f7" providerId="ADAL" clId="{B93E7FF5-B2E3-4630-BB7F-06D639C5049D}" dt="2020-09-13T21:22:15.880" v="2432" actId="1076"/>
          <ac:spMkLst>
            <pc:docMk/>
            <pc:sldMk cId="2878000650" sldId="258"/>
            <ac:spMk id="165" creationId="{949DD92A-1B17-4B61-AB66-88F9744DDE89}"/>
          </ac:spMkLst>
        </pc:spChg>
        <pc:spChg chg="add del mod">
          <ac:chgData name="Pavel Koprov" userId="992a79b9-2d25-4587-b396-8dc53285b6f7" providerId="ADAL" clId="{B93E7FF5-B2E3-4630-BB7F-06D639C5049D}" dt="2020-09-13T21:22:11.154" v="2431" actId="478"/>
          <ac:spMkLst>
            <pc:docMk/>
            <pc:sldMk cId="2878000650" sldId="258"/>
            <ac:spMk id="167" creationId="{4DAA54D2-CCB0-4B78-A1DA-A608484B8818}"/>
          </ac:spMkLst>
        </pc:spChg>
        <pc:spChg chg="add mod">
          <ac:chgData name="Pavel Koprov" userId="992a79b9-2d25-4587-b396-8dc53285b6f7" providerId="ADAL" clId="{B93E7FF5-B2E3-4630-BB7F-06D639C5049D}" dt="2020-09-13T21:22:19.035" v="2433" actId="1076"/>
          <ac:spMkLst>
            <pc:docMk/>
            <pc:sldMk cId="2878000650" sldId="258"/>
            <ac:spMk id="168" creationId="{5955650F-C671-4BF5-8746-35C070CFA669}"/>
          </ac:spMkLst>
        </pc:sp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7" creationId="{FBC56845-A1A4-4E12-B3C9-C232F4A588D1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13" creationId="{411E0A72-1B13-4F61-A61F-D4B42B49F5C0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21" creationId="{3C0770C8-EBBA-4277-B154-A33D28EC0740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29" creationId="{2C9B6B25-4981-4F9C-88C8-55CB642D2CCF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33" creationId="{EA25293A-4B2F-47EA-BBF2-742DDE6AE162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37" creationId="{919527AF-CCDF-47B0-99FF-515AF8A3B94A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42" creationId="{01D837BE-084F-4FC3-86AE-17D757D9FA58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46" creationId="{0C31E87E-5A96-4D8E-BF73-D78F1D66CE2D}"/>
          </ac:cxnSpMkLst>
        </pc:cxnChg>
        <pc:cxnChg chg="add del mod">
          <ac:chgData name="Pavel Koprov" userId="992a79b9-2d25-4587-b396-8dc53285b6f7" providerId="ADAL" clId="{B93E7FF5-B2E3-4630-BB7F-06D639C5049D}" dt="2020-09-13T21:22:07.180" v="2429" actId="478"/>
          <ac:cxnSpMkLst>
            <pc:docMk/>
            <pc:sldMk cId="2878000650" sldId="258"/>
            <ac:cxnSpMk id="50" creationId="{121D8684-3B91-4DC6-AE28-3B4A479B29C1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45" creationId="{A7589080-4BFC-45E9-BEAC-3D1851ABFCA0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48" creationId="{BB707B22-B391-434D-808F-7A2C64B5400E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50" creationId="{C06A6013-7805-4FE3-AC8C-68595E3A8A12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55" creationId="{AA02887B-7E16-4072-9FD0-38243ABF8EDE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58" creationId="{904E7DB8-ED38-4851-B020-1502E84D0E2B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61" creationId="{A29FAAC0-71B6-4979-9966-9D2719F18D18}"/>
          </ac:cxnSpMkLst>
        </pc:cxnChg>
        <pc:cxnChg chg="add mod">
          <ac:chgData name="Pavel Koprov" userId="992a79b9-2d25-4587-b396-8dc53285b6f7" providerId="ADAL" clId="{B93E7FF5-B2E3-4630-BB7F-06D639C5049D}" dt="2020-09-13T21:22:15.880" v="2432" actId="1076"/>
          <ac:cxnSpMkLst>
            <pc:docMk/>
            <pc:sldMk cId="2878000650" sldId="258"/>
            <ac:cxnSpMk id="164" creationId="{8414AAF8-C531-4692-BF39-5A739C16C4FB}"/>
          </ac:cxnSpMkLst>
        </pc:cxnChg>
        <pc:cxnChg chg="add del mod">
          <ac:chgData name="Pavel Koprov" userId="992a79b9-2d25-4587-b396-8dc53285b6f7" providerId="ADAL" clId="{B93E7FF5-B2E3-4630-BB7F-06D639C5049D}" dt="2020-09-13T21:22:11.154" v="2431" actId="478"/>
          <ac:cxnSpMkLst>
            <pc:docMk/>
            <pc:sldMk cId="2878000650" sldId="258"/>
            <ac:cxnSpMk id="166" creationId="{1D2CB2CD-D749-4A0B-961A-996BDABAAFB4}"/>
          </ac:cxnSpMkLst>
        </pc:cxnChg>
      </pc:sldChg>
      <pc:sldChg chg="addSp delSp modSp add mod">
        <pc:chgData name="Pavel Koprov" userId="992a79b9-2d25-4587-b396-8dc53285b6f7" providerId="ADAL" clId="{B93E7FF5-B2E3-4630-BB7F-06D639C5049D}" dt="2020-09-14T18:12:28.748" v="2754" actId="571"/>
        <pc:sldMkLst>
          <pc:docMk/>
          <pc:sldMk cId="2339685580" sldId="259"/>
        </pc:sldMkLst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4" creationId="{4396A8FF-8F24-4E74-A3BE-C56AD3833182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5" creationId="{685BCDEB-FE6A-4CFF-8717-E9899E5F1FA0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8" creationId="{2E71A499-5F2C-4604-8233-F41F92CD0FBC}"/>
          </ac:spMkLst>
        </pc:spChg>
        <pc:spChg chg="del mod">
          <ac:chgData name="Pavel Koprov" userId="992a79b9-2d25-4587-b396-8dc53285b6f7" providerId="ADAL" clId="{B93E7FF5-B2E3-4630-BB7F-06D639C5049D}" dt="2020-09-13T20:43:42.638" v="1896"/>
          <ac:spMkLst>
            <pc:docMk/>
            <pc:sldMk cId="2339685580" sldId="259"/>
            <ac:spMk id="9" creationId="{16C1C2A2-5EDD-4801-BA23-4FFCC01A4579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12" creationId="{149B8488-BB2B-4A5D-98CC-EC29BFAB227F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17" creationId="{AA48877A-6652-4E34-9A21-94B6DAD8DA69}"/>
          </ac:spMkLst>
        </pc:spChg>
        <pc:spChg chg="del mod">
          <ac:chgData name="Pavel Koprov" userId="992a79b9-2d25-4587-b396-8dc53285b6f7" providerId="ADAL" clId="{B93E7FF5-B2E3-4630-BB7F-06D639C5049D}" dt="2020-09-13T20:44:17.020" v="1905" actId="478"/>
          <ac:spMkLst>
            <pc:docMk/>
            <pc:sldMk cId="2339685580" sldId="259"/>
            <ac:spMk id="19" creationId="{94A233C7-33A1-4804-ADDB-CD2F0A574D10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23" creationId="{B50FB751-438C-4A93-B0BD-241A2E70AF5B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25" creationId="{87B4E573-0226-4160-A0EF-29753A0FE896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27" creationId="{603C2D18-1983-4981-8AFD-764D6981B131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28" creationId="{BD9465E5-9D17-4182-B1C3-0F87ECE04AF1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0" creationId="{5F5C7CF0-1301-4736-8A37-6F43602EF41D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1" creationId="{B40D36A4-A848-4FEB-9712-2AABBC588242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2" creationId="{ECC89E3D-8032-4F4F-B621-B7B0F9B03C8A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5" creationId="{1532CE46-26AF-4212-8BF6-048F8431502F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6" creationId="{AD7BFBCD-5EF8-48EB-A1F3-399B7D24202C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8" creationId="{E08E5DE3-B071-4443-A750-74908605FDF7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39" creationId="{003D1163-3BB0-41EF-9FEA-0AD5C5F87A1B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0" creationId="{B252BEE0-61A3-41A3-AF76-B2B296DE627C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1" creationId="{EB3D185D-5C9D-4FD3-9A9D-976B8F7E5A31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3" creationId="{BDF853CF-0F94-47BF-808F-C27997541869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4" creationId="{8121731C-D64D-4C82-A67D-C95EF98A9C25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5" creationId="{50AC4996-29DC-4A2F-8413-1D0F525F424F}"/>
          </ac:spMkLst>
        </pc:spChg>
        <pc:spChg chg="add 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47" creationId="{BBCA5C1A-19C5-4362-88FB-2F5406FC3A6C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8" creationId="{810D37ED-BA2E-4934-A997-040FE81C34F9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49" creationId="{EDC43013-7770-4373-916E-97F42BD8E548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51" creationId="{0EAFF526-4467-46EF-B662-3AB80C922D66}"/>
          </ac:spMkLst>
        </pc:spChg>
        <pc:spChg chg="del">
          <ac:chgData name="Pavel Koprov" userId="992a79b9-2d25-4587-b396-8dc53285b6f7" providerId="ADAL" clId="{B93E7FF5-B2E3-4630-BB7F-06D639C5049D}" dt="2020-09-13T20:39:11.787" v="1812" actId="478"/>
          <ac:spMkLst>
            <pc:docMk/>
            <pc:sldMk cId="2339685580" sldId="259"/>
            <ac:spMk id="52" creationId="{9888259A-4785-4F5D-846A-1D6429114D2E}"/>
          </ac:spMkLst>
        </pc:spChg>
        <pc:spChg chg="add 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54" creationId="{4450F7D9-054F-4D67-AC30-8A05586742B9}"/>
          </ac:spMkLst>
        </pc:spChg>
        <pc:spChg chg="add del mod">
          <ac:chgData name="Pavel Koprov" userId="992a79b9-2d25-4587-b396-8dc53285b6f7" providerId="ADAL" clId="{B93E7FF5-B2E3-4630-BB7F-06D639C5049D}" dt="2020-09-13T20:44:37.577" v="1921" actId="478"/>
          <ac:spMkLst>
            <pc:docMk/>
            <pc:sldMk cId="2339685580" sldId="259"/>
            <ac:spMk id="55" creationId="{8F7C5184-34CC-4BBA-94AF-00D915918FCB}"/>
          </ac:spMkLst>
        </pc:spChg>
        <pc:spChg chg="add del mod">
          <ac:chgData name="Pavel Koprov" userId="992a79b9-2d25-4587-b396-8dc53285b6f7" providerId="ADAL" clId="{B93E7FF5-B2E3-4630-BB7F-06D639C5049D}" dt="2020-09-13T21:22:24.642" v="2434" actId="478"/>
          <ac:spMkLst>
            <pc:docMk/>
            <pc:sldMk cId="2339685580" sldId="259"/>
            <ac:spMk id="56" creationId="{4367F5D3-45D5-4874-A75B-FF086979B955}"/>
          </ac:spMkLst>
        </pc:spChg>
        <pc:spChg chg="add del mod">
          <ac:chgData name="Pavel Koprov" userId="992a79b9-2d25-4587-b396-8dc53285b6f7" providerId="ADAL" clId="{B93E7FF5-B2E3-4630-BB7F-06D639C5049D}" dt="2020-09-13T21:22:24.642" v="2434" actId="478"/>
          <ac:spMkLst>
            <pc:docMk/>
            <pc:sldMk cId="2339685580" sldId="259"/>
            <ac:spMk id="58" creationId="{F27F0C12-FDDE-4B63-BDBC-2465552178D8}"/>
          </ac:spMkLst>
        </pc:spChg>
        <pc:spChg chg="add del mod">
          <ac:chgData name="Pavel Koprov" userId="992a79b9-2d25-4587-b396-8dc53285b6f7" providerId="ADAL" clId="{B93E7FF5-B2E3-4630-BB7F-06D639C5049D}" dt="2020-09-13T20:41:24.415" v="1840" actId="478"/>
          <ac:spMkLst>
            <pc:docMk/>
            <pc:sldMk cId="2339685580" sldId="259"/>
            <ac:spMk id="59" creationId="{8B95B906-1188-4E8F-8F71-CC1DDE1FE111}"/>
          </ac:spMkLst>
        </pc:spChg>
        <pc:spChg chg="add del mod">
          <ac:chgData name="Pavel Koprov" userId="992a79b9-2d25-4587-b396-8dc53285b6f7" providerId="ADAL" clId="{B93E7FF5-B2E3-4630-BB7F-06D639C5049D}" dt="2020-09-13T21:22:24.642" v="2434" actId="478"/>
          <ac:spMkLst>
            <pc:docMk/>
            <pc:sldMk cId="2339685580" sldId="259"/>
            <ac:spMk id="60" creationId="{21D11E98-182E-43E4-81E8-E931AF09A335}"/>
          </ac:spMkLst>
        </pc:spChg>
        <pc:spChg chg="add del mod">
          <ac:chgData name="Pavel Koprov" userId="992a79b9-2d25-4587-b396-8dc53285b6f7" providerId="ADAL" clId="{B93E7FF5-B2E3-4630-BB7F-06D639C5049D}" dt="2020-09-13T21:22:24.642" v="2434" actId="478"/>
          <ac:spMkLst>
            <pc:docMk/>
            <pc:sldMk cId="2339685580" sldId="259"/>
            <ac:spMk id="62" creationId="{ADE981F1-00B5-4E75-8715-D242C8CBA391}"/>
          </ac:spMkLst>
        </pc:spChg>
        <pc:spChg chg="add del mod">
          <ac:chgData name="Pavel Koprov" userId="992a79b9-2d25-4587-b396-8dc53285b6f7" providerId="ADAL" clId="{B93E7FF5-B2E3-4630-BB7F-06D639C5049D}" dt="2020-09-13T20:43:02.968" v="1876" actId="478"/>
          <ac:spMkLst>
            <pc:docMk/>
            <pc:sldMk cId="2339685580" sldId="259"/>
            <ac:spMk id="63" creationId="{8A56A282-70E2-4ACF-81E0-CBF989D90232}"/>
          </ac:spMkLst>
        </pc:spChg>
        <pc:spChg chg="add del mod">
          <ac:chgData name="Pavel Koprov" userId="992a79b9-2d25-4587-b396-8dc53285b6f7" providerId="ADAL" clId="{B93E7FF5-B2E3-4630-BB7F-06D639C5049D}" dt="2020-09-13T21:22:24.642" v="2434" actId="478"/>
          <ac:spMkLst>
            <pc:docMk/>
            <pc:sldMk cId="2339685580" sldId="259"/>
            <ac:spMk id="64" creationId="{323557C1-68FD-4D0E-8985-AADC931FE434}"/>
          </ac:spMkLst>
        </pc:spChg>
        <pc:spChg chg="add del mod">
          <ac:chgData name="Pavel Koprov" userId="992a79b9-2d25-4587-b396-8dc53285b6f7" providerId="ADAL" clId="{B93E7FF5-B2E3-4630-BB7F-06D639C5049D}" dt="2020-09-13T21:22:24.642" v="2434" actId="478"/>
          <ac:spMkLst>
            <pc:docMk/>
            <pc:sldMk cId="2339685580" sldId="259"/>
            <ac:spMk id="66" creationId="{05057800-D16A-40CD-AB67-8FD8810FD551}"/>
          </ac:spMkLst>
        </pc:spChg>
        <pc:spChg chg="add del mod">
          <ac:chgData name="Pavel Koprov" userId="992a79b9-2d25-4587-b396-8dc53285b6f7" providerId="ADAL" clId="{B93E7FF5-B2E3-4630-BB7F-06D639C5049D}" dt="2020-09-13T20:42:07.074" v="1849" actId="478"/>
          <ac:spMkLst>
            <pc:docMk/>
            <pc:sldMk cId="2339685580" sldId="259"/>
            <ac:spMk id="67" creationId="{3937962E-3E75-4D3A-93BF-4298EC218B77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83" creationId="{F59485CA-8BE0-4499-B1EB-E9D8F4ECB880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84" creationId="{FD46F072-93EF-4573-9149-FA17CBEECCCB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86" creationId="{C97EC1D3-D783-43AF-AB27-40B270B2E2F7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91" creationId="{4B5813C5-9886-45C7-97E7-ABB95FEE7C6D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93" creationId="{DA1F09E3-FD99-44D8-8805-F190CF4E8B44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01" creationId="{1B058281-C855-470E-901F-733D47A6D9E6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02" creationId="{9FA2CA16-01BB-4424-A5E3-D24FDE38780A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08" creationId="{817DFB20-40E4-45E7-942F-24A3D3841DE6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11" creationId="{83EE80C3-4383-4F0D-B1DD-551F4CF69270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12" creationId="{B91A0F82-523A-487E-99CF-644063EC1F65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14" creationId="{C02D4DBA-B455-4454-A034-AC036FD41E4B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16" creationId="{93293443-E097-4C83-A250-40D0E06140A4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18" creationId="{983DE4ED-993C-42EF-A140-5C294928EFF3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20" creationId="{A22E654E-295A-45C3-8F7E-C4BD273BAE98}"/>
          </ac:spMkLst>
        </pc:spChg>
        <pc:spChg chg="add mod">
          <ac:chgData name="Pavel Koprov" userId="992a79b9-2d25-4587-b396-8dc53285b6f7" providerId="ADAL" clId="{B93E7FF5-B2E3-4630-BB7F-06D639C5049D}" dt="2020-09-13T21:22:44.904" v="2436" actId="1076"/>
          <ac:spMkLst>
            <pc:docMk/>
            <pc:sldMk cId="2339685580" sldId="259"/>
            <ac:spMk id="122" creationId="{B214B3FA-02E8-499B-ACE6-0D55FE70A6B6}"/>
          </ac:spMkLst>
        </pc:spChg>
        <pc:spChg chg="add mod">
          <ac:chgData name="Pavel Koprov" userId="992a79b9-2d25-4587-b396-8dc53285b6f7" providerId="ADAL" clId="{B93E7FF5-B2E3-4630-BB7F-06D639C5049D}" dt="2020-09-13T20:59:05.351" v="2020" actId="571"/>
          <ac:spMkLst>
            <pc:docMk/>
            <pc:sldMk cId="2339685580" sldId="259"/>
            <ac:spMk id="125" creationId="{4FC24140-28A4-4B79-A115-9C63E2C81494}"/>
          </ac:spMkLst>
        </pc:spChg>
        <pc:spChg chg="del mod">
          <ac:chgData name="Pavel Koprov" userId="992a79b9-2d25-4587-b396-8dc53285b6f7" providerId="ADAL" clId="{B93E7FF5-B2E3-4630-BB7F-06D639C5049D}" dt="2020-09-13T21:22:28.260" v="2435" actId="478"/>
          <ac:spMkLst>
            <pc:docMk/>
            <pc:sldMk cId="2339685580" sldId="259"/>
            <ac:spMk id="126" creationId="{310FBB79-0C80-4180-8677-4B816FB9B20D}"/>
          </ac:spMkLst>
        </pc:spChg>
        <pc:spChg chg="add mod">
          <ac:chgData name="Pavel Koprov" userId="992a79b9-2d25-4587-b396-8dc53285b6f7" providerId="ADAL" clId="{B93E7FF5-B2E3-4630-BB7F-06D639C5049D}" dt="2020-09-13T21:23:30.444" v="2443" actId="1076"/>
          <ac:spMkLst>
            <pc:docMk/>
            <pc:sldMk cId="2339685580" sldId="259"/>
            <ac:spMk id="127" creationId="{3C21C3E5-9BE2-4E23-8445-8F5E1F7E1056}"/>
          </ac:spMkLst>
        </pc:spChg>
        <pc:spChg chg="add mod">
          <ac:chgData name="Pavel Koprov" userId="992a79b9-2d25-4587-b396-8dc53285b6f7" providerId="ADAL" clId="{B93E7FF5-B2E3-4630-BB7F-06D639C5049D}" dt="2020-09-13T21:23:30.444" v="2443" actId="1076"/>
          <ac:spMkLst>
            <pc:docMk/>
            <pc:sldMk cId="2339685580" sldId="259"/>
            <ac:spMk id="138" creationId="{F83D3E8F-55A1-4F94-AE39-889F79545D66}"/>
          </ac:spMkLst>
        </pc:spChg>
        <pc:spChg chg="add mod">
          <ac:chgData name="Pavel Koprov" userId="992a79b9-2d25-4587-b396-8dc53285b6f7" providerId="ADAL" clId="{B93E7FF5-B2E3-4630-BB7F-06D639C5049D}" dt="2020-09-13T21:23:30.444" v="2443" actId="1076"/>
          <ac:spMkLst>
            <pc:docMk/>
            <pc:sldMk cId="2339685580" sldId="259"/>
            <ac:spMk id="140" creationId="{61D2E9AA-DFCF-4DD0-8BB8-89B50342E285}"/>
          </ac:spMkLst>
        </pc:spChg>
        <pc:spChg chg="add mod">
          <ac:chgData name="Pavel Koprov" userId="992a79b9-2d25-4587-b396-8dc53285b6f7" providerId="ADAL" clId="{B93E7FF5-B2E3-4630-BB7F-06D639C5049D}" dt="2020-09-13T21:12:29.086" v="2222" actId="20577"/>
          <ac:spMkLst>
            <pc:docMk/>
            <pc:sldMk cId="2339685580" sldId="259"/>
            <ac:spMk id="142" creationId="{04287B25-F788-4C9E-A4E3-85EE34C96647}"/>
          </ac:spMkLst>
        </pc:spChg>
        <pc:spChg chg="add mod">
          <ac:chgData name="Pavel Koprov" userId="992a79b9-2d25-4587-b396-8dc53285b6f7" providerId="ADAL" clId="{B93E7FF5-B2E3-4630-BB7F-06D639C5049D}" dt="2020-09-13T21:23:36.917" v="2444" actId="1076"/>
          <ac:spMkLst>
            <pc:docMk/>
            <pc:sldMk cId="2339685580" sldId="259"/>
            <ac:spMk id="144" creationId="{6DA90FCA-56D1-417B-8936-92154BB7CAFC}"/>
          </ac:spMkLst>
        </pc:spChg>
        <pc:spChg chg="add mod">
          <ac:chgData name="Pavel Koprov" userId="992a79b9-2d25-4587-b396-8dc53285b6f7" providerId="ADAL" clId="{B93E7FF5-B2E3-4630-BB7F-06D639C5049D}" dt="2020-09-13T21:23:36.917" v="2444" actId="1076"/>
          <ac:spMkLst>
            <pc:docMk/>
            <pc:sldMk cId="2339685580" sldId="259"/>
            <ac:spMk id="145" creationId="{2FA35302-498B-4B73-B60F-99BCCCEAD68B}"/>
          </ac:spMkLst>
        </pc:spChg>
        <pc:spChg chg="add mod">
          <ac:chgData name="Pavel Koprov" userId="992a79b9-2d25-4587-b396-8dc53285b6f7" providerId="ADAL" clId="{B93E7FF5-B2E3-4630-BB7F-06D639C5049D}" dt="2020-09-13T21:22:58.174" v="2439" actId="571"/>
          <ac:spMkLst>
            <pc:docMk/>
            <pc:sldMk cId="2339685580" sldId="259"/>
            <ac:spMk id="146" creationId="{54E3D98C-8968-4015-9AA5-C679557E27BF}"/>
          </ac:spMkLst>
        </pc:spChg>
        <pc:spChg chg="add del mod">
          <ac:chgData name="Pavel Koprov" userId="992a79b9-2d25-4587-b396-8dc53285b6f7" providerId="ADAL" clId="{B93E7FF5-B2E3-4630-BB7F-06D639C5049D}" dt="2020-09-13T21:23:47.214" v="2447"/>
          <ac:spMkLst>
            <pc:docMk/>
            <pc:sldMk cId="2339685580" sldId="259"/>
            <ac:spMk id="147" creationId="{0E3042EF-2043-4DB3-83AA-DBA730B9740D}"/>
          </ac:spMkLst>
        </pc:spChg>
        <pc:spChg chg="add mod">
          <ac:chgData name="Pavel Koprov" userId="992a79b9-2d25-4587-b396-8dc53285b6f7" providerId="ADAL" clId="{B93E7FF5-B2E3-4630-BB7F-06D639C5049D}" dt="2020-09-13T21:25:22.638" v="2605" actId="14100"/>
          <ac:spMkLst>
            <pc:docMk/>
            <pc:sldMk cId="2339685580" sldId="259"/>
            <ac:spMk id="148" creationId="{23A22DCC-B5F2-4BE5-8D5B-88F43F678AD6}"/>
          </ac:spMkLst>
        </pc:spChg>
        <pc:spChg chg="add mod">
          <ac:chgData name="Pavel Koprov" userId="992a79b9-2d25-4587-b396-8dc53285b6f7" providerId="ADAL" clId="{B93E7FF5-B2E3-4630-BB7F-06D639C5049D}" dt="2020-09-14T18:12:28.748" v="2754" actId="571"/>
          <ac:spMkLst>
            <pc:docMk/>
            <pc:sldMk cId="2339685580" sldId="259"/>
            <ac:spMk id="149" creationId="{B45B64CF-6093-4808-BA4F-1ADD61B70AFD}"/>
          </ac:spMkLst>
        </pc:spChg>
        <pc:cxnChg chg="del mod">
          <ac:chgData name="Pavel Koprov" userId="992a79b9-2d25-4587-b396-8dc53285b6f7" providerId="ADAL" clId="{B93E7FF5-B2E3-4630-BB7F-06D639C5049D}" dt="2020-09-13T21:22:28.260" v="2435" actId="478"/>
          <ac:cxnSpMkLst>
            <pc:docMk/>
            <pc:sldMk cId="2339685580" sldId="259"/>
            <ac:cxnSpMk id="7" creationId="{FBC56845-A1A4-4E12-B3C9-C232F4A588D1}"/>
          </ac:cxnSpMkLst>
        </pc:cxnChg>
        <pc:cxnChg chg="del mod">
          <ac:chgData name="Pavel Koprov" userId="992a79b9-2d25-4587-b396-8dc53285b6f7" providerId="ADAL" clId="{B93E7FF5-B2E3-4630-BB7F-06D639C5049D}" dt="2020-09-13T21:22:28.260" v="2435" actId="478"/>
          <ac:cxnSpMkLst>
            <pc:docMk/>
            <pc:sldMk cId="2339685580" sldId="259"/>
            <ac:cxnSpMk id="13" creationId="{411E0A72-1B13-4F61-A61F-D4B42B49F5C0}"/>
          </ac:cxnSpMkLst>
        </pc:cxnChg>
        <pc:cxnChg chg="del mod">
          <ac:chgData name="Pavel Koprov" userId="992a79b9-2d25-4587-b396-8dc53285b6f7" providerId="ADAL" clId="{B93E7FF5-B2E3-4630-BB7F-06D639C5049D}" dt="2020-09-13T21:22:28.260" v="2435" actId="478"/>
          <ac:cxnSpMkLst>
            <pc:docMk/>
            <pc:sldMk cId="2339685580" sldId="259"/>
            <ac:cxnSpMk id="21" creationId="{3C0770C8-EBBA-4277-B154-A33D28EC0740}"/>
          </ac:cxnSpMkLst>
        </pc:cxnChg>
        <pc:cxnChg chg="del mod">
          <ac:chgData name="Pavel Koprov" userId="992a79b9-2d25-4587-b396-8dc53285b6f7" providerId="ADAL" clId="{B93E7FF5-B2E3-4630-BB7F-06D639C5049D}" dt="2020-09-13T20:39:11.787" v="1812" actId="478"/>
          <ac:cxnSpMkLst>
            <pc:docMk/>
            <pc:sldMk cId="2339685580" sldId="259"/>
            <ac:cxnSpMk id="29" creationId="{2C9B6B25-4981-4F9C-88C8-55CB642D2CCF}"/>
          </ac:cxnSpMkLst>
        </pc:cxnChg>
        <pc:cxnChg chg="del mod">
          <ac:chgData name="Pavel Koprov" userId="992a79b9-2d25-4587-b396-8dc53285b6f7" providerId="ADAL" clId="{B93E7FF5-B2E3-4630-BB7F-06D639C5049D}" dt="2020-09-13T20:39:11.787" v="1812" actId="478"/>
          <ac:cxnSpMkLst>
            <pc:docMk/>
            <pc:sldMk cId="2339685580" sldId="259"/>
            <ac:cxnSpMk id="33" creationId="{EA25293A-4B2F-47EA-BBF2-742DDE6AE162}"/>
          </ac:cxnSpMkLst>
        </pc:cxnChg>
        <pc:cxnChg chg="del mod">
          <ac:chgData name="Pavel Koprov" userId="992a79b9-2d25-4587-b396-8dc53285b6f7" providerId="ADAL" clId="{B93E7FF5-B2E3-4630-BB7F-06D639C5049D}" dt="2020-09-13T20:39:11.787" v="1812" actId="478"/>
          <ac:cxnSpMkLst>
            <pc:docMk/>
            <pc:sldMk cId="2339685580" sldId="259"/>
            <ac:cxnSpMk id="37" creationId="{919527AF-CCDF-47B0-99FF-515AF8A3B94A}"/>
          </ac:cxnSpMkLst>
        </pc:cxnChg>
        <pc:cxnChg chg="del mod">
          <ac:chgData name="Pavel Koprov" userId="992a79b9-2d25-4587-b396-8dc53285b6f7" providerId="ADAL" clId="{B93E7FF5-B2E3-4630-BB7F-06D639C5049D}" dt="2020-09-13T20:39:11.787" v="1812" actId="478"/>
          <ac:cxnSpMkLst>
            <pc:docMk/>
            <pc:sldMk cId="2339685580" sldId="259"/>
            <ac:cxnSpMk id="42" creationId="{01D837BE-084F-4FC3-86AE-17D757D9FA58}"/>
          </ac:cxnSpMkLst>
        </pc:cxnChg>
        <pc:cxnChg chg="del mod">
          <ac:chgData name="Pavel Koprov" userId="992a79b9-2d25-4587-b396-8dc53285b6f7" providerId="ADAL" clId="{B93E7FF5-B2E3-4630-BB7F-06D639C5049D}" dt="2020-09-13T20:39:11.787" v="1812" actId="478"/>
          <ac:cxnSpMkLst>
            <pc:docMk/>
            <pc:sldMk cId="2339685580" sldId="259"/>
            <ac:cxnSpMk id="46" creationId="{0C31E87E-5A96-4D8E-BF73-D78F1D66CE2D}"/>
          </ac:cxnSpMkLst>
        </pc:cxnChg>
        <pc:cxnChg chg="del mod">
          <ac:chgData name="Pavel Koprov" userId="992a79b9-2d25-4587-b396-8dc53285b6f7" providerId="ADAL" clId="{B93E7FF5-B2E3-4630-BB7F-06D639C5049D}" dt="2020-09-13T20:39:11.787" v="1812" actId="478"/>
          <ac:cxnSpMkLst>
            <pc:docMk/>
            <pc:sldMk cId="2339685580" sldId="259"/>
            <ac:cxnSpMk id="50" creationId="{121D8684-3B91-4DC6-AE28-3B4A479B29C1}"/>
          </ac:cxnSpMkLst>
        </pc:cxnChg>
        <pc:cxnChg chg="add del mod">
          <ac:chgData name="Pavel Koprov" userId="992a79b9-2d25-4587-b396-8dc53285b6f7" providerId="ADAL" clId="{B93E7FF5-B2E3-4630-BB7F-06D639C5049D}" dt="2020-09-13T21:22:24.642" v="2434" actId="478"/>
          <ac:cxnSpMkLst>
            <pc:docMk/>
            <pc:sldMk cId="2339685580" sldId="259"/>
            <ac:cxnSpMk id="53" creationId="{E765C6FD-B0B7-4F14-9984-5F73812FDE14}"/>
          </ac:cxnSpMkLst>
        </pc:cxnChg>
        <pc:cxnChg chg="add del mod">
          <ac:chgData name="Pavel Koprov" userId="992a79b9-2d25-4587-b396-8dc53285b6f7" providerId="ADAL" clId="{B93E7FF5-B2E3-4630-BB7F-06D639C5049D}" dt="2020-09-13T21:22:24.642" v="2434" actId="478"/>
          <ac:cxnSpMkLst>
            <pc:docMk/>
            <pc:sldMk cId="2339685580" sldId="259"/>
            <ac:cxnSpMk id="57" creationId="{005786EA-2FFC-4AE1-B982-863C162FA931}"/>
          </ac:cxnSpMkLst>
        </pc:cxnChg>
        <pc:cxnChg chg="add del mod">
          <ac:chgData name="Pavel Koprov" userId="992a79b9-2d25-4587-b396-8dc53285b6f7" providerId="ADAL" clId="{B93E7FF5-B2E3-4630-BB7F-06D639C5049D}" dt="2020-09-13T21:22:24.642" v="2434" actId="478"/>
          <ac:cxnSpMkLst>
            <pc:docMk/>
            <pc:sldMk cId="2339685580" sldId="259"/>
            <ac:cxnSpMk id="61" creationId="{45F6C6C1-F2B3-4882-B92F-7808F06C3D19}"/>
          </ac:cxnSpMkLst>
        </pc:cxnChg>
        <pc:cxnChg chg="add del mod">
          <ac:chgData name="Pavel Koprov" userId="992a79b9-2d25-4587-b396-8dc53285b6f7" providerId="ADAL" clId="{B93E7FF5-B2E3-4630-BB7F-06D639C5049D}" dt="2020-09-13T21:22:24.642" v="2434" actId="478"/>
          <ac:cxnSpMkLst>
            <pc:docMk/>
            <pc:sldMk cId="2339685580" sldId="259"/>
            <ac:cxnSpMk id="65" creationId="{84FD3378-7AA3-45ED-A97D-F5F3F7A08A3A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88" creationId="{AA444DC0-2210-4DB9-B459-7CA3CCBA1B90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90" creationId="{28C20936-530D-4276-AA0C-CE8274691501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96" creationId="{0CE5F02E-12BB-4F7D-868A-505F3C71339E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98" creationId="{D28A3D89-0EE7-4D2E-8487-9FCF51090659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103" creationId="{A73E2DFB-2B7C-4B49-BEDD-C8357267F8BD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104" creationId="{5AFEE128-A629-421C-9FCB-3313D288E3A9}"/>
          </ac:cxnSpMkLst>
        </pc:cxnChg>
        <pc:cxnChg chg="add mod">
          <ac:chgData name="Pavel Koprov" userId="992a79b9-2d25-4587-b396-8dc53285b6f7" providerId="ADAL" clId="{B93E7FF5-B2E3-4630-BB7F-06D639C5049D}" dt="2020-09-13T21:22:44.904" v="2436" actId="1076"/>
          <ac:cxnSpMkLst>
            <pc:docMk/>
            <pc:sldMk cId="2339685580" sldId="259"/>
            <ac:cxnSpMk id="106" creationId="{3EA80932-0F9F-4572-9E12-28B4022DF7B8}"/>
          </ac:cxnSpMkLst>
        </pc:cxnChg>
        <pc:cxnChg chg="add mod">
          <ac:chgData name="Pavel Koprov" userId="992a79b9-2d25-4587-b396-8dc53285b6f7" providerId="ADAL" clId="{B93E7FF5-B2E3-4630-BB7F-06D639C5049D}" dt="2020-09-13T21:23:30.444" v="2443" actId="1076"/>
          <ac:cxnSpMkLst>
            <pc:docMk/>
            <pc:sldMk cId="2339685580" sldId="259"/>
            <ac:cxnSpMk id="128" creationId="{3209CA7B-1D1A-4B1D-9043-8C908636011E}"/>
          </ac:cxnSpMkLst>
        </pc:cxnChg>
        <pc:cxnChg chg="add mod">
          <ac:chgData name="Pavel Koprov" userId="992a79b9-2d25-4587-b396-8dc53285b6f7" providerId="ADAL" clId="{B93E7FF5-B2E3-4630-BB7F-06D639C5049D}" dt="2020-09-13T21:23:30.444" v="2443" actId="1076"/>
          <ac:cxnSpMkLst>
            <pc:docMk/>
            <pc:sldMk cId="2339685580" sldId="259"/>
            <ac:cxnSpMk id="129" creationId="{85FD8E21-1DD4-4EA3-BA90-5D3F810A6937}"/>
          </ac:cxnSpMkLst>
        </pc:cxnChg>
        <pc:cxnChg chg="add mod">
          <ac:chgData name="Pavel Koprov" userId="992a79b9-2d25-4587-b396-8dc53285b6f7" providerId="ADAL" clId="{B93E7FF5-B2E3-4630-BB7F-06D639C5049D}" dt="2020-09-13T21:23:30.444" v="2443" actId="1076"/>
          <ac:cxnSpMkLst>
            <pc:docMk/>
            <pc:sldMk cId="2339685580" sldId="259"/>
            <ac:cxnSpMk id="130" creationId="{14CE8218-51F1-4C74-8B29-A6D5C700C656}"/>
          </ac:cxnSpMkLst>
        </pc:cxnChg>
        <pc:cxnChg chg="add mod">
          <ac:chgData name="Pavel Koprov" userId="992a79b9-2d25-4587-b396-8dc53285b6f7" providerId="ADAL" clId="{B93E7FF5-B2E3-4630-BB7F-06D639C5049D}" dt="2020-09-13T21:23:30.444" v="2443" actId="1076"/>
          <ac:cxnSpMkLst>
            <pc:docMk/>
            <pc:sldMk cId="2339685580" sldId="259"/>
            <ac:cxnSpMk id="131" creationId="{D34887BF-E63A-4B0A-A74F-70DB6FF11C69}"/>
          </ac:cxnSpMkLst>
        </pc:cxnChg>
      </pc:sldChg>
      <pc:sldChg chg="addSp delSp modSp new mod">
        <pc:chgData name="Pavel Koprov" userId="992a79b9-2d25-4587-b396-8dc53285b6f7" providerId="ADAL" clId="{B93E7FF5-B2E3-4630-BB7F-06D639C5049D}" dt="2020-09-14T23:30:08.171" v="2778" actId="20577"/>
        <pc:sldMkLst>
          <pc:docMk/>
          <pc:sldMk cId="3936404217" sldId="260"/>
        </pc:sldMkLst>
        <pc:spChg chg="del">
          <ac:chgData name="Pavel Koprov" userId="992a79b9-2d25-4587-b396-8dc53285b6f7" providerId="ADAL" clId="{B93E7FF5-B2E3-4630-BB7F-06D639C5049D}" dt="2020-09-14T05:57:03.448" v="2607" actId="478"/>
          <ac:spMkLst>
            <pc:docMk/>
            <pc:sldMk cId="3936404217" sldId="260"/>
            <ac:spMk id="2" creationId="{08B3087A-1577-496C-806D-F5A086A02B74}"/>
          </ac:spMkLst>
        </pc:spChg>
        <pc:spChg chg="del">
          <ac:chgData name="Pavel Koprov" userId="992a79b9-2d25-4587-b396-8dc53285b6f7" providerId="ADAL" clId="{B93E7FF5-B2E3-4630-BB7F-06D639C5049D}" dt="2020-09-14T05:57:03.448" v="2607" actId="478"/>
          <ac:spMkLst>
            <pc:docMk/>
            <pc:sldMk cId="3936404217" sldId="260"/>
            <ac:spMk id="3" creationId="{E899A7D0-952B-4EF2-8E6A-ACE7D39D894B}"/>
          </ac:spMkLst>
        </pc:spChg>
        <pc:spChg chg="add mod">
          <ac:chgData name="Pavel Koprov" userId="992a79b9-2d25-4587-b396-8dc53285b6f7" providerId="ADAL" clId="{B93E7FF5-B2E3-4630-BB7F-06D639C5049D}" dt="2020-09-14T18:08:34.173" v="2672" actId="1076"/>
          <ac:spMkLst>
            <pc:docMk/>
            <pc:sldMk cId="3936404217" sldId="260"/>
            <ac:spMk id="4" creationId="{BFD80B6E-9E31-4300-9D77-1493880556A7}"/>
          </ac:spMkLst>
        </pc:spChg>
        <pc:spChg chg="add mod">
          <ac:chgData name="Pavel Koprov" userId="992a79b9-2d25-4587-b396-8dc53285b6f7" providerId="ADAL" clId="{B93E7FF5-B2E3-4630-BB7F-06D639C5049D}" dt="2020-09-14T18:08:34.173" v="2672" actId="1076"/>
          <ac:spMkLst>
            <pc:docMk/>
            <pc:sldMk cId="3936404217" sldId="260"/>
            <ac:spMk id="6" creationId="{EFE87D92-CC4D-46F0-A1D8-5EB8BECCB586}"/>
          </ac:spMkLst>
        </pc:spChg>
        <pc:spChg chg="add mod">
          <ac:chgData name="Pavel Koprov" userId="992a79b9-2d25-4587-b396-8dc53285b6f7" providerId="ADAL" clId="{B93E7FF5-B2E3-4630-BB7F-06D639C5049D}" dt="2020-09-14T05:58:06.384" v="2621" actId="20577"/>
          <ac:spMkLst>
            <pc:docMk/>
            <pc:sldMk cId="3936404217" sldId="260"/>
            <ac:spMk id="7" creationId="{93A543D7-5615-4FF0-8B97-5033FF5000CC}"/>
          </ac:spMkLst>
        </pc:spChg>
        <pc:spChg chg="add mod">
          <ac:chgData name="Pavel Koprov" userId="992a79b9-2d25-4587-b396-8dc53285b6f7" providerId="ADAL" clId="{B93E7FF5-B2E3-4630-BB7F-06D639C5049D}" dt="2020-09-14T18:08:41.826" v="2673" actId="1076"/>
          <ac:spMkLst>
            <pc:docMk/>
            <pc:sldMk cId="3936404217" sldId="260"/>
            <ac:spMk id="9" creationId="{C863764E-5C25-454D-A029-08C57EBDC472}"/>
          </ac:spMkLst>
        </pc:spChg>
        <pc:spChg chg="add mod">
          <ac:chgData name="Pavel Koprov" userId="992a79b9-2d25-4587-b396-8dc53285b6f7" providerId="ADAL" clId="{B93E7FF5-B2E3-4630-BB7F-06D639C5049D}" dt="2020-09-14T18:08:41.826" v="2673" actId="1076"/>
          <ac:spMkLst>
            <pc:docMk/>
            <pc:sldMk cId="3936404217" sldId="260"/>
            <ac:spMk id="11" creationId="{E5E563FC-E396-4766-8260-2FF25789716D}"/>
          </ac:spMkLst>
        </pc:spChg>
        <pc:spChg chg="add mod">
          <ac:chgData name="Pavel Koprov" userId="992a79b9-2d25-4587-b396-8dc53285b6f7" providerId="ADAL" clId="{B93E7FF5-B2E3-4630-BB7F-06D639C5049D}" dt="2020-09-14T18:08:54.292" v="2674" actId="1076"/>
          <ac:spMkLst>
            <pc:docMk/>
            <pc:sldMk cId="3936404217" sldId="260"/>
            <ac:spMk id="13" creationId="{7CB43521-66C4-4FA7-99F0-CA75A76FFCB9}"/>
          </ac:spMkLst>
        </pc:spChg>
        <pc:spChg chg="add mod">
          <ac:chgData name="Pavel Koprov" userId="992a79b9-2d25-4587-b396-8dc53285b6f7" providerId="ADAL" clId="{B93E7FF5-B2E3-4630-BB7F-06D639C5049D}" dt="2020-09-14T18:09:10.667" v="2679" actId="1076"/>
          <ac:spMkLst>
            <pc:docMk/>
            <pc:sldMk cId="3936404217" sldId="260"/>
            <ac:spMk id="15" creationId="{386E809B-8B8C-4E92-8331-37CBEA56B885}"/>
          </ac:spMkLst>
        </pc:spChg>
        <pc:spChg chg="add mod">
          <ac:chgData name="Pavel Koprov" userId="992a79b9-2d25-4587-b396-8dc53285b6f7" providerId="ADAL" clId="{B93E7FF5-B2E3-4630-BB7F-06D639C5049D}" dt="2020-09-14T18:09:25.995" v="2682" actId="688"/>
          <ac:spMkLst>
            <pc:docMk/>
            <pc:sldMk cId="3936404217" sldId="260"/>
            <ac:spMk id="17" creationId="{8B3BE9D6-E9EE-47CF-B7F8-597CAFB1EFDF}"/>
          </ac:spMkLst>
        </pc:spChg>
        <pc:spChg chg="add mod">
          <ac:chgData name="Pavel Koprov" userId="992a79b9-2d25-4587-b396-8dc53285b6f7" providerId="ADAL" clId="{B93E7FF5-B2E3-4630-BB7F-06D639C5049D}" dt="2020-09-14T18:09:07.513" v="2678" actId="1076"/>
          <ac:spMkLst>
            <pc:docMk/>
            <pc:sldMk cId="3936404217" sldId="260"/>
            <ac:spMk id="19" creationId="{FFB84A0F-C103-4605-BCDD-6F681FD40493}"/>
          </ac:spMkLst>
        </pc:spChg>
        <pc:spChg chg="add mod">
          <ac:chgData name="Pavel Koprov" userId="992a79b9-2d25-4587-b396-8dc53285b6f7" providerId="ADAL" clId="{B93E7FF5-B2E3-4630-BB7F-06D639C5049D}" dt="2020-09-14T18:09:01.597" v="2676" actId="1076"/>
          <ac:spMkLst>
            <pc:docMk/>
            <pc:sldMk cId="3936404217" sldId="260"/>
            <ac:spMk id="21" creationId="{1A96AA91-1BF0-4442-A0B6-6481F655C6F1}"/>
          </ac:spMkLst>
        </pc:spChg>
        <pc:spChg chg="add mod">
          <ac:chgData name="Pavel Koprov" userId="992a79b9-2d25-4587-b396-8dc53285b6f7" providerId="ADAL" clId="{B93E7FF5-B2E3-4630-BB7F-06D639C5049D}" dt="2020-09-14T18:08:59.066" v="2675" actId="1076"/>
          <ac:spMkLst>
            <pc:docMk/>
            <pc:sldMk cId="3936404217" sldId="260"/>
            <ac:spMk id="23" creationId="{A08B6B02-4AC2-47A3-BC5C-77123AE58333}"/>
          </ac:spMkLst>
        </pc:spChg>
        <pc:spChg chg="add mod">
          <ac:chgData name="Pavel Koprov" userId="992a79b9-2d25-4587-b396-8dc53285b6f7" providerId="ADAL" clId="{B93E7FF5-B2E3-4630-BB7F-06D639C5049D}" dt="2020-09-14T23:30:08.171" v="2778" actId="20577"/>
          <ac:spMkLst>
            <pc:docMk/>
            <pc:sldMk cId="3936404217" sldId="260"/>
            <ac:spMk id="63" creationId="{A5D56956-2A29-49A2-87E5-B12FE99CC1DC}"/>
          </ac:spMkLst>
        </pc:spChg>
        <pc:spChg chg="add mod">
          <ac:chgData name="Pavel Koprov" userId="992a79b9-2d25-4587-b396-8dc53285b6f7" providerId="ADAL" clId="{B93E7FF5-B2E3-4630-BB7F-06D639C5049D}" dt="2020-09-14T23:29:59.483" v="2772" actId="20577"/>
          <ac:spMkLst>
            <pc:docMk/>
            <pc:sldMk cId="3936404217" sldId="260"/>
            <ac:spMk id="65" creationId="{DEC46AE5-6BDB-48EF-A28E-AC2F8E9C7EA2}"/>
          </ac:spMkLst>
        </pc:spChg>
        <pc:spChg chg="add mod">
          <ac:chgData name="Pavel Koprov" userId="992a79b9-2d25-4587-b396-8dc53285b6f7" providerId="ADAL" clId="{B93E7FF5-B2E3-4630-BB7F-06D639C5049D}" dt="2020-09-14T18:10:18.297" v="2699" actId="14100"/>
          <ac:spMkLst>
            <pc:docMk/>
            <pc:sldMk cId="3936404217" sldId="260"/>
            <ac:spMk id="67" creationId="{41D07F44-7212-4260-A0E6-55CB14E59F3F}"/>
          </ac:spMkLst>
        </pc:spChg>
        <pc:spChg chg="add mod">
          <ac:chgData name="Pavel Koprov" userId="992a79b9-2d25-4587-b396-8dc53285b6f7" providerId="ADAL" clId="{B93E7FF5-B2E3-4630-BB7F-06D639C5049D}" dt="2020-09-14T18:10:29.522" v="2705" actId="1076"/>
          <ac:spMkLst>
            <pc:docMk/>
            <pc:sldMk cId="3936404217" sldId="260"/>
            <ac:spMk id="69" creationId="{4B77B4DE-7911-4A5B-84C7-BC0682ACF737}"/>
          </ac:spMkLst>
        </pc:spChg>
        <pc:spChg chg="add mod">
          <ac:chgData name="Pavel Koprov" userId="992a79b9-2d25-4587-b396-8dc53285b6f7" providerId="ADAL" clId="{B93E7FF5-B2E3-4630-BB7F-06D639C5049D}" dt="2020-09-14T18:10:40.998" v="2716" actId="20577"/>
          <ac:spMkLst>
            <pc:docMk/>
            <pc:sldMk cId="3936404217" sldId="260"/>
            <ac:spMk id="71" creationId="{B1AF6C01-028D-432A-B910-9F5AB4A524AB}"/>
          </ac:spMkLst>
        </pc:spChg>
        <pc:spChg chg="add mod">
          <ac:chgData name="Pavel Koprov" userId="992a79b9-2d25-4587-b396-8dc53285b6f7" providerId="ADAL" clId="{B93E7FF5-B2E3-4630-BB7F-06D639C5049D}" dt="2020-09-14T18:10:55.358" v="2722" actId="1076"/>
          <ac:spMkLst>
            <pc:docMk/>
            <pc:sldMk cId="3936404217" sldId="260"/>
            <ac:spMk id="73" creationId="{C158C65E-5984-4AE5-9BCB-338ED295E642}"/>
          </ac:spMkLst>
        </pc:spChg>
        <pc:spChg chg="add mod">
          <ac:chgData name="Pavel Koprov" userId="992a79b9-2d25-4587-b396-8dc53285b6f7" providerId="ADAL" clId="{B93E7FF5-B2E3-4630-BB7F-06D639C5049D}" dt="2020-09-14T18:11:11.475" v="2729" actId="14100"/>
          <ac:spMkLst>
            <pc:docMk/>
            <pc:sldMk cId="3936404217" sldId="260"/>
            <ac:spMk id="75" creationId="{EDF9D660-9121-447E-89E0-0288A149D728}"/>
          </ac:spMkLst>
        </pc:spChg>
        <pc:spChg chg="add mod">
          <ac:chgData name="Pavel Koprov" userId="992a79b9-2d25-4587-b396-8dc53285b6f7" providerId="ADAL" clId="{B93E7FF5-B2E3-4630-BB7F-06D639C5049D}" dt="2020-09-14T18:11:19.824" v="2740" actId="20577"/>
          <ac:spMkLst>
            <pc:docMk/>
            <pc:sldMk cId="3936404217" sldId="260"/>
            <ac:spMk id="77" creationId="{92746B6D-2D0D-4F25-B7AF-36D860DC392E}"/>
          </ac:spMkLst>
        </pc:spChg>
        <pc:spChg chg="add mod">
          <ac:chgData name="Pavel Koprov" userId="992a79b9-2d25-4587-b396-8dc53285b6f7" providerId="ADAL" clId="{B93E7FF5-B2E3-4630-BB7F-06D639C5049D}" dt="2020-09-14T18:11:39.644" v="2745" actId="1076"/>
          <ac:spMkLst>
            <pc:docMk/>
            <pc:sldMk cId="3936404217" sldId="260"/>
            <ac:spMk id="79" creationId="{F6C0F5B2-0849-45CF-BE57-D662E5E10CD1}"/>
          </ac:spMkLst>
        </pc:spChg>
        <pc:spChg chg="add mod">
          <ac:chgData name="Pavel Koprov" userId="992a79b9-2d25-4587-b396-8dc53285b6f7" providerId="ADAL" clId="{B93E7FF5-B2E3-4630-BB7F-06D639C5049D}" dt="2020-09-14T18:12:10.992" v="2752" actId="1076"/>
          <ac:spMkLst>
            <pc:docMk/>
            <pc:sldMk cId="3936404217" sldId="260"/>
            <ac:spMk id="81" creationId="{F7236C08-5A78-4B3E-940C-75855A1AB809}"/>
          </ac:spMkLst>
        </pc:spChg>
        <pc:spChg chg="add mod">
          <ac:chgData name="Pavel Koprov" userId="992a79b9-2d25-4587-b396-8dc53285b6f7" providerId="ADAL" clId="{B93E7FF5-B2E3-4630-BB7F-06D639C5049D}" dt="2020-09-14T18:12:38.416" v="2761" actId="20577"/>
          <ac:spMkLst>
            <pc:docMk/>
            <pc:sldMk cId="3936404217" sldId="260"/>
            <ac:spMk id="83" creationId="{666A3BC5-5EA8-452E-B9F7-2415DB9EA32C}"/>
          </ac:spMkLst>
        </pc:spChg>
        <pc:cxnChg chg="add mod">
          <ac:chgData name="Pavel Koprov" userId="992a79b9-2d25-4587-b396-8dc53285b6f7" providerId="ADAL" clId="{B93E7FF5-B2E3-4630-BB7F-06D639C5049D}" dt="2020-09-14T18:08:34.173" v="2672" actId="1076"/>
          <ac:cxnSpMkLst>
            <pc:docMk/>
            <pc:sldMk cId="3936404217" sldId="260"/>
            <ac:cxnSpMk id="25" creationId="{6ABCDCB3-7959-463A-A670-062B18AF4EA6}"/>
          </ac:cxnSpMkLst>
        </pc:cxnChg>
        <pc:cxnChg chg="add mod">
          <ac:chgData name="Pavel Koprov" userId="992a79b9-2d25-4587-b396-8dc53285b6f7" providerId="ADAL" clId="{B93E7FF5-B2E3-4630-BB7F-06D639C5049D}" dt="2020-09-14T18:08:34.173" v="2672" actId="1076"/>
          <ac:cxnSpMkLst>
            <pc:docMk/>
            <pc:sldMk cId="3936404217" sldId="260"/>
            <ac:cxnSpMk id="27" creationId="{74F35989-8F2B-4273-A90F-F9F943B42506}"/>
          </ac:cxnSpMkLst>
        </pc:cxnChg>
        <pc:cxnChg chg="add mod">
          <ac:chgData name="Pavel Koprov" userId="992a79b9-2d25-4587-b396-8dc53285b6f7" providerId="ADAL" clId="{B93E7FF5-B2E3-4630-BB7F-06D639C5049D}" dt="2020-09-14T18:08:41.826" v="2673" actId="1076"/>
          <ac:cxnSpMkLst>
            <pc:docMk/>
            <pc:sldMk cId="3936404217" sldId="260"/>
            <ac:cxnSpMk id="29" creationId="{F64577D8-3A6A-474B-BD69-B90846374D19}"/>
          </ac:cxnSpMkLst>
        </pc:cxnChg>
        <pc:cxnChg chg="add mod">
          <ac:chgData name="Pavel Koprov" userId="992a79b9-2d25-4587-b396-8dc53285b6f7" providerId="ADAL" clId="{B93E7FF5-B2E3-4630-BB7F-06D639C5049D}" dt="2020-09-14T18:08:41.826" v="2673" actId="1076"/>
          <ac:cxnSpMkLst>
            <pc:docMk/>
            <pc:sldMk cId="3936404217" sldId="260"/>
            <ac:cxnSpMk id="31" creationId="{E7FA7578-EEC8-4BA7-B0C7-0BC3456B3221}"/>
          </ac:cxnSpMkLst>
        </pc:cxnChg>
        <pc:cxnChg chg="add mod">
          <ac:chgData name="Pavel Koprov" userId="992a79b9-2d25-4587-b396-8dc53285b6f7" providerId="ADAL" clId="{B93E7FF5-B2E3-4630-BB7F-06D639C5049D}" dt="2020-09-14T18:08:54.292" v="2674" actId="1076"/>
          <ac:cxnSpMkLst>
            <pc:docMk/>
            <pc:sldMk cId="3936404217" sldId="260"/>
            <ac:cxnSpMk id="33" creationId="{7ABE5782-57B5-4F8E-8F75-BC94F3FDDDD2}"/>
          </ac:cxnSpMkLst>
        </pc:cxnChg>
        <pc:cxnChg chg="add mod">
          <ac:chgData name="Pavel Koprov" userId="992a79b9-2d25-4587-b396-8dc53285b6f7" providerId="ADAL" clId="{B93E7FF5-B2E3-4630-BB7F-06D639C5049D}" dt="2020-09-14T18:09:10.667" v="2679" actId="1076"/>
          <ac:cxnSpMkLst>
            <pc:docMk/>
            <pc:sldMk cId="3936404217" sldId="260"/>
            <ac:cxnSpMk id="35" creationId="{D2ECEC20-7ECA-4D52-9571-3E84FA4F8E78}"/>
          </ac:cxnSpMkLst>
        </pc:cxnChg>
        <pc:cxnChg chg="add mod">
          <ac:chgData name="Pavel Koprov" userId="992a79b9-2d25-4587-b396-8dc53285b6f7" providerId="ADAL" clId="{B93E7FF5-B2E3-4630-BB7F-06D639C5049D}" dt="2020-09-14T18:09:07.513" v="2678" actId="1076"/>
          <ac:cxnSpMkLst>
            <pc:docMk/>
            <pc:sldMk cId="3936404217" sldId="260"/>
            <ac:cxnSpMk id="37" creationId="{DD31CDD2-47A1-4F98-A4EE-0B32F3DC48D2}"/>
          </ac:cxnSpMkLst>
        </pc:cxnChg>
        <pc:cxnChg chg="add mod">
          <ac:chgData name="Pavel Koprov" userId="992a79b9-2d25-4587-b396-8dc53285b6f7" providerId="ADAL" clId="{B93E7FF5-B2E3-4630-BB7F-06D639C5049D}" dt="2020-09-14T18:09:25.995" v="2682" actId="688"/>
          <ac:cxnSpMkLst>
            <pc:docMk/>
            <pc:sldMk cId="3936404217" sldId="260"/>
            <ac:cxnSpMk id="40" creationId="{08520117-25E1-4428-AB07-75E74C88207A}"/>
          </ac:cxnSpMkLst>
        </pc:cxnChg>
        <pc:cxnChg chg="add mod">
          <ac:chgData name="Pavel Koprov" userId="992a79b9-2d25-4587-b396-8dc53285b6f7" providerId="ADAL" clId="{B93E7FF5-B2E3-4630-BB7F-06D639C5049D}" dt="2020-09-14T18:09:01.597" v="2676" actId="1076"/>
          <ac:cxnSpMkLst>
            <pc:docMk/>
            <pc:sldMk cId="3936404217" sldId="260"/>
            <ac:cxnSpMk id="43" creationId="{10EF4DAE-BF39-4133-9BCA-0001D91EA559}"/>
          </ac:cxnSpMkLst>
        </pc:cxnChg>
        <pc:cxnChg chg="add mod">
          <ac:chgData name="Pavel Koprov" userId="992a79b9-2d25-4587-b396-8dc53285b6f7" providerId="ADAL" clId="{B93E7FF5-B2E3-4630-BB7F-06D639C5049D}" dt="2020-09-14T18:08:59.066" v="2675" actId="1076"/>
          <ac:cxnSpMkLst>
            <pc:docMk/>
            <pc:sldMk cId="3936404217" sldId="260"/>
            <ac:cxnSpMk id="45" creationId="{3030D1C8-0D69-4D95-AC0F-8256DA305D0F}"/>
          </ac:cxnSpMkLst>
        </pc:cxnChg>
      </pc:sldChg>
      <pc:sldChg chg="addSp delSp modSp new mod">
        <pc:chgData name="Pavel Koprov" userId="992a79b9-2d25-4587-b396-8dc53285b6f7" providerId="ADAL" clId="{B93E7FF5-B2E3-4630-BB7F-06D639C5049D}" dt="2020-09-15T21:36:20.308" v="4539" actId="58"/>
        <pc:sldMkLst>
          <pc:docMk/>
          <pc:sldMk cId="1339544145" sldId="261"/>
        </pc:sldMkLst>
        <pc:spChg chg="del mod">
          <ac:chgData name="Pavel Koprov" userId="992a79b9-2d25-4587-b396-8dc53285b6f7" providerId="ADAL" clId="{B93E7FF5-B2E3-4630-BB7F-06D639C5049D}" dt="2020-09-15T00:25:16.967" v="2781" actId="478"/>
          <ac:spMkLst>
            <pc:docMk/>
            <pc:sldMk cId="1339544145" sldId="261"/>
            <ac:spMk id="2" creationId="{141E3E93-DD0E-4BD6-8F99-D0DF9986E94F}"/>
          </ac:spMkLst>
        </pc:spChg>
        <pc:spChg chg="add mod">
          <ac:chgData name="Pavel Koprov" userId="992a79b9-2d25-4587-b396-8dc53285b6f7" providerId="ADAL" clId="{B93E7FF5-B2E3-4630-BB7F-06D639C5049D}" dt="2020-09-15T21:31:39.618" v="4491" actId="14100"/>
          <ac:spMkLst>
            <pc:docMk/>
            <pc:sldMk cId="1339544145" sldId="261"/>
            <ac:spMk id="2" creationId="{18E7E745-8D73-4850-B2A6-8AE580AB7786}"/>
          </ac:spMkLst>
        </pc:spChg>
        <pc:spChg chg="add del mod">
          <ac:chgData name="Pavel Koprov" userId="992a79b9-2d25-4587-b396-8dc53285b6f7" providerId="ADAL" clId="{B93E7FF5-B2E3-4630-BB7F-06D639C5049D}" dt="2020-09-15T21:17:52.920" v="4380" actId="22"/>
          <ac:spMkLst>
            <pc:docMk/>
            <pc:sldMk cId="1339544145" sldId="261"/>
            <ac:spMk id="3" creationId="{13BE2F87-7EF8-4750-A5AB-A4D2411D6793}"/>
          </ac:spMkLst>
        </pc:spChg>
        <pc:spChg chg="del">
          <ac:chgData name="Pavel Koprov" userId="992a79b9-2d25-4587-b396-8dc53285b6f7" providerId="ADAL" clId="{B93E7FF5-B2E3-4630-BB7F-06D639C5049D}" dt="2020-09-15T00:25:18.115" v="2782" actId="478"/>
          <ac:spMkLst>
            <pc:docMk/>
            <pc:sldMk cId="1339544145" sldId="261"/>
            <ac:spMk id="3" creationId="{37754E23-31ED-443C-9B9E-38397EA585B2}"/>
          </ac:spMkLst>
        </pc:spChg>
        <pc:spChg chg="add del mod">
          <ac:chgData name="Pavel Koprov" userId="992a79b9-2d25-4587-b396-8dc53285b6f7" providerId="ADAL" clId="{B93E7FF5-B2E3-4630-BB7F-06D639C5049D}" dt="2020-09-15T21:17:52.920" v="4380" actId="22"/>
          <ac:spMkLst>
            <pc:docMk/>
            <pc:sldMk cId="1339544145" sldId="261"/>
            <ac:spMk id="4" creationId="{10AD5CC0-D487-4AF2-82F7-404E4EFE8EAE}"/>
          </ac:spMkLst>
        </pc:spChg>
        <pc:spChg chg="add del mod">
          <ac:chgData name="Pavel Koprov" userId="992a79b9-2d25-4587-b396-8dc53285b6f7" providerId="ADAL" clId="{B93E7FF5-B2E3-4630-BB7F-06D639C5049D}" dt="2020-09-15T21:17:52.920" v="4380" actId="22"/>
          <ac:spMkLst>
            <pc:docMk/>
            <pc:sldMk cId="1339544145" sldId="261"/>
            <ac:spMk id="5" creationId="{DB0F4AAB-68CD-44D6-97C0-FFDED11546A6}"/>
          </ac:spMkLst>
        </pc:spChg>
        <pc:spChg chg="add mod">
          <ac:chgData name="Pavel Koprov" userId="992a79b9-2d25-4587-b396-8dc53285b6f7" providerId="ADAL" clId="{B93E7FF5-B2E3-4630-BB7F-06D639C5049D}" dt="2020-09-15T21:31:45.100" v="4492" actId="1076"/>
          <ac:spMkLst>
            <pc:docMk/>
            <pc:sldMk cId="1339544145" sldId="261"/>
            <ac:spMk id="6" creationId="{86850E4D-8BA0-409A-AB83-83FEF9F79CA2}"/>
          </ac:spMkLst>
        </pc:spChg>
        <pc:spChg chg="add mod">
          <ac:chgData name="Pavel Koprov" userId="992a79b9-2d25-4587-b396-8dc53285b6f7" providerId="ADAL" clId="{B93E7FF5-B2E3-4630-BB7F-06D639C5049D}" dt="2020-09-15T21:31:45.100" v="4492" actId="1076"/>
          <ac:spMkLst>
            <pc:docMk/>
            <pc:sldMk cId="1339544145" sldId="261"/>
            <ac:spMk id="7" creationId="{8D94809C-8ED1-4E85-A401-DF7BC907206B}"/>
          </ac:spMkLst>
        </pc:spChg>
        <pc:spChg chg="add mod">
          <ac:chgData name="Pavel Koprov" userId="992a79b9-2d25-4587-b396-8dc53285b6f7" providerId="ADAL" clId="{B93E7FF5-B2E3-4630-BB7F-06D639C5049D}" dt="2020-09-15T21:31:45.100" v="4492" actId="1076"/>
          <ac:spMkLst>
            <pc:docMk/>
            <pc:sldMk cId="1339544145" sldId="261"/>
            <ac:spMk id="8" creationId="{C9E6837E-4218-465A-82D9-1230862A4AB4}"/>
          </ac:spMkLst>
        </pc:spChg>
        <pc:spChg chg="add mod">
          <ac:chgData name="Pavel Koprov" userId="992a79b9-2d25-4587-b396-8dc53285b6f7" providerId="ADAL" clId="{B93E7FF5-B2E3-4630-BB7F-06D639C5049D}" dt="2020-09-15T21:36:20.308" v="4539" actId="58"/>
          <ac:spMkLst>
            <pc:docMk/>
            <pc:sldMk cId="1339544145" sldId="261"/>
            <ac:spMk id="9" creationId="{3DAFDEAA-F27B-4928-9D1F-EF044C1ED1EA}"/>
          </ac:spMkLst>
        </pc:spChg>
        <pc:spChg chg="add mod">
          <ac:chgData name="Pavel Koprov" userId="992a79b9-2d25-4587-b396-8dc53285b6f7" providerId="ADAL" clId="{B93E7FF5-B2E3-4630-BB7F-06D639C5049D}" dt="2020-09-15T21:31:55.334" v="4493" actId="1076"/>
          <ac:spMkLst>
            <pc:docMk/>
            <pc:sldMk cId="1339544145" sldId="261"/>
            <ac:spMk id="10" creationId="{120C6D6C-5312-4E88-8E4A-84183249680A}"/>
          </ac:spMkLst>
        </pc:spChg>
        <pc:spChg chg="add mod">
          <ac:chgData name="Pavel Koprov" userId="992a79b9-2d25-4587-b396-8dc53285b6f7" providerId="ADAL" clId="{B93E7FF5-B2E3-4630-BB7F-06D639C5049D}" dt="2020-09-15T21:31:55.334" v="4493" actId="1076"/>
          <ac:spMkLst>
            <pc:docMk/>
            <pc:sldMk cId="1339544145" sldId="261"/>
            <ac:spMk id="11" creationId="{19C6A62B-966F-4F43-81F8-FC5F7722E97D}"/>
          </ac:spMkLst>
        </pc:spChg>
        <pc:spChg chg="add mod">
          <ac:chgData name="Pavel Koprov" userId="992a79b9-2d25-4587-b396-8dc53285b6f7" providerId="ADAL" clId="{B93E7FF5-B2E3-4630-BB7F-06D639C5049D}" dt="2020-09-15T21:31:55.334" v="4493" actId="1076"/>
          <ac:spMkLst>
            <pc:docMk/>
            <pc:sldMk cId="1339544145" sldId="261"/>
            <ac:spMk id="12" creationId="{97769E7F-3FA7-4760-9F83-A19DC90C74A1}"/>
          </ac:spMkLst>
        </pc:spChg>
        <pc:spChg chg="add mod">
          <ac:chgData name="Pavel Koprov" userId="992a79b9-2d25-4587-b396-8dc53285b6f7" providerId="ADAL" clId="{B93E7FF5-B2E3-4630-BB7F-06D639C5049D}" dt="2020-09-15T21:31:55.334" v="4493" actId="1076"/>
          <ac:spMkLst>
            <pc:docMk/>
            <pc:sldMk cId="1339544145" sldId="261"/>
            <ac:spMk id="13" creationId="{8A4CFCBF-7866-41CF-AC3A-B999DF94260A}"/>
          </ac:spMkLst>
        </pc:spChg>
        <pc:spChg chg="add mod">
          <ac:chgData name="Pavel Koprov" userId="992a79b9-2d25-4587-b396-8dc53285b6f7" providerId="ADAL" clId="{B93E7FF5-B2E3-4630-BB7F-06D639C5049D}" dt="2020-09-15T21:31:55.334" v="4493" actId="1076"/>
          <ac:spMkLst>
            <pc:docMk/>
            <pc:sldMk cId="1339544145" sldId="261"/>
            <ac:spMk id="14" creationId="{9E0580FB-4CA0-408A-8A66-B56504AD5087}"/>
          </ac:spMkLst>
        </pc:spChg>
        <pc:spChg chg="add mod">
          <ac:chgData name="Pavel Koprov" userId="992a79b9-2d25-4587-b396-8dc53285b6f7" providerId="ADAL" clId="{B93E7FF5-B2E3-4630-BB7F-06D639C5049D}" dt="2020-09-15T21:36:06.915" v="4537" actId="20577"/>
          <ac:spMkLst>
            <pc:docMk/>
            <pc:sldMk cId="1339544145" sldId="261"/>
            <ac:spMk id="15" creationId="{E081A83F-2A89-4FAB-A158-3FD89DDED76F}"/>
          </ac:spMkLst>
        </pc:spChg>
        <pc:spChg chg="add del mod">
          <ac:chgData name="Pavel Koprov" userId="992a79b9-2d25-4587-b396-8dc53285b6f7" providerId="ADAL" clId="{B93E7FF5-B2E3-4630-BB7F-06D639C5049D}" dt="2020-09-15T21:06:24.816" v="4188" actId="478"/>
          <ac:spMkLst>
            <pc:docMk/>
            <pc:sldMk cId="1339544145" sldId="261"/>
            <ac:spMk id="16" creationId="{DB9E4403-F8DF-4CA4-9234-A4065F71786C}"/>
          </ac:spMkLst>
        </pc:spChg>
        <pc:spChg chg="add mod">
          <ac:chgData name="Pavel Koprov" userId="992a79b9-2d25-4587-b396-8dc53285b6f7" providerId="ADAL" clId="{B93E7FF5-B2E3-4630-BB7F-06D639C5049D}" dt="2020-09-15T21:33:25.866" v="4503" actId="20577"/>
          <ac:spMkLst>
            <pc:docMk/>
            <pc:sldMk cId="1339544145" sldId="261"/>
            <ac:spMk id="18" creationId="{4BBAFF3E-1C43-4A57-891A-3C623C3DD1CC}"/>
          </ac:spMkLst>
        </pc:spChg>
        <pc:spChg chg="add del mod">
          <ac:chgData name="Pavel Koprov" userId="992a79b9-2d25-4587-b396-8dc53285b6f7" providerId="ADAL" clId="{B93E7FF5-B2E3-4630-BB7F-06D639C5049D}" dt="2020-09-15T00:48:42.741" v="3232" actId="478"/>
          <ac:spMkLst>
            <pc:docMk/>
            <pc:sldMk cId="1339544145" sldId="261"/>
            <ac:spMk id="18" creationId="{DC6D7BD6-78F4-48FC-A277-A563C24197DF}"/>
          </ac:spMkLst>
        </pc:spChg>
        <pc:spChg chg="add mod">
          <ac:chgData name="Pavel Koprov" userId="992a79b9-2d25-4587-b396-8dc53285b6f7" providerId="ADAL" clId="{B93E7FF5-B2E3-4630-BB7F-06D639C5049D}" dt="2020-09-15T21:35:11.408" v="4522" actId="20577"/>
          <ac:spMkLst>
            <pc:docMk/>
            <pc:sldMk cId="1339544145" sldId="261"/>
            <ac:spMk id="19" creationId="{0ACF341D-D676-44D7-A524-A7C4A0B6A9A6}"/>
          </ac:spMkLst>
        </pc:spChg>
        <pc:spChg chg="add del mod">
          <ac:chgData name="Pavel Koprov" userId="992a79b9-2d25-4587-b396-8dc53285b6f7" providerId="ADAL" clId="{B93E7FF5-B2E3-4630-BB7F-06D639C5049D}" dt="2020-09-15T21:06:24.816" v="4188" actId="478"/>
          <ac:spMkLst>
            <pc:docMk/>
            <pc:sldMk cId="1339544145" sldId="261"/>
            <ac:spMk id="20" creationId="{08B2E2A1-67D2-4073-87A0-2BE84E1C6195}"/>
          </ac:spMkLst>
        </pc:spChg>
        <pc:spChg chg="add del mod">
          <ac:chgData name="Pavel Koprov" userId="992a79b9-2d25-4587-b396-8dc53285b6f7" providerId="ADAL" clId="{B93E7FF5-B2E3-4630-BB7F-06D639C5049D}" dt="2020-09-15T21:06:24.816" v="4188" actId="478"/>
          <ac:spMkLst>
            <pc:docMk/>
            <pc:sldMk cId="1339544145" sldId="261"/>
            <ac:spMk id="24" creationId="{28F28EB9-CBCD-4CC8-92B4-22AEE328DF90}"/>
          </ac:spMkLst>
        </pc:spChg>
        <pc:spChg chg="add del mod">
          <ac:chgData name="Pavel Koprov" userId="992a79b9-2d25-4587-b396-8dc53285b6f7" providerId="ADAL" clId="{B93E7FF5-B2E3-4630-BB7F-06D639C5049D}" dt="2020-09-15T18:12:49.804" v="4088" actId="478"/>
          <ac:spMkLst>
            <pc:docMk/>
            <pc:sldMk cId="1339544145" sldId="261"/>
            <ac:spMk id="26" creationId="{290349CC-5E42-452F-BD01-BDE79FE9AF92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28" creationId="{24DCF119-B4EC-4C9C-8902-13C42A285826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30" creationId="{D3D4E277-5469-4308-8070-E17BE1A3D3BA}"/>
          </ac:spMkLst>
        </pc:spChg>
        <pc:spChg chg="add del mod">
          <ac:chgData name="Pavel Koprov" userId="992a79b9-2d25-4587-b396-8dc53285b6f7" providerId="ADAL" clId="{B93E7FF5-B2E3-4630-BB7F-06D639C5049D}" dt="2020-09-15T18:12:52.472" v="4090" actId="478"/>
          <ac:spMkLst>
            <pc:docMk/>
            <pc:sldMk cId="1339544145" sldId="261"/>
            <ac:spMk id="32" creationId="{E4E5E9DC-3A3F-4B0F-80D1-7722669E3BC5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34" creationId="{589E9AD1-7E71-416B-8C15-BC19A3DBC728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36" creationId="{DA3443B4-F750-4E17-8273-C9DBEF81BF7E}"/>
          </ac:spMkLst>
        </pc:spChg>
        <pc:spChg chg="add del mod">
          <ac:chgData name="Pavel Koprov" userId="992a79b9-2d25-4587-b396-8dc53285b6f7" providerId="ADAL" clId="{B93E7FF5-B2E3-4630-BB7F-06D639C5049D}" dt="2020-09-15T18:12:54.672" v="4091" actId="478"/>
          <ac:spMkLst>
            <pc:docMk/>
            <pc:sldMk cId="1339544145" sldId="261"/>
            <ac:spMk id="38" creationId="{4A406119-AEA3-4995-96F7-CB35345CCEAA}"/>
          </ac:spMkLst>
        </pc:spChg>
        <pc:spChg chg="add mod">
          <ac:chgData name="Pavel Koprov" userId="992a79b9-2d25-4587-b396-8dc53285b6f7" providerId="ADAL" clId="{B93E7FF5-B2E3-4630-BB7F-06D639C5049D}" dt="2020-09-15T21:18:16.632" v="4388" actId="571"/>
          <ac:spMkLst>
            <pc:docMk/>
            <pc:sldMk cId="1339544145" sldId="261"/>
            <ac:spMk id="39" creationId="{60E7DCBD-B5B0-4233-8FCF-B59150B07354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40" creationId="{34D9C796-448E-4225-8AB4-D7BB519AA3A0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42" creationId="{3759F0F9-07BA-4278-81F2-302C6A9C253B}"/>
          </ac:spMkLst>
        </pc:spChg>
        <pc:spChg chg="add del mod">
          <ac:chgData name="Pavel Koprov" userId="992a79b9-2d25-4587-b396-8dc53285b6f7" providerId="ADAL" clId="{B93E7FF5-B2E3-4630-BB7F-06D639C5049D}" dt="2020-09-15T21:16:56.530" v="4376"/>
          <ac:spMkLst>
            <pc:docMk/>
            <pc:sldMk cId="1339544145" sldId="261"/>
            <ac:spMk id="43" creationId="{8E8DF7C0-EAAD-4698-9AB9-3D08CE6614C1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45" creationId="{2A5F838B-36FE-4A11-B94D-8F8A010FE1AF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47" creationId="{75EF2D09-94AF-4789-8391-00107E65091D}"/>
          </ac:spMkLst>
        </pc:spChg>
        <pc:spChg chg="add del mod">
          <ac:chgData name="Pavel Koprov" userId="992a79b9-2d25-4587-b396-8dc53285b6f7" providerId="ADAL" clId="{B93E7FF5-B2E3-4630-BB7F-06D639C5049D}" dt="2020-09-15T18:12:43.713" v="4087" actId="478"/>
          <ac:spMkLst>
            <pc:docMk/>
            <pc:sldMk cId="1339544145" sldId="261"/>
            <ac:spMk id="49" creationId="{E2927C2E-C5A3-4FF6-8817-0F40DC0A8CBA}"/>
          </ac:spMkLst>
        </pc:spChg>
        <pc:spChg chg="add mod">
          <ac:chgData name="Pavel Koprov" userId="992a79b9-2d25-4587-b396-8dc53285b6f7" providerId="ADAL" clId="{B93E7FF5-B2E3-4630-BB7F-06D639C5049D}" dt="2020-09-15T21:31:31.036" v="4488" actId="1076"/>
          <ac:spMkLst>
            <pc:docMk/>
            <pc:sldMk cId="1339544145" sldId="261"/>
            <ac:spMk id="51" creationId="{4E0EE6AA-E796-4727-8E73-15B58A28BC4D}"/>
          </ac:spMkLst>
        </pc:spChg>
        <pc:picChg chg="add del mod">
          <ac:chgData name="Pavel Koprov" userId="992a79b9-2d25-4587-b396-8dc53285b6f7" providerId="ADAL" clId="{B93E7FF5-B2E3-4630-BB7F-06D639C5049D}" dt="2020-09-15T00:48:45.963" v="3233" actId="478"/>
          <ac:picMkLst>
            <pc:docMk/>
            <pc:sldMk cId="1339544145" sldId="261"/>
            <ac:picMk id="5" creationId="{3F34872C-6115-47A3-B207-A9414EB81DF7}"/>
          </ac:picMkLst>
        </pc:picChg>
        <pc:picChg chg="add del mod">
          <ac:chgData name="Pavel Koprov" userId="992a79b9-2d25-4587-b396-8dc53285b6f7" providerId="ADAL" clId="{B93E7FF5-B2E3-4630-BB7F-06D639C5049D}" dt="2020-09-15T21:31:32.786" v="4489" actId="1076"/>
          <ac:picMkLst>
            <pc:docMk/>
            <pc:sldMk cId="1339544145" sldId="261"/>
            <ac:picMk id="17" creationId="{88839024-1ED7-4B73-887B-CAC71D15CDD7}"/>
          </ac:picMkLst>
        </pc:picChg>
        <pc:picChg chg="add del mod">
          <ac:chgData name="Pavel Koprov" userId="992a79b9-2d25-4587-b396-8dc53285b6f7" providerId="ADAL" clId="{B93E7FF5-B2E3-4630-BB7F-06D639C5049D}" dt="2020-09-15T00:48:12.752" v="3230" actId="478"/>
          <ac:picMkLst>
            <pc:docMk/>
            <pc:sldMk cId="1339544145" sldId="261"/>
            <ac:picMk id="22" creationId="{E3A22976-EDC7-48A5-BFE5-44671C6498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9803-AEC7-4139-BB6A-41F8F97F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EE262-87ED-4827-B848-304CDF40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A4D8-1DD3-4299-ABEE-6D19B778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1B4-CFC9-4C94-BEC7-1B7BB8EE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D35A-A8CE-4898-AF64-6D18B355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2EC9-B0AA-40D3-9BCF-548C83E9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4B42-954E-49E1-A971-5A0E69E5D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104C-5AD2-4C59-96B6-39EDBD96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DCCE-1A7A-45E2-84A3-0CD24B02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22CC-C8A5-4983-90A3-388D854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732E9-1E17-41FB-8C4F-AE3F1F664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77FE-180F-46C0-A4F7-AF8D3A50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30BA-4C4B-480B-B570-5CF5B899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1F75-31F4-46CD-9383-4BCB403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43AB-F14B-4929-B270-2F070DC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1800-8E6F-45D4-AE80-7B9E1D6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F9E6-FBA4-4BEF-9B28-1502B1FE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E3AF-DFD4-4AA1-B0CE-AD1667A9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0ED8-0478-47F0-86E3-E734555A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6067-9BA5-4B91-8BC9-855D65A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2DF0-434B-45AC-89EA-39F8D4F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CB14-2F41-4BD2-B814-1B673076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55D-E15B-4A40-9587-15F9A8C9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BB1D-7081-4344-9040-8815FEA6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29C5-2835-48B1-BC83-4334B74E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D75-3B38-44F2-8EDC-698B7107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9AA5-D6EB-42AB-B68A-08DC98D8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BA774-7EA5-4CBF-A7C7-31C32D280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FB2E-F0A5-4F3F-8975-43A1D99E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F600-732E-44BB-95F9-E1FA63CA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75AE0-7A0E-4B95-93E6-3B06DFC4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7892-F20F-409E-951E-0EA0D2B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DFA0-0A92-47D4-A3E4-54D47C2E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7844F-CA11-405C-9225-B3E0D62D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B1FF5-EACF-4315-98C4-88E847E5F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750CA-5BFB-489B-A97F-6B7D4796D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CBC79-9AE2-4AEC-8BA8-BA4C8800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1C0F-3DB8-4BA8-B8A4-C4538AA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B9533-0F0B-4E7E-BBF3-61859FCF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43C6-063F-487F-8DB4-C75687AE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E3964-066D-4966-A48A-0935C7B0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53D7-C93C-46CF-92EC-F4A1FED1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AB4A-263E-4DB2-9A76-F443AEF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B5658-3B2C-46C4-892D-0E44FCD3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645B4-A841-4BF0-86D2-B8100315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08E8E-985D-499B-8510-9CC04336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3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F2E6-139F-4C09-8BA8-BD7F9931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02BC-8BBF-4810-94C9-B25AB0D8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EBC65-3FB8-4980-B2AC-0759524E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D0FD-CCD9-4A7C-BF83-AF2795B3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35DA0-21F1-4A28-A45C-55FAF5DA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3D2A-F289-480B-8287-26CAFF7D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F2A3-A5A7-4899-9915-794CC97E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CED7F-49C7-4D91-860B-A86C932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2967F-9903-4143-8DEC-8FAB1640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843D-2B66-4F4A-9564-F53F8358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8248-4B6B-4D8F-B3F0-C71F0D43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4C4B7-073D-4D04-BD55-8EF164D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080AC-5D5F-4355-991F-3A74D1C4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03F3-3B66-48DD-9B5B-2F654C31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8DB5-220E-45F0-A48C-568C297A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EB50-1BDD-43C3-B409-9AC202943EE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7660-3FE1-4A14-BC1F-0E18317B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4748-911B-4246-A7E0-E918568C9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00472-2A39-4CDD-80C3-526C0E2A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D7D14-66AF-4230-9E5B-D548F0567C12}"/>
              </a:ext>
            </a:extLst>
          </p:cNvPr>
          <p:cNvSpPr txBox="1"/>
          <p:nvPr/>
        </p:nvSpPr>
        <p:spPr>
          <a:xfrm>
            <a:off x="403123" y="245806"/>
            <a:ext cx="114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ISE 754 HW 4</a:t>
            </a:r>
          </a:p>
          <a:p>
            <a:pPr algn="ctr"/>
            <a:r>
              <a:rPr lang="en-US" dirty="0"/>
              <a:t>Pavel Koprov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DA41-51F5-4B2C-BED5-0154732DEE2B}"/>
              </a:ext>
            </a:extLst>
          </p:cNvPr>
          <p:cNvSpPr txBox="1"/>
          <p:nvPr/>
        </p:nvSpPr>
        <p:spPr>
          <a:xfrm>
            <a:off x="536510" y="844566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A9220-A0AF-4917-963E-14DE75FA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0" y="1207187"/>
            <a:ext cx="5097428" cy="2452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7EEB3-C4AA-4DD4-9F29-51DA5E24ED3D}"/>
              </a:ext>
            </a:extLst>
          </p:cNvPr>
          <p:cNvSpPr txBox="1"/>
          <p:nvPr/>
        </p:nvSpPr>
        <p:spPr>
          <a:xfrm>
            <a:off x="7716416" y="892136"/>
            <a:ext cx="2118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4, m = 3</a:t>
            </a:r>
          </a:p>
          <a:p>
            <a:r>
              <a:rPr lang="en-US" dirty="0"/>
              <a:t>V</a:t>
            </a:r>
            <a:r>
              <a:rPr lang="en-US" baseline="-25000" dirty="0"/>
              <a:t>4x4</a:t>
            </a:r>
            <a:r>
              <a:rPr lang="en-US" dirty="0"/>
              <a:t> =    1   2   3   4</a:t>
            </a:r>
          </a:p>
          <a:p>
            <a:r>
              <a:rPr lang="en-US" dirty="0"/>
              <a:t>          1  0   0   8   0</a:t>
            </a:r>
          </a:p>
          <a:p>
            <a:r>
              <a:rPr lang="en-US" dirty="0"/>
              <a:t>          2  0   0   2   0</a:t>
            </a:r>
          </a:p>
          <a:p>
            <a:r>
              <a:rPr lang="en-US" dirty="0"/>
              <a:t>          3  0   0   0   9</a:t>
            </a:r>
          </a:p>
          <a:p>
            <a:r>
              <a:rPr lang="en-US" dirty="0"/>
              <a:t>          4  0   0   0   0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4x3</a:t>
            </a:r>
            <a:r>
              <a:rPr lang="en-US" dirty="0"/>
              <a:t> =   1   2   3</a:t>
            </a:r>
          </a:p>
          <a:p>
            <a:r>
              <a:rPr lang="en-US" baseline="-25000" dirty="0"/>
              <a:t>  </a:t>
            </a:r>
            <a:r>
              <a:rPr lang="en-US" dirty="0"/>
              <a:t>         1  5   0   0</a:t>
            </a:r>
          </a:p>
          <a:p>
            <a:r>
              <a:rPr lang="en-US" dirty="0"/>
              <a:t>          2  0   6   0</a:t>
            </a:r>
          </a:p>
          <a:p>
            <a:r>
              <a:rPr lang="en-US" dirty="0"/>
              <a:t>          3  0   0   0</a:t>
            </a:r>
          </a:p>
          <a:p>
            <a:r>
              <a:rPr lang="en-US" dirty="0"/>
              <a:t>          4  0   0   8</a:t>
            </a:r>
            <a:r>
              <a:rPr lang="en-US" baseline="-25000" dirty="0"/>
              <a:t> 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3E2144-13D0-42BD-89D7-420B8236B9CD}"/>
              </a:ext>
            </a:extLst>
          </p:cNvPr>
          <p:cNvCxnSpPr/>
          <p:nvPr/>
        </p:nvCxnSpPr>
        <p:spPr>
          <a:xfrm flipH="1">
            <a:off x="7828384" y="1489004"/>
            <a:ext cx="1856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FC0B53-4504-4D6B-927C-E15779F8D7E6}"/>
              </a:ext>
            </a:extLst>
          </p:cNvPr>
          <p:cNvCxnSpPr/>
          <p:nvPr/>
        </p:nvCxnSpPr>
        <p:spPr>
          <a:xfrm flipV="1">
            <a:off x="8500187" y="1268963"/>
            <a:ext cx="0" cy="137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33E331-6003-4FAE-A70B-F7218DDE9D6F}"/>
              </a:ext>
            </a:extLst>
          </p:cNvPr>
          <p:cNvCxnSpPr/>
          <p:nvPr/>
        </p:nvCxnSpPr>
        <p:spPr>
          <a:xfrm>
            <a:off x="8500187" y="2892490"/>
            <a:ext cx="0" cy="129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65441-3F11-40A7-B553-7FB7BB6A6FCE}"/>
              </a:ext>
            </a:extLst>
          </p:cNvPr>
          <p:cNvCxnSpPr/>
          <p:nvPr/>
        </p:nvCxnSpPr>
        <p:spPr>
          <a:xfrm flipH="1">
            <a:off x="8220269" y="3135086"/>
            <a:ext cx="1184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BB1E481-AA4C-4FE3-A5A8-44684B5D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0" y="3988430"/>
            <a:ext cx="5097428" cy="24526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107949-5B9B-4543-AF25-0803F46500DD}"/>
              </a:ext>
            </a:extLst>
          </p:cNvPr>
          <p:cNvSpPr/>
          <p:nvPr/>
        </p:nvSpPr>
        <p:spPr>
          <a:xfrm>
            <a:off x="1856792" y="4665309"/>
            <a:ext cx="438539" cy="429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60038-3150-416E-833D-0BDA50A9C25F}"/>
              </a:ext>
            </a:extLst>
          </p:cNvPr>
          <p:cNvSpPr/>
          <p:nvPr/>
        </p:nvSpPr>
        <p:spPr>
          <a:xfrm>
            <a:off x="1856792" y="5551712"/>
            <a:ext cx="438539" cy="429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6FB68-C35D-4F40-8732-E7E8040939A2}"/>
              </a:ext>
            </a:extLst>
          </p:cNvPr>
          <p:cNvSpPr/>
          <p:nvPr/>
        </p:nvSpPr>
        <p:spPr>
          <a:xfrm>
            <a:off x="2919023" y="5113176"/>
            <a:ext cx="438539" cy="429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63D948-1937-4EC7-ADBD-F24F4EAE7FA9}"/>
              </a:ext>
            </a:extLst>
          </p:cNvPr>
          <p:cNvSpPr/>
          <p:nvPr/>
        </p:nvSpPr>
        <p:spPr>
          <a:xfrm>
            <a:off x="3929839" y="5116286"/>
            <a:ext cx="438539" cy="429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7A0F13-D3F6-4999-9207-097F5FD8B27F}"/>
              </a:ext>
            </a:extLst>
          </p:cNvPr>
          <p:cNvSpPr/>
          <p:nvPr/>
        </p:nvSpPr>
        <p:spPr>
          <a:xfrm>
            <a:off x="4982547" y="5103845"/>
            <a:ext cx="429205" cy="429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F7D30-CB81-48C2-9867-FF155F9B177C}"/>
              </a:ext>
            </a:extLst>
          </p:cNvPr>
          <p:cNvSpPr txBox="1"/>
          <p:nvPr/>
        </p:nvSpPr>
        <p:spPr>
          <a:xfrm>
            <a:off x="7097136" y="5030069"/>
            <a:ext cx="123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V+V’ =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5C0AC4-ED93-4188-A67D-378D14E97F65}"/>
              </a:ext>
            </a:extLst>
          </p:cNvPr>
          <p:cNvSpPr txBox="1"/>
          <p:nvPr/>
        </p:nvSpPr>
        <p:spPr>
          <a:xfrm>
            <a:off x="8266922" y="4686619"/>
            <a:ext cx="113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0   0   8   0</a:t>
            </a:r>
          </a:p>
          <a:p>
            <a:r>
              <a:rPr lang="en-US" dirty="0"/>
              <a:t>0   0   2   0</a:t>
            </a:r>
          </a:p>
          <a:p>
            <a:r>
              <a:rPr lang="en-US" dirty="0"/>
              <a:t>8   2   0   9</a:t>
            </a:r>
          </a:p>
          <a:p>
            <a:r>
              <a:rPr lang="en-US" dirty="0"/>
              <a:t>0   0   9   0</a:t>
            </a:r>
          </a:p>
        </p:txBody>
      </p:sp>
    </p:spTree>
    <p:extLst>
      <p:ext uri="{BB962C8B-B14F-4D97-AF65-F5344CB8AC3E}">
        <p14:creationId xmlns:p14="http://schemas.microsoft.com/office/powerpoint/2010/main" val="31228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D7D14-66AF-4230-9E5B-D548F0567C12}"/>
              </a:ext>
            </a:extLst>
          </p:cNvPr>
          <p:cNvSpPr txBox="1"/>
          <p:nvPr/>
        </p:nvSpPr>
        <p:spPr>
          <a:xfrm>
            <a:off x="403123" y="199153"/>
            <a:ext cx="114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ISE 754 HW 4</a:t>
            </a:r>
          </a:p>
          <a:p>
            <a:pPr algn="ctr"/>
            <a:r>
              <a:rPr lang="en-US" dirty="0"/>
              <a:t>Pavel Koprov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DA41-51F5-4B2C-BED5-0154732DEE2B}"/>
              </a:ext>
            </a:extLst>
          </p:cNvPr>
          <p:cNvSpPr txBox="1"/>
          <p:nvPr/>
        </p:nvSpPr>
        <p:spPr>
          <a:xfrm>
            <a:off x="536510" y="844566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33EEA-BC31-46D4-AA12-452B9ED503B9}"/>
              </a:ext>
            </a:extLst>
          </p:cNvPr>
          <p:cNvSpPr txBox="1"/>
          <p:nvPr/>
        </p:nvSpPr>
        <p:spPr>
          <a:xfrm>
            <a:off x="403123" y="1735850"/>
            <a:ext cx="13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[W V]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B06F5-FBDE-41E2-8078-30DC24E41E98}"/>
              </a:ext>
            </a:extLst>
          </p:cNvPr>
          <p:cNvSpPr txBox="1"/>
          <p:nvPr/>
        </p:nvSpPr>
        <p:spPr>
          <a:xfrm>
            <a:off x="1530219" y="1368541"/>
            <a:ext cx="208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  0   0 |0   0   8   0</a:t>
            </a:r>
          </a:p>
          <a:p>
            <a:r>
              <a:rPr lang="en-US" dirty="0"/>
              <a:t>0   6   0 |0   0   2   0</a:t>
            </a:r>
          </a:p>
          <a:p>
            <a:r>
              <a:rPr lang="en-US" dirty="0"/>
              <a:t>0   0   0 |8   2   0   9</a:t>
            </a:r>
          </a:p>
          <a:p>
            <a:r>
              <a:rPr lang="en-US" dirty="0"/>
              <a:t>0   0   8 |0   0   9  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8D938-DE59-4ED7-9B31-9E7D1EECEED2}"/>
              </a:ext>
            </a:extLst>
          </p:cNvPr>
          <p:cNvSpPr txBox="1"/>
          <p:nvPr/>
        </p:nvSpPr>
        <p:spPr>
          <a:xfrm>
            <a:off x="3442996" y="1366518"/>
            <a:ext cx="581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Σ</a:t>
            </a:r>
            <a:r>
              <a:rPr lang="en-US" dirty="0"/>
              <a:t> =17 =&gt; V</a:t>
            </a:r>
            <a:r>
              <a:rPr lang="en-US" baseline="-25000" dirty="0"/>
              <a:t>4,3</a:t>
            </a:r>
            <a:r>
              <a:rPr lang="en-US" dirty="0"/>
              <a:t>= 9&gt;8.5 =&gt; NF4 and NF3 should be co-located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E7C42-95D9-4FD3-A120-F14950144C89}"/>
              </a:ext>
            </a:extLst>
          </p:cNvPr>
          <p:cNvSpPr txBox="1"/>
          <p:nvPr/>
        </p:nvSpPr>
        <p:spPr>
          <a:xfrm>
            <a:off x="739025" y="2840988"/>
            <a:ext cx="13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 V] =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9439C-9439-4705-A35A-739BFAC9AAD0}"/>
              </a:ext>
            </a:extLst>
          </p:cNvPr>
          <p:cNvSpPr txBox="1"/>
          <p:nvPr/>
        </p:nvSpPr>
        <p:spPr>
          <a:xfrm>
            <a:off x="3442996" y="2570893"/>
            <a:ext cx="6724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en-US" dirty="0"/>
              <a:t> = 13 =&gt; v</a:t>
            </a:r>
            <a:r>
              <a:rPr lang="en-US" baseline="-25000" dirty="0"/>
              <a:t>1,3</a:t>
            </a:r>
            <a:r>
              <a:rPr lang="en-US" dirty="0"/>
              <a:t> = 8&gt;6.5 =&gt; NF1 and NF3 (and NF4) co-located</a:t>
            </a:r>
          </a:p>
          <a:p>
            <a:endParaRPr lang="en-US" dirty="0"/>
          </a:p>
          <a:p>
            <a:r>
              <a:rPr lang="el-GR" dirty="0"/>
              <a:t>Σ</a:t>
            </a:r>
            <a:r>
              <a:rPr lang="en-US" dirty="0"/>
              <a:t> = 18 =&gt; all w and v &lt;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6A88A-1078-4202-ADA5-B3D56A2DC4AD}"/>
              </a:ext>
            </a:extLst>
          </p:cNvPr>
          <p:cNvSpPr txBox="1"/>
          <p:nvPr/>
        </p:nvSpPr>
        <p:spPr>
          <a:xfrm>
            <a:off x="1511559" y="2570893"/>
            <a:ext cx="1819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  0   0 |0   0   8</a:t>
            </a:r>
          </a:p>
          <a:p>
            <a:r>
              <a:rPr lang="en-US" dirty="0"/>
              <a:t>0   6   0 |0   0   2</a:t>
            </a:r>
          </a:p>
          <a:p>
            <a:r>
              <a:rPr lang="en-US" dirty="0"/>
              <a:t>0   0   8 |8   2  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E3A874-FD99-48C7-B1CE-4176139D84EC}"/>
              </a:ext>
            </a:extLst>
          </p:cNvPr>
          <p:cNvSpPr txBox="1"/>
          <p:nvPr/>
        </p:nvSpPr>
        <p:spPr>
          <a:xfrm>
            <a:off x="739025" y="3775268"/>
            <a:ext cx="13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 V] =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F1F8E2-D6AC-4DBD-BC41-83A236340ABB}"/>
              </a:ext>
            </a:extLst>
          </p:cNvPr>
          <p:cNvSpPr txBox="1"/>
          <p:nvPr/>
        </p:nvSpPr>
        <p:spPr>
          <a:xfrm>
            <a:off x="3032448" y="3694114"/>
            <a:ext cx="692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r>
              <a:rPr lang="en-US" dirty="0"/>
              <a:t> = 15 =&gt; w</a:t>
            </a:r>
            <a:r>
              <a:rPr lang="en-US" baseline="-25000" dirty="0"/>
              <a:t>1,3</a:t>
            </a:r>
            <a:r>
              <a:rPr lang="en-US" dirty="0"/>
              <a:t> = 8&gt;7.5 =&gt; NF1, NF3 and NF4 should be located at EF3</a:t>
            </a:r>
          </a:p>
          <a:p>
            <a:r>
              <a:rPr lang="el-GR" dirty="0"/>
              <a:t>Σ</a:t>
            </a:r>
            <a:r>
              <a:rPr lang="en-US" dirty="0"/>
              <a:t> = 6 =&gt; w</a:t>
            </a:r>
            <a:r>
              <a:rPr lang="en-US" baseline="-25000" dirty="0"/>
              <a:t>2,2</a:t>
            </a:r>
            <a:r>
              <a:rPr lang="en-US" dirty="0"/>
              <a:t>= 6 &gt; 0 =&gt; NF2 should be located at EF2 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3D29A5-E477-494D-8316-92CB46E1FFF0}"/>
              </a:ext>
            </a:extLst>
          </p:cNvPr>
          <p:cNvSpPr txBox="1"/>
          <p:nvPr/>
        </p:nvSpPr>
        <p:spPr>
          <a:xfrm>
            <a:off x="1530219" y="3694114"/>
            <a:ext cx="150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  0   8 |0   2</a:t>
            </a:r>
          </a:p>
          <a:p>
            <a:r>
              <a:rPr lang="en-US" dirty="0"/>
              <a:t>0   6   0 |0  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65A0A4-E66F-453F-A953-03A1624A0E2E}"/>
              </a:ext>
            </a:extLst>
          </p:cNvPr>
          <p:cNvSpPr txBox="1"/>
          <p:nvPr/>
        </p:nvSpPr>
        <p:spPr>
          <a:xfrm>
            <a:off x="536510" y="4693298"/>
            <a:ext cx="103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Drilling, assembling, and finishing should be performed at EF3. Stamping should be performed at facility EF2. </a:t>
            </a:r>
          </a:p>
        </p:txBody>
      </p:sp>
    </p:spTree>
    <p:extLst>
      <p:ext uri="{BB962C8B-B14F-4D97-AF65-F5344CB8AC3E}">
        <p14:creationId xmlns:p14="http://schemas.microsoft.com/office/powerpoint/2010/main" val="20376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val 142">
            <a:extLst>
              <a:ext uri="{FF2B5EF4-FFF2-40B4-BE49-F238E27FC236}">
                <a16:creationId xmlns:a16="http://schemas.microsoft.com/office/drawing/2014/main" id="{65530747-76D1-4BC9-B93B-52426FD8AE2F}"/>
              </a:ext>
            </a:extLst>
          </p:cNvPr>
          <p:cNvSpPr/>
          <p:nvPr/>
        </p:nvSpPr>
        <p:spPr>
          <a:xfrm>
            <a:off x="8078640" y="2599806"/>
            <a:ext cx="850679" cy="79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NF3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34054FD-7AE5-4557-BA25-D4B04D9A3083}"/>
              </a:ext>
            </a:extLst>
          </p:cNvPr>
          <p:cNvSpPr/>
          <p:nvPr/>
        </p:nvSpPr>
        <p:spPr>
          <a:xfrm>
            <a:off x="5131723" y="1889223"/>
            <a:ext cx="1716834" cy="402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>
                <a:latin typeface="CIDFont+F1"/>
              </a:rPr>
              <a:t>Greenville</a:t>
            </a:r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7589080-4BFC-45E9-BEAC-3D1851ABFCA0}"/>
              </a:ext>
            </a:extLst>
          </p:cNvPr>
          <p:cNvCxnSpPr>
            <a:cxnSpLocks/>
            <a:stCxn id="144" idx="6"/>
            <a:endCxn id="143" idx="2"/>
          </p:cNvCxnSpPr>
          <p:nvPr/>
        </p:nvCxnSpPr>
        <p:spPr>
          <a:xfrm>
            <a:off x="6848557" y="2090462"/>
            <a:ext cx="1230083" cy="90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35D6209-F42D-4AA4-92FD-BA655C6F4355}"/>
              </a:ext>
            </a:extLst>
          </p:cNvPr>
          <p:cNvSpPr txBox="1"/>
          <p:nvPr/>
        </p:nvSpPr>
        <p:spPr>
          <a:xfrm rot="2203328">
            <a:off x="6889767" y="2146161"/>
            <a:ext cx="8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RM4</a:t>
            </a:r>
          </a:p>
          <a:p>
            <a:pPr algn="ctr"/>
            <a:r>
              <a:rPr lang="en-US" dirty="0"/>
              <a:t>4 gal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EBCC938-3119-401D-94C3-DF568127BE1A}"/>
              </a:ext>
            </a:extLst>
          </p:cNvPr>
          <p:cNvSpPr/>
          <p:nvPr/>
        </p:nvSpPr>
        <p:spPr>
          <a:xfrm>
            <a:off x="5872065" y="2979417"/>
            <a:ext cx="786881" cy="76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B707B22-B391-434D-808F-7A2C64B5400E}"/>
              </a:ext>
            </a:extLst>
          </p:cNvPr>
          <p:cNvCxnSpPr>
            <a:cxnSpLocks/>
            <a:stCxn id="147" idx="6"/>
            <a:endCxn id="143" idx="2"/>
          </p:cNvCxnSpPr>
          <p:nvPr/>
        </p:nvCxnSpPr>
        <p:spPr>
          <a:xfrm flipV="1">
            <a:off x="6658946" y="2998884"/>
            <a:ext cx="1419694" cy="36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315A1FD-F477-4A5C-A221-BFBC0A0328D1}"/>
              </a:ext>
            </a:extLst>
          </p:cNvPr>
          <p:cNvSpPr txBox="1"/>
          <p:nvPr/>
        </p:nvSpPr>
        <p:spPr>
          <a:xfrm rot="21001849">
            <a:off x="6755994" y="2902059"/>
            <a:ext cx="8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2</a:t>
            </a:r>
          </a:p>
          <a:p>
            <a:pPr algn="ctr"/>
            <a:r>
              <a:rPr lang="en-US" dirty="0"/>
              <a:t>1 gal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06A6013-7805-4FE3-AC8C-68595E3A8A12}"/>
              </a:ext>
            </a:extLst>
          </p:cNvPr>
          <p:cNvCxnSpPr>
            <a:cxnSpLocks/>
            <a:stCxn id="143" idx="6"/>
            <a:endCxn id="153" idx="2"/>
          </p:cNvCxnSpPr>
          <p:nvPr/>
        </p:nvCxnSpPr>
        <p:spPr>
          <a:xfrm>
            <a:off x="8929319" y="2998884"/>
            <a:ext cx="923076" cy="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F4EFC20-0E87-4673-ACDE-FD3FBA33084F}"/>
              </a:ext>
            </a:extLst>
          </p:cNvPr>
          <p:cNvSpPr txBox="1"/>
          <p:nvPr/>
        </p:nvSpPr>
        <p:spPr>
          <a:xfrm>
            <a:off x="9001716" y="264902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 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E2FAA3-B303-4E9B-B299-3A59DCFF93E0}"/>
              </a:ext>
            </a:extLst>
          </p:cNvPr>
          <p:cNvSpPr txBox="1"/>
          <p:nvPr/>
        </p:nvSpPr>
        <p:spPr>
          <a:xfrm rot="21591687">
            <a:off x="8887003" y="3043098"/>
            <a:ext cx="10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gal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D7F869-51F1-4E77-84D9-805D1222DD06}"/>
              </a:ext>
            </a:extLst>
          </p:cNvPr>
          <p:cNvSpPr/>
          <p:nvPr/>
        </p:nvSpPr>
        <p:spPr>
          <a:xfrm>
            <a:off x="9852395" y="2743107"/>
            <a:ext cx="1455576" cy="55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Nashville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E68C1D3-187F-4D33-ACF2-2C149609B5A8}"/>
              </a:ext>
            </a:extLst>
          </p:cNvPr>
          <p:cNvSpPr/>
          <p:nvPr/>
        </p:nvSpPr>
        <p:spPr>
          <a:xfrm>
            <a:off x="3311647" y="2721014"/>
            <a:ext cx="1424473" cy="402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Portland</a:t>
            </a:r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A02887B-7E16-4072-9FD0-38243ABF8EDE}"/>
              </a:ext>
            </a:extLst>
          </p:cNvPr>
          <p:cNvCxnSpPr>
            <a:cxnSpLocks/>
            <a:stCxn id="154" idx="6"/>
            <a:endCxn id="147" idx="2"/>
          </p:cNvCxnSpPr>
          <p:nvPr/>
        </p:nvCxnSpPr>
        <p:spPr>
          <a:xfrm>
            <a:off x="4736120" y="2922253"/>
            <a:ext cx="1135945" cy="44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2E7EF7B-E700-445D-AC12-B7FD7472CD7F}"/>
              </a:ext>
            </a:extLst>
          </p:cNvPr>
          <p:cNvSpPr txBox="1"/>
          <p:nvPr/>
        </p:nvSpPr>
        <p:spPr>
          <a:xfrm rot="1171148">
            <a:off x="4772923" y="2800326"/>
            <a:ext cx="8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RM3</a:t>
            </a:r>
          </a:p>
          <a:p>
            <a:pPr algn="ctr"/>
            <a:r>
              <a:rPr lang="en-US" dirty="0"/>
              <a:t>3 gal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8BC8683-DE3B-46A6-AD02-DFF076436CAC}"/>
              </a:ext>
            </a:extLst>
          </p:cNvPr>
          <p:cNvSpPr/>
          <p:nvPr/>
        </p:nvSpPr>
        <p:spPr>
          <a:xfrm>
            <a:off x="3751371" y="3860232"/>
            <a:ext cx="808653" cy="815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NF1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04E7DB8-ED38-4851-B020-1502E84D0E2B}"/>
              </a:ext>
            </a:extLst>
          </p:cNvPr>
          <p:cNvCxnSpPr>
            <a:cxnSpLocks/>
            <a:stCxn id="157" idx="6"/>
            <a:endCxn id="147" idx="2"/>
          </p:cNvCxnSpPr>
          <p:nvPr/>
        </p:nvCxnSpPr>
        <p:spPr>
          <a:xfrm flipV="1">
            <a:off x="4560024" y="3363686"/>
            <a:ext cx="1312041" cy="90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6D5E16E-C087-427A-93B2-ED9BEF99F0DA}"/>
              </a:ext>
            </a:extLst>
          </p:cNvPr>
          <p:cNvSpPr txBox="1"/>
          <p:nvPr/>
        </p:nvSpPr>
        <p:spPr>
          <a:xfrm rot="19570654">
            <a:off x="4697682" y="3528983"/>
            <a:ext cx="8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1</a:t>
            </a:r>
          </a:p>
          <a:p>
            <a:pPr algn="ctr"/>
            <a:r>
              <a:rPr lang="en-US" dirty="0"/>
              <a:t>1 gal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9122EE9-425A-4DAD-8DC4-7B8BFBDFF118}"/>
              </a:ext>
            </a:extLst>
          </p:cNvPr>
          <p:cNvSpPr/>
          <p:nvPr/>
        </p:nvSpPr>
        <p:spPr>
          <a:xfrm>
            <a:off x="1012368" y="3277940"/>
            <a:ext cx="1776412" cy="423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Gainesville</a:t>
            </a:r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29FAAC0-71B6-4979-9966-9D2719F18D18}"/>
              </a:ext>
            </a:extLst>
          </p:cNvPr>
          <p:cNvCxnSpPr>
            <a:cxnSpLocks/>
            <a:stCxn id="160" idx="6"/>
            <a:endCxn id="157" idx="2"/>
          </p:cNvCxnSpPr>
          <p:nvPr/>
        </p:nvCxnSpPr>
        <p:spPr>
          <a:xfrm>
            <a:off x="2788780" y="3489925"/>
            <a:ext cx="962591" cy="77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E13B01-20D5-4E26-8F71-0429A3475DD4}"/>
              </a:ext>
            </a:extLst>
          </p:cNvPr>
          <p:cNvSpPr txBox="1"/>
          <p:nvPr/>
        </p:nvSpPr>
        <p:spPr>
          <a:xfrm rot="2203328">
            <a:off x="2729314" y="3492707"/>
            <a:ext cx="8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RM1</a:t>
            </a:r>
          </a:p>
          <a:p>
            <a:pPr algn="ctr"/>
            <a:r>
              <a:rPr lang="en-US" dirty="0"/>
              <a:t>2 gal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A11302D-B8C9-4912-9A45-B459B8E58B0B}"/>
              </a:ext>
            </a:extLst>
          </p:cNvPr>
          <p:cNvSpPr/>
          <p:nvPr/>
        </p:nvSpPr>
        <p:spPr>
          <a:xfrm>
            <a:off x="1239404" y="4757284"/>
            <a:ext cx="152976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CIDFont+F1"/>
              </a:rPr>
              <a:t>Roseville</a:t>
            </a:r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14AAF8-C531-4692-BF39-5A739C16C4FB}"/>
              </a:ext>
            </a:extLst>
          </p:cNvPr>
          <p:cNvCxnSpPr>
            <a:cxnSpLocks/>
            <a:stCxn id="163" idx="6"/>
            <a:endCxn id="157" idx="2"/>
          </p:cNvCxnSpPr>
          <p:nvPr/>
        </p:nvCxnSpPr>
        <p:spPr>
          <a:xfrm flipV="1">
            <a:off x="2769170" y="4268060"/>
            <a:ext cx="982201" cy="67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49DD92A-1B17-4B61-AB66-88F9744DDE89}"/>
              </a:ext>
            </a:extLst>
          </p:cNvPr>
          <p:cNvSpPr txBox="1"/>
          <p:nvPr/>
        </p:nvSpPr>
        <p:spPr>
          <a:xfrm rot="19538184">
            <a:off x="2847503" y="4283968"/>
            <a:ext cx="8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 2</a:t>
            </a:r>
          </a:p>
          <a:p>
            <a:pPr algn="ctr"/>
            <a:r>
              <a:rPr lang="en-US" dirty="0"/>
              <a:t>1 gal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55650F-C671-4BF5-8746-35C070CFA669}"/>
              </a:ext>
            </a:extLst>
          </p:cNvPr>
          <p:cNvSpPr txBox="1"/>
          <p:nvPr/>
        </p:nvSpPr>
        <p:spPr>
          <a:xfrm>
            <a:off x="698001" y="723896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3.</a:t>
            </a:r>
          </a:p>
        </p:txBody>
      </p:sp>
    </p:spTree>
    <p:extLst>
      <p:ext uri="{BB962C8B-B14F-4D97-AF65-F5344CB8AC3E}">
        <p14:creationId xmlns:p14="http://schemas.microsoft.com/office/powerpoint/2010/main" val="287800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F59485CA-8BE0-4499-B1EB-E9D8F4ECB880}"/>
              </a:ext>
            </a:extLst>
          </p:cNvPr>
          <p:cNvSpPr/>
          <p:nvPr/>
        </p:nvSpPr>
        <p:spPr>
          <a:xfrm>
            <a:off x="779333" y="1904692"/>
            <a:ext cx="597160" cy="5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46F072-93EF-4573-9149-FA17CBEECCCB}"/>
              </a:ext>
            </a:extLst>
          </p:cNvPr>
          <p:cNvSpPr/>
          <p:nvPr/>
        </p:nvSpPr>
        <p:spPr>
          <a:xfrm>
            <a:off x="779333" y="2728896"/>
            <a:ext cx="597160" cy="5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7EC1D3-D783-43AF-AB27-40B270B2E2F7}"/>
              </a:ext>
            </a:extLst>
          </p:cNvPr>
          <p:cNvSpPr/>
          <p:nvPr/>
        </p:nvSpPr>
        <p:spPr>
          <a:xfrm>
            <a:off x="2229465" y="2315239"/>
            <a:ext cx="597160" cy="59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A444DC0-2210-4DB9-B459-7CA3CCBA1B90}"/>
              </a:ext>
            </a:extLst>
          </p:cNvPr>
          <p:cNvCxnSpPr>
            <a:stCxn id="83" idx="6"/>
            <a:endCxn id="86" idx="1"/>
          </p:cNvCxnSpPr>
          <p:nvPr/>
        </p:nvCxnSpPr>
        <p:spPr>
          <a:xfrm>
            <a:off x="1376493" y="2203272"/>
            <a:ext cx="852972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C20936-530D-4276-AA0C-CE8274691501}"/>
              </a:ext>
            </a:extLst>
          </p:cNvPr>
          <p:cNvCxnSpPr>
            <a:stCxn id="84" idx="6"/>
            <a:endCxn id="86" idx="1"/>
          </p:cNvCxnSpPr>
          <p:nvPr/>
        </p:nvCxnSpPr>
        <p:spPr>
          <a:xfrm flipV="1">
            <a:off x="1376493" y="2613819"/>
            <a:ext cx="852972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B5813C5-9886-45C7-97E7-ABB95FEE7C6D}"/>
              </a:ext>
            </a:extLst>
          </p:cNvPr>
          <p:cNvSpPr/>
          <p:nvPr/>
        </p:nvSpPr>
        <p:spPr>
          <a:xfrm>
            <a:off x="2229465" y="1472404"/>
            <a:ext cx="597160" cy="5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1F09E3-FD99-44D8-8805-F190CF4E8B44}"/>
              </a:ext>
            </a:extLst>
          </p:cNvPr>
          <p:cNvSpPr/>
          <p:nvPr/>
        </p:nvSpPr>
        <p:spPr>
          <a:xfrm>
            <a:off x="3572921" y="1904692"/>
            <a:ext cx="597160" cy="59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E5F02E-12BB-4F7D-868A-505F3C71339E}"/>
              </a:ext>
            </a:extLst>
          </p:cNvPr>
          <p:cNvCxnSpPr>
            <a:stCxn id="86" idx="3"/>
            <a:endCxn id="93" idx="1"/>
          </p:cNvCxnSpPr>
          <p:nvPr/>
        </p:nvCxnSpPr>
        <p:spPr>
          <a:xfrm flipV="1">
            <a:off x="2826625" y="2203272"/>
            <a:ext cx="746296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8A3D89-0EE7-4D2E-8487-9FCF51090659}"/>
              </a:ext>
            </a:extLst>
          </p:cNvPr>
          <p:cNvCxnSpPr>
            <a:stCxn id="91" idx="6"/>
            <a:endCxn id="93" idx="1"/>
          </p:cNvCxnSpPr>
          <p:nvPr/>
        </p:nvCxnSpPr>
        <p:spPr>
          <a:xfrm>
            <a:off x="2826625" y="1770984"/>
            <a:ext cx="746296" cy="43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1B058281-C855-470E-901F-733D47A6D9E6}"/>
              </a:ext>
            </a:extLst>
          </p:cNvPr>
          <p:cNvSpPr/>
          <p:nvPr/>
        </p:nvSpPr>
        <p:spPr>
          <a:xfrm>
            <a:off x="3572921" y="1014426"/>
            <a:ext cx="597160" cy="5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A2CA16-01BB-4424-A5E3-D24FDE38780A}"/>
              </a:ext>
            </a:extLst>
          </p:cNvPr>
          <p:cNvSpPr/>
          <p:nvPr/>
        </p:nvSpPr>
        <p:spPr>
          <a:xfrm>
            <a:off x="4916377" y="1446714"/>
            <a:ext cx="597160" cy="59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73E2DFB-2B7C-4B49-BEDD-C8357267F8BD}"/>
              </a:ext>
            </a:extLst>
          </p:cNvPr>
          <p:cNvCxnSpPr>
            <a:stCxn id="101" idx="6"/>
            <a:endCxn id="102" idx="1"/>
          </p:cNvCxnSpPr>
          <p:nvPr/>
        </p:nvCxnSpPr>
        <p:spPr>
          <a:xfrm>
            <a:off x="4170081" y="1313006"/>
            <a:ext cx="746296" cy="43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FEE128-A629-421C-9FCB-3313D288E3A9}"/>
              </a:ext>
            </a:extLst>
          </p:cNvPr>
          <p:cNvCxnSpPr>
            <a:stCxn id="93" idx="3"/>
            <a:endCxn id="102" idx="1"/>
          </p:cNvCxnSpPr>
          <p:nvPr/>
        </p:nvCxnSpPr>
        <p:spPr>
          <a:xfrm flipV="1">
            <a:off x="4170081" y="1745294"/>
            <a:ext cx="746296" cy="45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EA80932-0F9F-4572-9E12-28B4022DF7B8}"/>
              </a:ext>
            </a:extLst>
          </p:cNvPr>
          <p:cNvCxnSpPr>
            <a:cxnSpLocks/>
            <a:stCxn id="102" idx="3"/>
            <a:endCxn id="108" idx="2"/>
          </p:cNvCxnSpPr>
          <p:nvPr/>
        </p:nvCxnSpPr>
        <p:spPr>
          <a:xfrm flipV="1">
            <a:off x="5513537" y="1740042"/>
            <a:ext cx="618618" cy="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817DFB20-40E4-45E7-942F-24A3D3841DE6}"/>
              </a:ext>
            </a:extLst>
          </p:cNvPr>
          <p:cNvSpPr/>
          <p:nvPr/>
        </p:nvSpPr>
        <p:spPr>
          <a:xfrm>
            <a:off x="6132155" y="1441462"/>
            <a:ext cx="597160" cy="5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EE80C3-4383-4F0D-B1DD-551F4CF69270}"/>
              </a:ext>
            </a:extLst>
          </p:cNvPr>
          <p:cNvSpPr txBox="1"/>
          <p:nvPr/>
        </p:nvSpPr>
        <p:spPr>
          <a:xfrm rot="1581557">
            <a:off x="1493900" y="2074589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gal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91A0F82-523A-487E-99CF-644063EC1F65}"/>
              </a:ext>
            </a:extLst>
          </p:cNvPr>
          <p:cNvSpPr txBox="1"/>
          <p:nvPr/>
        </p:nvSpPr>
        <p:spPr>
          <a:xfrm rot="1734750">
            <a:off x="2901194" y="1634935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gal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D4DBA-B455-4454-A034-AC036FD41E4B}"/>
              </a:ext>
            </a:extLst>
          </p:cNvPr>
          <p:cNvSpPr txBox="1"/>
          <p:nvPr/>
        </p:nvSpPr>
        <p:spPr>
          <a:xfrm rot="1799158">
            <a:off x="4213865" y="1170840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gal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293443-E097-4C83-A250-40D0E06140A4}"/>
              </a:ext>
            </a:extLst>
          </p:cNvPr>
          <p:cNvSpPr txBox="1"/>
          <p:nvPr/>
        </p:nvSpPr>
        <p:spPr>
          <a:xfrm rot="19962199">
            <a:off x="4108107" y="1666850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gal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3DE4ED-993C-42EF-A140-5C294928EFF3}"/>
              </a:ext>
            </a:extLst>
          </p:cNvPr>
          <p:cNvSpPr txBox="1"/>
          <p:nvPr/>
        </p:nvSpPr>
        <p:spPr>
          <a:xfrm rot="19962199">
            <a:off x="1385712" y="2517434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gal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22E654E-295A-45C3-8F7E-C4BD273BAE98}"/>
              </a:ext>
            </a:extLst>
          </p:cNvPr>
          <p:cNvSpPr txBox="1"/>
          <p:nvPr/>
        </p:nvSpPr>
        <p:spPr>
          <a:xfrm rot="19962199">
            <a:off x="2784202" y="2090171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14B3FA-02E8-499B-ACE6-0D55FE70A6B6}"/>
              </a:ext>
            </a:extLst>
          </p:cNvPr>
          <p:cNvSpPr txBox="1"/>
          <p:nvPr/>
        </p:nvSpPr>
        <p:spPr>
          <a:xfrm>
            <a:off x="5485845" y="1336543"/>
            <a:ext cx="7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21C3E5-9BE2-4E23-8445-8F5E1F7E1056}"/>
              </a:ext>
            </a:extLst>
          </p:cNvPr>
          <p:cNvSpPr txBox="1"/>
          <p:nvPr/>
        </p:nvSpPr>
        <p:spPr>
          <a:xfrm>
            <a:off x="7675464" y="513369"/>
            <a:ext cx="2205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3, m = 5</a:t>
            </a:r>
          </a:p>
          <a:p>
            <a:r>
              <a:rPr lang="en-US" dirty="0"/>
              <a:t>V</a:t>
            </a:r>
            <a:r>
              <a:rPr lang="en-US" baseline="-25000" dirty="0"/>
              <a:t>3x3</a:t>
            </a:r>
            <a:r>
              <a:rPr lang="en-US" dirty="0"/>
              <a:t> =    1   2   3</a:t>
            </a:r>
          </a:p>
          <a:p>
            <a:r>
              <a:rPr lang="en-US" dirty="0"/>
              <a:t>          1  0   1   0</a:t>
            </a:r>
          </a:p>
          <a:p>
            <a:r>
              <a:rPr lang="en-US" dirty="0"/>
              <a:t>          2  0   0   1</a:t>
            </a:r>
          </a:p>
          <a:p>
            <a:r>
              <a:rPr lang="en-US" dirty="0"/>
              <a:t>          3  0   0   0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W</a:t>
            </a:r>
            <a:r>
              <a:rPr lang="en-US" baseline="-25000" dirty="0"/>
              <a:t>3x5</a:t>
            </a:r>
            <a:r>
              <a:rPr lang="en-US" dirty="0"/>
              <a:t> =   1   2   3   4   5</a:t>
            </a:r>
          </a:p>
          <a:p>
            <a:r>
              <a:rPr lang="en-US" baseline="-25000" dirty="0"/>
              <a:t>  </a:t>
            </a:r>
            <a:r>
              <a:rPr lang="en-US" dirty="0"/>
              <a:t>         1  2   1   0   0   0   </a:t>
            </a:r>
          </a:p>
          <a:p>
            <a:r>
              <a:rPr lang="en-US" dirty="0"/>
              <a:t>          2  0   0   3   0   0</a:t>
            </a:r>
          </a:p>
          <a:p>
            <a:r>
              <a:rPr lang="en-US" dirty="0"/>
              <a:t>          3  0   0   0   4   1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209CA7B-1D1A-4B1D-9043-8C908636011E}"/>
              </a:ext>
            </a:extLst>
          </p:cNvPr>
          <p:cNvCxnSpPr>
            <a:cxnSpLocks/>
          </p:cNvCxnSpPr>
          <p:nvPr/>
        </p:nvCxnSpPr>
        <p:spPr>
          <a:xfrm flipH="1">
            <a:off x="7787433" y="1110237"/>
            <a:ext cx="145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5FD8E21-1DD4-4EA3-BA90-5D3F810A6937}"/>
              </a:ext>
            </a:extLst>
          </p:cNvPr>
          <p:cNvCxnSpPr>
            <a:cxnSpLocks/>
          </p:cNvCxnSpPr>
          <p:nvPr/>
        </p:nvCxnSpPr>
        <p:spPr>
          <a:xfrm flipV="1">
            <a:off x="8459235" y="890196"/>
            <a:ext cx="0" cy="100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4CE8218-51F1-4C74-8B29-A6D5C700C656}"/>
              </a:ext>
            </a:extLst>
          </p:cNvPr>
          <p:cNvCxnSpPr>
            <a:cxnSpLocks/>
          </p:cNvCxnSpPr>
          <p:nvPr/>
        </p:nvCxnSpPr>
        <p:spPr>
          <a:xfrm>
            <a:off x="8456905" y="2233218"/>
            <a:ext cx="2330" cy="114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4887BF-E63A-4B0A-A74F-70DB6FF11C69}"/>
              </a:ext>
            </a:extLst>
          </p:cNvPr>
          <p:cNvCxnSpPr>
            <a:cxnSpLocks/>
          </p:cNvCxnSpPr>
          <p:nvPr/>
        </p:nvCxnSpPr>
        <p:spPr>
          <a:xfrm flipH="1">
            <a:off x="7787434" y="2496572"/>
            <a:ext cx="195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83D3E8F-55A1-4F94-AE39-889F79545D66}"/>
              </a:ext>
            </a:extLst>
          </p:cNvPr>
          <p:cNvSpPr txBox="1"/>
          <p:nvPr/>
        </p:nvSpPr>
        <p:spPr>
          <a:xfrm>
            <a:off x="9224036" y="833131"/>
            <a:ext cx="123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V+V’ =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D2E9AA-DFCF-4DD0-8BB8-89B50342E285}"/>
              </a:ext>
            </a:extLst>
          </p:cNvPr>
          <p:cNvSpPr txBox="1"/>
          <p:nvPr/>
        </p:nvSpPr>
        <p:spPr>
          <a:xfrm>
            <a:off x="10364935" y="489865"/>
            <a:ext cx="89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0   1   0</a:t>
            </a:r>
          </a:p>
          <a:p>
            <a:r>
              <a:rPr lang="en-US" dirty="0"/>
              <a:t>1   0   1</a:t>
            </a:r>
          </a:p>
          <a:p>
            <a:r>
              <a:rPr lang="en-US" dirty="0"/>
              <a:t>0   1   0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287B25-F788-4C9E-A4E3-85EE34C96647}"/>
              </a:ext>
            </a:extLst>
          </p:cNvPr>
          <p:cNvSpPr txBox="1"/>
          <p:nvPr/>
        </p:nvSpPr>
        <p:spPr>
          <a:xfrm>
            <a:off x="446075" y="443977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3.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DA90FCA-56D1-417B-8936-92154BB7CAFC}"/>
              </a:ext>
            </a:extLst>
          </p:cNvPr>
          <p:cNvSpPr txBox="1"/>
          <p:nvPr/>
        </p:nvSpPr>
        <p:spPr>
          <a:xfrm>
            <a:off x="1031323" y="3841165"/>
            <a:ext cx="13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[W V] =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FA35302-498B-4B73-B60F-99BCCCEAD68B}"/>
              </a:ext>
            </a:extLst>
          </p:cNvPr>
          <p:cNvSpPr txBox="1"/>
          <p:nvPr/>
        </p:nvSpPr>
        <p:spPr>
          <a:xfrm>
            <a:off x="2060628" y="3567853"/>
            <a:ext cx="620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   1   0   0   0| 0   1   0    </a:t>
            </a:r>
            <a:r>
              <a:rPr lang="el-GR" dirty="0"/>
              <a:t>Σ</a:t>
            </a:r>
            <a:r>
              <a:rPr lang="en-US" dirty="0"/>
              <a:t> =4 =&gt; w</a:t>
            </a:r>
            <a:r>
              <a:rPr lang="en-US" baseline="-25000" dirty="0"/>
              <a:t>1,1</a:t>
            </a:r>
            <a:r>
              <a:rPr lang="en-US" dirty="0"/>
              <a:t>=2=2, NF1 locate at EF1</a:t>
            </a:r>
            <a:endParaRPr lang="en-US" baseline="-25000" dirty="0"/>
          </a:p>
          <a:p>
            <a:r>
              <a:rPr lang="en-US" dirty="0"/>
              <a:t> 0   0   3   0   0| 0   0   1    </a:t>
            </a:r>
            <a:r>
              <a:rPr lang="el-GR" dirty="0"/>
              <a:t>Σ</a:t>
            </a:r>
            <a:r>
              <a:rPr lang="en-US" dirty="0"/>
              <a:t> =4 =&gt; w</a:t>
            </a:r>
            <a:r>
              <a:rPr lang="en-US" baseline="-25000" dirty="0"/>
              <a:t>2,3</a:t>
            </a:r>
            <a:r>
              <a:rPr lang="en-US" dirty="0"/>
              <a:t>=3&gt;2, NF2 locate at EF3 </a:t>
            </a:r>
            <a:endParaRPr lang="en-US" baseline="-25000" dirty="0"/>
          </a:p>
          <a:p>
            <a:r>
              <a:rPr lang="en-US" dirty="0"/>
              <a:t> 0   0   0   4   1| 0   0   0    </a:t>
            </a:r>
            <a:r>
              <a:rPr lang="el-GR" dirty="0"/>
              <a:t>Σ</a:t>
            </a:r>
            <a:r>
              <a:rPr lang="en-US" dirty="0"/>
              <a:t> =5 =&gt; w</a:t>
            </a:r>
            <a:r>
              <a:rPr lang="en-US" baseline="-25000" dirty="0"/>
              <a:t>3,4</a:t>
            </a:r>
            <a:r>
              <a:rPr lang="en-US" dirty="0"/>
              <a:t>=4&gt;2.5 NF3 locate at EF4</a:t>
            </a:r>
            <a:endParaRPr lang="en-US" baseline="-25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3A22DCC-B5F2-4BE5-8D5B-88F43F678AD6}"/>
              </a:ext>
            </a:extLst>
          </p:cNvPr>
          <p:cNvSpPr txBox="1"/>
          <p:nvPr/>
        </p:nvSpPr>
        <p:spPr>
          <a:xfrm>
            <a:off x="446075" y="4945224"/>
            <a:ext cx="453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Mixture 1 should be produced in Gainesville.</a:t>
            </a:r>
          </a:p>
          <a:p>
            <a:r>
              <a:rPr lang="en-US" dirty="0"/>
              <a:t>Mixture 2 should be produced in Portland</a:t>
            </a:r>
          </a:p>
          <a:p>
            <a:r>
              <a:rPr lang="en-US" dirty="0"/>
              <a:t>Mixture 3 should be produced in  Greenville.</a:t>
            </a:r>
          </a:p>
        </p:txBody>
      </p:sp>
    </p:spTree>
    <p:extLst>
      <p:ext uri="{BB962C8B-B14F-4D97-AF65-F5344CB8AC3E}">
        <p14:creationId xmlns:p14="http://schemas.microsoft.com/office/powerpoint/2010/main" val="233968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D80B6E-9E31-4300-9D77-1493880556A7}"/>
              </a:ext>
            </a:extLst>
          </p:cNvPr>
          <p:cNvSpPr/>
          <p:nvPr/>
        </p:nvSpPr>
        <p:spPr>
          <a:xfrm>
            <a:off x="585820" y="1583094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87D92-CC4D-46F0-A1D8-5EB8BECCB586}"/>
              </a:ext>
            </a:extLst>
          </p:cNvPr>
          <p:cNvSpPr/>
          <p:nvPr/>
        </p:nvSpPr>
        <p:spPr>
          <a:xfrm>
            <a:off x="585820" y="3060441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43D7-5615-4FF0-8B97-5033FF5000CC}"/>
              </a:ext>
            </a:extLst>
          </p:cNvPr>
          <p:cNvSpPr/>
          <p:nvPr/>
        </p:nvSpPr>
        <p:spPr>
          <a:xfrm>
            <a:off x="3009122" y="2251788"/>
            <a:ext cx="73711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3764E-5C25-454D-A029-08C57EBDC472}"/>
              </a:ext>
            </a:extLst>
          </p:cNvPr>
          <p:cNvSpPr/>
          <p:nvPr/>
        </p:nvSpPr>
        <p:spPr>
          <a:xfrm>
            <a:off x="5878285" y="2904931"/>
            <a:ext cx="73711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563FC-E396-4766-8260-2FF25789716D}"/>
              </a:ext>
            </a:extLst>
          </p:cNvPr>
          <p:cNvSpPr/>
          <p:nvPr/>
        </p:nvSpPr>
        <p:spPr>
          <a:xfrm>
            <a:off x="5878285" y="1427584"/>
            <a:ext cx="737118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B43521-66C4-4FA7-99F0-CA75A76FFCB9}"/>
              </a:ext>
            </a:extLst>
          </p:cNvPr>
          <p:cNvSpPr/>
          <p:nvPr/>
        </p:nvSpPr>
        <p:spPr>
          <a:xfrm>
            <a:off x="9484566" y="343678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6E809B-8B8C-4E92-8331-37CBEA56B885}"/>
              </a:ext>
            </a:extLst>
          </p:cNvPr>
          <p:cNvSpPr/>
          <p:nvPr/>
        </p:nvSpPr>
        <p:spPr>
          <a:xfrm>
            <a:off x="10329632" y="1176632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3BE9D6-E9EE-47CF-B7F8-597CAFB1EFDF}"/>
              </a:ext>
            </a:extLst>
          </p:cNvPr>
          <p:cNvSpPr/>
          <p:nvPr/>
        </p:nvSpPr>
        <p:spPr>
          <a:xfrm>
            <a:off x="9043302" y="2533261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B84A0F-C103-4605-BCDD-6F681FD40493}"/>
              </a:ext>
            </a:extLst>
          </p:cNvPr>
          <p:cNvSpPr/>
          <p:nvPr/>
        </p:nvSpPr>
        <p:spPr>
          <a:xfrm>
            <a:off x="9853125" y="2009585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96AA91-1BF0-4442-A0B6-6481F655C6F1}"/>
              </a:ext>
            </a:extLst>
          </p:cNvPr>
          <p:cNvSpPr/>
          <p:nvPr/>
        </p:nvSpPr>
        <p:spPr>
          <a:xfrm>
            <a:off x="9780420" y="3381571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8B6B02-4AC2-47A3-BC5C-77123AE58333}"/>
              </a:ext>
            </a:extLst>
          </p:cNvPr>
          <p:cNvSpPr/>
          <p:nvPr/>
        </p:nvSpPr>
        <p:spPr>
          <a:xfrm>
            <a:off x="9780420" y="4671527"/>
            <a:ext cx="737118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BCDCB3-7959-463A-A670-062B18AF4EA6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1322938" y="1951653"/>
            <a:ext cx="1686184" cy="66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35989-8F2B-4273-A90F-F9F943B42506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1322938" y="2620347"/>
            <a:ext cx="1686184" cy="80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4577D8-3A6A-474B-BD69-B90846374D1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746240" y="1796143"/>
            <a:ext cx="2132045" cy="82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FA7578-EEC8-4BA7-B0C7-0BC3456B322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46240" y="2620347"/>
            <a:ext cx="2132045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BE5782-57B5-4F8E-8F75-BC94F3FDDDD2}"/>
              </a:ext>
            </a:extLst>
          </p:cNvPr>
          <p:cNvCxnSpPr>
            <a:stCxn id="11" idx="3"/>
            <a:endCxn id="13" idx="3"/>
          </p:cNvCxnSpPr>
          <p:nvPr/>
        </p:nvCxnSpPr>
        <p:spPr>
          <a:xfrm flipV="1">
            <a:off x="6615403" y="972848"/>
            <a:ext cx="2977111" cy="8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ECEC20-7ECA-4D52-9571-3E84FA4F8E78}"/>
              </a:ext>
            </a:extLst>
          </p:cNvPr>
          <p:cNvCxnSpPr>
            <a:stCxn id="11" idx="3"/>
            <a:endCxn id="15" idx="2"/>
          </p:cNvCxnSpPr>
          <p:nvPr/>
        </p:nvCxnSpPr>
        <p:spPr>
          <a:xfrm flipV="1">
            <a:off x="6615403" y="1545191"/>
            <a:ext cx="3714229" cy="25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1CDD2-47A1-4F98-A4EE-0B32F3DC48D2}"/>
              </a:ext>
            </a:extLst>
          </p:cNvPr>
          <p:cNvCxnSpPr>
            <a:stCxn id="11" idx="3"/>
            <a:endCxn id="19" idx="2"/>
          </p:cNvCxnSpPr>
          <p:nvPr/>
        </p:nvCxnSpPr>
        <p:spPr>
          <a:xfrm>
            <a:off x="6615403" y="1796143"/>
            <a:ext cx="3237722" cy="5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520117-25E1-4428-AB07-75E74C88207A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6615403" y="1796143"/>
            <a:ext cx="2427899" cy="110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EF4DAE-BF39-4133-9BCA-0001D91EA559}"/>
              </a:ext>
            </a:extLst>
          </p:cNvPr>
          <p:cNvCxnSpPr>
            <a:stCxn id="9" idx="3"/>
            <a:endCxn id="21" idx="2"/>
          </p:cNvCxnSpPr>
          <p:nvPr/>
        </p:nvCxnSpPr>
        <p:spPr>
          <a:xfrm>
            <a:off x="6615403" y="3273490"/>
            <a:ext cx="3165017" cy="47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30D1C8-0D69-4D95-AC0F-8256DA305D0F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6615403" y="3273490"/>
            <a:ext cx="3272965" cy="150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D56956-2A29-49A2-87E5-B12FE99CC1DC}"/>
              </a:ext>
            </a:extLst>
          </p:cNvPr>
          <p:cNvSpPr txBox="1"/>
          <p:nvPr/>
        </p:nvSpPr>
        <p:spPr>
          <a:xfrm>
            <a:off x="1459848" y="2682933"/>
            <a:ext cx="9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0.4844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C46AE5-6BDB-48EF-A28E-AC2F8E9C7EA2}"/>
              </a:ext>
            </a:extLst>
          </p:cNvPr>
          <p:cNvSpPr txBox="1"/>
          <p:nvPr/>
        </p:nvSpPr>
        <p:spPr>
          <a:xfrm>
            <a:off x="1805475" y="1884402"/>
            <a:ext cx="9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D07F44-7212-4260-A0E6-55CB14E59F3F}"/>
              </a:ext>
            </a:extLst>
          </p:cNvPr>
          <p:cNvSpPr txBox="1"/>
          <p:nvPr/>
        </p:nvSpPr>
        <p:spPr>
          <a:xfrm>
            <a:off x="7724706" y="872614"/>
            <a:ext cx="4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77B4DE-7911-4A5B-84C7-BC0682ACF737}"/>
              </a:ext>
            </a:extLst>
          </p:cNvPr>
          <p:cNvSpPr txBox="1"/>
          <p:nvPr/>
        </p:nvSpPr>
        <p:spPr>
          <a:xfrm>
            <a:off x="8177169" y="1323791"/>
            <a:ext cx="9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AF6C01-028D-432A-B910-9F5AB4A524AB}"/>
              </a:ext>
            </a:extLst>
          </p:cNvPr>
          <p:cNvSpPr txBox="1"/>
          <p:nvPr/>
        </p:nvSpPr>
        <p:spPr>
          <a:xfrm>
            <a:off x="8430207" y="1759409"/>
            <a:ext cx="9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58C65E-5984-4AE5-9BCB-338ED295E642}"/>
              </a:ext>
            </a:extLst>
          </p:cNvPr>
          <p:cNvSpPr txBox="1"/>
          <p:nvPr/>
        </p:nvSpPr>
        <p:spPr>
          <a:xfrm>
            <a:off x="8335144" y="2312634"/>
            <a:ext cx="9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F9D660-9121-447E-89E0-0288A149D728}"/>
              </a:ext>
            </a:extLst>
          </p:cNvPr>
          <p:cNvSpPr txBox="1"/>
          <p:nvPr/>
        </p:nvSpPr>
        <p:spPr>
          <a:xfrm>
            <a:off x="7761058" y="3092912"/>
            <a:ext cx="5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746B6D-2D0D-4F25-B7AF-36D860DC392E}"/>
              </a:ext>
            </a:extLst>
          </p:cNvPr>
          <p:cNvSpPr txBox="1"/>
          <p:nvPr/>
        </p:nvSpPr>
        <p:spPr>
          <a:xfrm>
            <a:off x="8584576" y="3880049"/>
            <a:ext cx="9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C0F5B2-0849-45CF-BE57-D662E5E10CD1}"/>
              </a:ext>
            </a:extLst>
          </p:cNvPr>
          <p:cNvSpPr txBox="1"/>
          <p:nvPr/>
        </p:nvSpPr>
        <p:spPr>
          <a:xfrm>
            <a:off x="4619136" y="1810728"/>
            <a:ext cx="3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236C08-5A78-4B3E-940C-75855A1AB809}"/>
              </a:ext>
            </a:extLst>
          </p:cNvPr>
          <p:cNvSpPr txBox="1"/>
          <p:nvPr/>
        </p:nvSpPr>
        <p:spPr>
          <a:xfrm>
            <a:off x="4866883" y="2634932"/>
            <a:ext cx="5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6A3BC5-5EA8-452E-B9F7-2415DB9EA32C}"/>
              </a:ext>
            </a:extLst>
          </p:cNvPr>
          <p:cNvSpPr txBox="1"/>
          <p:nvPr/>
        </p:nvSpPr>
        <p:spPr>
          <a:xfrm>
            <a:off x="446075" y="463799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4.b)</a:t>
            </a:r>
          </a:p>
        </p:txBody>
      </p:sp>
    </p:spTree>
    <p:extLst>
      <p:ext uri="{BB962C8B-B14F-4D97-AF65-F5344CB8AC3E}">
        <p14:creationId xmlns:p14="http://schemas.microsoft.com/office/powerpoint/2010/main" val="393640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850E4D-8BA0-409A-AB83-83FEF9F79CA2}"/>
              </a:ext>
            </a:extLst>
          </p:cNvPr>
          <p:cNvSpPr txBox="1"/>
          <p:nvPr/>
        </p:nvSpPr>
        <p:spPr>
          <a:xfrm>
            <a:off x="569167" y="5477920"/>
            <a:ext cx="394864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Allocate          = W =</a:t>
            </a:r>
          </a:p>
          <a:p>
            <a:pPr marL="342900" indent="-342900">
              <a:buAutoNum type="arabicParenR"/>
            </a:pPr>
            <a:endParaRPr lang="en-US" dirty="0"/>
          </a:p>
          <a:p>
            <a:endParaRPr lang="en-US" sz="1050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[50 150 rand(P</a:t>
            </a:r>
            <a:r>
              <a:rPr lang="en-US" baseline="-25000" dirty="0"/>
              <a:t>i</a:t>
            </a:r>
            <a:r>
              <a:rPr lang="en-US" dirty="0"/>
              <a:t>)]’</a:t>
            </a:r>
          </a:p>
          <a:p>
            <a:r>
              <a:rPr lang="en-US" dirty="0"/>
              <a:t>TC</a:t>
            </a:r>
            <a:r>
              <a:rPr lang="en-US" baseline="-25000" dirty="0"/>
              <a:t>1</a:t>
            </a:r>
            <a:r>
              <a:rPr lang="en-US" dirty="0"/>
              <a:t> = 10+20+60+90+140+165+290 = 755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4809C-8ED1-4E85-A401-DF7BC907206B}"/>
              </a:ext>
            </a:extLst>
          </p:cNvPr>
          <p:cNvSpPr txBox="1"/>
          <p:nvPr/>
        </p:nvSpPr>
        <p:spPr>
          <a:xfrm>
            <a:off x="1771211" y="5200921"/>
            <a:ext cx="54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  <a:p>
            <a:r>
              <a:rPr lang="en-US" dirty="0"/>
              <a:t>125</a:t>
            </a:r>
          </a:p>
          <a:p>
            <a:r>
              <a:rPr lang="en-US" dirty="0"/>
              <a:t>130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6837E-4218-465A-82D9-1230862A4AB4}"/>
              </a:ext>
            </a:extLst>
          </p:cNvPr>
          <p:cNvSpPr txBox="1"/>
          <p:nvPr/>
        </p:nvSpPr>
        <p:spPr>
          <a:xfrm>
            <a:off x="2834901" y="5200921"/>
            <a:ext cx="168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1  0  0  0  0  0  0</a:t>
            </a:r>
          </a:p>
          <a:p>
            <a:r>
              <a:rPr lang="en-US" dirty="0"/>
              <a:t>0  0  0  0  0  0  0</a:t>
            </a:r>
          </a:p>
          <a:p>
            <a:r>
              <a:rPr lang="en-US" dirty="0"/>
              <a:t>0  1  1  1  1  1  1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6D6C-5312-4E88-8E4A-84183249680A}"/>
              </a:ext>
            </a:extLst>
          </p:cNvPr>
          <p:cNvSpPr txBox="1"/>
          <p:nvPr/>
        </p:nvSpPr>
        <p:spPr>
          <a:xfrm>
            <a:off x="6900839" y="576244"/>
            <a:ext cx="479843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/>
              <a:t>Allocate          = W =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endParaRPr lang="en-US" sz="1100" dirty="0"/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[50 150 220]’</a:t>
            </a:r>
          </a:p>
          <a:p>
            <a:r>
              <a:rPr lang="en-US" dirty="0"/>
              <a:t>TC</a:t>
            </a:r>
            <a:r>
              <a:rPr lang="en-US" baseline="-25000" dirty="0"/>
              <a:t>2</a:t>
            </a:r>
            <a:r>
              <a:rPr lang="en-US" dirty="0"/>
              <a:t> = 30+50+75+200 = 355</a:t>
            </a:r>
          </a:p>
          <a:p>
            <a:r>
              <a:rPr lang="en-US" dirty="0"/>
              <a:t>TC</a:t>
            </a:r>
            <a:r>
              <a:rPr lang="en-US" baseline="-25000" dirty="0"/>
              <a:t>2</a:t>
            </a:r>
            <a:r>
              <a:rPr lang="en-US" dirty="0"/>
              <a:t> &lt; TC</a:t>
            </a:r>
            <a:r>
              <a:rPr lang="en-US" baseline="-25000" dirty="0"/>
              <a:t>1</a:t>
            </a:r>
          </a:p>
          <a:p>
            <a:r>
              <a:rPr lang="en-US" dirty="0"/>
              <a:t>TC* = TC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69E7F-3FA7-4760-9F83-A19DC90C74A1}"/>
              </a:ext>
            </a:extLst>
          </p:cNvPr>
          <p:cNvSpPr txBox="1"/>
          <p:nvPr/>
        </p:nvSpPr>
        <p:spPr>
          <a:xfrm>
            <a:off x="8102884" y="299245"/>
            <a:ext cx="54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  <a:p>
            <a:r>
              <a:rPr lang="en-US" dirty="0"/>
              <a:t>150</a:t>
            </a:r>
          </a:p>
          <a:p>
            <a:r>
              <a:rPr lang="en-US" dirty="0"/>
              <a:t>220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580FB-4CA0-408A-8A66-B56504AD5087}"/>
              </a:ext>
            </a:extLst>
          </p:cNvPr>
          <p:cNvSpPr txBox="1"/>
          <p:nvPr/>
        </p:nvSpPr>
        <p:spPr>
          <a:xfrm>
            <a:off x="9161982" y="299245"/>
            <a:ext cx="177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1  0  0  0  0  0  0</a:t>
            </a:r>
          </a:p>
          <a:p>
            <a:r>
              <a:rPr lang="en-US" dirty="0"/>
              <a:t>0  1  0  0  0  0  0</a:t>
            </a:r>
          </a:p>
          <a:p>
            <a:r>
              <a:rPr lang="en-US" dirty="0"/>
              <a:t>0  0  1  1  1  1  1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839024-1ED7-4B73-887B-CAC71D15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" y="576244"/>
            <a:ext cx="6346413" cy="402933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E0EE6AA-E796-4727-8E73-15B58A28BC4D}"/>
              </a:ext>
            </a:extLst>
          </p:cNvPr>
          <p:cNvSpPr txBox="1"/>
          <p:nvPr/>
        </p:nvSpPr>
        <p:spPr>
          <a:xfrm>
            <a:off x="390092" y="206912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5.a)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7E745-8D73-4850-B2A6-8AE580AB7786}"/>
              </a:ext>
            </a:extLst>
          </p:cNvPr>
          <p:cNvSpPr txBox="1"/>
          <p:nvPr/>
        </p:nvSpPr>
        <p:spPr>
          <a:xfrm>
            <a:off x="569167" y="4718583"/>
            <a:ext cx="3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[50 150 190 220 270 295 420]’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FDEAA-F27B-4928-9D1F-EF044C1ED1EA}"/>
              </a:ext>
            </a:extLst>
          </p:cNvPr>
          <p:cNvSpPr txBox="1"/>
          <p:nvPr/>
        </p:nvSpPr>
        <p:spPr>
          <a:xfrm>
            <a:off x="6900839" y="2547776"/>
            <a:ext cx="479843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/>
              <a:t>Allocate          = W =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sz="1100" dirty="0"/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[50 150 270]’</a:t>
            </a:r>
          </a:p>
          <a:p>
            <a:r>
              <a:rPr lang="en-US" dirty="0"/>
              <a:t>TC</a:t>
            </a:r>
            <a:r>
              <a:rPr lang="en-US" baseline="-25000" dirty="0"/>
              <a:t>3</a:t>
            </a:r>
            <a:r>
              <a:rPr lang="en-US" dirty="0"/>
              <a:t> = 40+50+25+150 = 265</a:t>
            </a:r>
          </a:p>
          <a:p>
            <a:r>
              <a:rPr lang="en-US" dirty="0"/>
              <a:t>TC</a:t>
            </a:r>
            <a:r>
              <a:rPr lang="en-US" baseline="-25000" dirty="0"/>
              <a:t>3</a:t>
            </a:r>
            <a:r>
              <a:rPr lang="en-US" dirty="0"/>
              <a:t> &lt; TC*</a:t>
            </a:r>
          </a:p>
          <a:p>
            <a:r>
              <a:rPr lang="en-US" dirty="0"/>
              <a:t>TC* = TC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6A62B-966F-4F43-81F8-FC5F7722E97D}"/>
              </a:ext>
            </a:extLst>
          </p:cNvPr>
          <p:cNvSpPr txBox="1"/>
          <p:nvPr/>
        </p:nvSpPr>
        <p:spPr>
          <a:xfrm>
            <a:off x="8102884" y="2270777"/>
            <a:ext cx="54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  <a:p>
            <a:r>
              <a:rPr lang="en-US" dirty="0"/>
              <a:t>150</a:t>
            </a:r>
          </a:p>
          <a:p>
            <a:r>
              <a:rPr lang="en-US" dirty="0"/>
              <a:t>270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CFCBF-7866-41CF-AC3A-B999DF94260A}"/>
              </a:ext>
            </a:extLst>
          </p:cNvPr>
          <p:cNvSpPr txBox="1"/>
          <p:nvPr/>
        </p:nvSpPr>
        <p:spPr>
          <a:xfrm>
            <a:off x="9161982" y="2270777"/>
            <a:ext cx="16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1  0  0  0  0  0  0</a:t>
            </a:r>
          </a:p>
          <a:p>
            <a:r>
              <a:rPr lang="en-US" dirty="0"/>
              <a:t>0  1  1  0  0  0  0 </a:t>
            </a:r>
          </a:p>
          <a:p>
            <a:r>
              <a:rPr lang="en-US" dirty="0"/>
              <a:t>0  0  0  1  1  1  1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1A83F-2A89-4FAB-A158-3FD89DDED76F}"/>
              </a:ext>
            </a:extLst>
          </p:cNvPr>
          <p:cNvSpPr txBox="1"/>
          <p:nvPr/>
        </p:nvSpPr>
        <p:spPr>
          <a:xfrm>
            <a:off x="6900839" y="4519308"/>
            <a:ext cx="4798433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Allocate          = W =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endParaRPr lang="en-US" sz="1100" dirty="0"/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[50 150 295]’</a:t>
            </a:r>
          </a:p>
          <a:p>
            <a:r>
              <a:rPr lang="en-US" dirty="0"/>
              <a:t>TC</a:t>
            </a:r>
            <a:r>
              <a:rPr lang="en-US" baseline="-25000" dirty="0"/>
              <a:t>4</a:t>
            </a:r>
            <a:r>
              <a:rPr lang="en-US" dirty="0"/>
              <a:t> = 40+50+70+25+125 = 310</a:t>
            </a:r>
          </a:p>
          <a:p>
            <a:r>
              <a:rPr lang="en-US" dirty="0"/>
              <a:t>TC</a:t>
            </a:r>
            <a:r>
              <a:rPr lang="en-US" baseline="-25000" dirty="0"/>
              <a:t>4</a:t>
            </a:r>
            <a:r>
              <a:rPr lang="en-US" dirty="0"/>
              <a:t> &gt; TC*</a:t>
            </a:r>
          </a:p>
          <a:p>
            <a:endParaRPr lang="en-US" b="1" u="sng" dirty="0"/>
          </a:p>
          <a:p>
            <a:r>
              <a:rPr lang="en-US" b="1" u="sng" dirty="0"/>
              <a:t>The ALA solution is (50, 150, 270), with TC = 265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BAFF3E-1C43-4A57-891A-3C623C3DD1CC}"/>
              </a:ext>
            </a:extLst>
          </p:cNvPr>
          <p:cNvSpPr txBox="1"/>
          <p:nvPr/>
        </p:nvSpPr>
        <p:spPr>
          <a:xfrm>
            <a:off x="8102884" y="4242309"/>
            <a:ext cx="54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  <a:p>
            <a:r>
              <a:rPr lang="en-US" dirty="0"/>
              <a:t>150</a:t>
            </a:r>
          </a:p>
          <a:p>
            <a:r>
              <a:rPr lang="en-US" dirty="0"/>
              <a:t>295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F341D-D676-44D7-A524-A7C4A0B6A9A6}"/>
              </a:ext>
            </a:extLst>
          </p:cNvPr>
          <p:cNvSpPr txBox="1"/>
          <p:nvPr/>
        </p:nvSpPr>
        <p:spPr>
          <a:xfrm>
            <a:off x="9161982" y="4242309"/>
            <a:ext cx="16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1  0  0  0  0  0  0</a:t>
            </a:r>
          </a:p>
          <a:p>
            <a:r>
              <a:rPr lang="en-US" dirty="0"/>
              <a:t>0  1  1  1  0  0  0 </a:t>
            </a:r>
          </a:p>
          <a:p>
            <a:r>
              <a:rPr lang="en-US" dirty="0"/>
              <a:t>0  0  0  0  1  1  1</a:t>
            </a:r>
          </a:p>
        </p:txBody>
      </p:sp>
    </p:spTree>
    <p:extLst>
      <p:ext uri="{BB962C8B-B14F-4D97-AF65-F5344CB8AC3E}">
        <p14:creationId xmlns:p14="http://schemas.microsoft.com/office/powerpoint/2010/main" val="133954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742</Words>
  <Application>Microsoft Office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CIDFont+F1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2</cp:revision>
  <dcterms:created xsi:type="dcterms:W3CDTF">2020-09-13T03:24:22Z</dcterms:created>
  <dcterms:modified xsi:type="dcterms:W3CDTF">2020-09-15T22:59:52Z</dcterms:modified>
</cp:coreProperties>
</file>