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8E6C23-FAAB-4895-8877-1CEA037435DE}" v="12" dt="2020-09-21T02:37:12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el Koprov" userId="992a79b9-2d25-4587-b396-8dc53285b6f7" providerId="ADAL" clId="{938E6C23-FAAB-4895-8877-1CEA037435DE}"/>
    <pc:docChg chg="undo custSel modSld">
      <pc:chgData name="Pavel Koprov" userId="992a79b9-2d25-4587-b396-8dc53285b6f7" providerId="ADAL" clId="{938E6C23-FAAB-4895-8877-1CEA037435DE}" dt="2020-09-21T02:41:05.101" v="874" actId="20577"/>
      <pc:docMkLst>
        <pc:docMk/>
      </pc:docMkLst>
      <pc:sldChg chg="addSp delSp modSp mod">
        <pc:chgData name="Pavel Koprov" userId="992a79b9-2d25-4587-b396-8dc53285b6f7" providerId="ADAL" clId="{938E6C23-FAAB-4895-8877-1CEA037435DE}" dt="2020-09-21T02:41:05.101" v="874" actId="20577"/>
        <pc:sldMkLst>
          <pc:docMk/>
          <pc:sldMk cId="917614165" sldId="256"/>
        </pc:sldMkLst>
        <pc:spChg chg="add del mod">
          <ac:chgData name="Pavel Koprov" userId="992a79b9-2d25-4587-b396-8dc53285b6f7" providerId="ADAL" clId="{938E6C23-FAAB-4895-8877-1CEA037435DE}" dt="2020-09-21T02:31:37.933" v="532" actId="478"/>
          <ac:spMkLst>
            <pc:docMk/>
            <pc:sldMk cId="917614165" sldId="256"/>
            <ac:spMk id="22" creationId="{25CC51CC-84D5-435E-B8AD-035ECF512B78}"/>
          </ac:spMkLst>
        </pc:spChg>
        <pc:spChg chg="add mod">
          <ac:chgData name="Pavel Koprov" userId="992a79b9-2d25-4587-b396-8dc53285b6f7" providerId="ADAL" clId="{938E6C23-FAAB-4895-8877-1CEA037435DE}" dt="2020-09-21T02:31:44.783" v="571" actId="1035"/>
          <ac:spMkLst>
            <pc:docMk/>
            <pc:sldMk cId="917614165" sldId="256"/>
            <ac:spMk id="23" creationId="{AF53BC7E-CDC3-4A23-AB84-D32EC8BA65C0}"/>
          </ac:spMkLst>
        </pc:spChg>
        <pc:spChg chg="add del mod">
          <ac:chgData name="Pavel Koprov" userId="992a79b9-2d25-4587-b396-8dc53285b6f7" providerId="ADAL" clId="{938E6C23-FAAB-4895-8877-1CEA037435DE}" dt="2020-09-21T02:14:47.579" v="414"/>
          <ac:spMkLst>
            <pc:docMk/>
            <pc:sldMk cId="917614165" sldId="256"/>
            <ac:spMk id="39" creationId="{79508D14-FBF6-42A5-89B0-FB7C571EA8F6}"/>
          </ac:spMkLst>
        </pc:spChg>
        <pc:spChg chg="add del mod">
          <ac:chgData name="Pavel Koprov" userId="992a79b9-2d25-4587-b396-8dc53285b6f7" providerId="ADAL" clId="{938E6C23-FAAB-4895-8877-1CEA037435DE}" dt="2020-09-21T02:15:03.999" v="417"/>
          <ac:spMkLst>
            <pc:docMk/>
            <pc:sldMk cId="917614165" sldId="256"/>
            <ac:spMk id="40" creationId="{DD9BAA0C-E48A-46F8-8492-A2C9F5557E5A}"/>
          </ac:spMkLst>
        </pc:spChg>
        <pc:spChg chg="add mod">
          <ac:chgData name="Pavel Koprov" userId="992a79b9-2d25-4587-b396-8dc53285b6f7" providerId="ADAL" clId="{938E6C23-FAAB-4895-8877-1CEA037435DE}" dt="2020-09-21T02:34:51.688" v="656" actId="20577"/>
          <ac:spMkLst>
            <pc:docMk/>
            <pc:sldMk cId="917614165" sldId="256"/>
            <ac:spMk id="46" creationId="{049F22DF-BBEC-4A4B-9B1F-6358B2006E44}"/>
          </ac:spMkLst>
        </pc:spChg>
        <pc:spChg chg="add mod">
          <ac:chgData name="Pavel Koprov" userId="992a79b9-2d25-4587-b396-8dc53285b6f7" providerId="ADAL" clId="{938E6C23-FAAB-4895-8877-1CEA037435DE}" dt="2020-09-21T02:40:16.134" v="857" actId="20577"/>
          <ac:spMkLst>
            <pc:docMk/>
            <pc:sldMk cId="917614165" sldId="256"/>
            <ac:spMk id="47" creationId="{9551C15F-E39D-4041-A7D2-198770834481}"/>
          </ac:spMkLst>
        </pc:spChg>
        <pc:spChg chg="add mod">
          <ac:chgData name="Pavel Koprov" userId="992a79b9-2d25-4587-b396-8dc53285b6f7" providerId="ADAL" clId="{938E6C23-FAAB-4895-8877-1CEA037435DE}" dt="2020-09-21T02:40:24.180" v="859" actId="20577"/>
          <ac:spMkLst>
            <pc:docMk/>
            <pc:sldMk cId="917614165" sldId="256"/>
            <ac:spMk id="74" creationId="{9EF60895-8481-48D7-96D4-E582E880AF96}"/>
          </ac:spMkLst>
        </pc:spChg>
        <pc:spChg chg="add mod">
          <ac:chgData name="Pavel Koprov" userId="992a79b9-2d25-4587-b396-8dc53285b6f7" providerId="ADAL" clId="{938E6C23-FAAB-4895-8877-1CEA037435DE}" dt="2020-09-21T02:40:42.959" v="866" actId="20577"/>
          <ac:spMkLst>
            <pc:docMk/>
            <pc:sldMk cId="917614165" sldId="256"/>
            <ac:spMk id="75" creationId="{E6AEBEBC-1604-4A1E-9A1C-91A095295A62}"/>
          </ac:spMkLst>
        </pc:spChg>
        <pc:spChg chg="add mod">
          <ac:chgData name="Pavel Koprov" userId="992a79b9-2d25-4587-b396-8dc53285b6f7" providerId="ADAL" clId="{938E6C23-FAAB-4895-8877-1CEA037435DE}" dt="2020-09-21T02:41:05.101" v="874" actId="20577"/>
          <ac:spMkLst>
            <pc:docMk/>
            <pc:sldMk cId="917614165" sldId="256"/>
            <ac:spMk id="81" creationId="{37DB9645-CBC9-4852-B10A-D034AFC72DBD}"/>
          </ac:spMkLst>
        </pc:spChg>
        <pc:spChg chg="add del mod">
          <ac:chgData name="Pavel Koprov" userId="992a79b9-2d25-4587-b396-8dc53285b6f7" providerId="ADAL" clId="{938E6C23-FAAB-4895-8877-1CEA037435DE}" dt="2020-09-21T02:40:46.189" v="867" actId="478"/>
          <ac:spMkLst>
            <pc:docMk/>
            <pc:sldMk cId="917614165" sldId="256"/>
            <ac:spMk id="87" creationId="{056D9275-8418-4B61-B8BD-26AE00C8A62B}"/>
          </ac:spMkLst>
        </pc:spChg>
        <pc:spChg chg="add del mod">
          <ac:chgData name="Pavel Koprov" userId="992a79b9-2d25-4587-b396-8dc53285b6f7" providerId="ADAL" clId="{938E6C23-FAAB-4895-8877-1CEA037435DE}" dt="2020-09-21T02:40:46.189" v="867" actId="478"/>
          <ac:spMkLst>
            <pc:docMk/>
            <pc:sldMk cId="917614165" sldId="256"/>
            <ac:spMk id="93" creationId="{9CE35368-32AA-46EC-8CF1-7A15F6AF3FC0}"/>
          </ac:spMkLst>
        </pc:spChg>
        <pc:picChg chg="add del mod">
          <ac:chgData name="Pavel Koprov" userId="992a79b9-2d25-4587-b396-8dc53285b6f7" providerId="ADAL" clId="{938E6C23-FAAB-4895-8877-1CEA037435DE}" dt="2020-09-21T02:31:35.453" v="531" actId="478"/>
          <ac:picMkLst>
            <pc:docMk/>
            <pc:sldMk cId="917614165" sldId="256"/>
            <ac:picMk id="21" creationId="{9DC01FAB-3AE2-4DE5-9FEE-6389AAF960B5}"/>
          </ac:picMkLst>
        </pc:picChg>
        <pc:cxnChg chg="add mod">
          <ac:chgData name="Pavel Koprov" userId="992a79b9-2d25-4587-b396-8dc53285b6f7" providerId="ADAL" clId="{938E6C23-FAAB-4895-8877-1CEA037435DE}" dt="2020-09-21T02:31:44.783" v="571" actId="1035"/>
          <ac:cxnSpMkLst>
            <pc:docMk/>
            <pc:sldMk cId="917614165" sldId="256"/>
            <ac:cxnSpMk id="25" creationId="{CA28A331-9842-4A22-AF84-A210680167EF}"/>
          </ac:cxnSpMkLst>
        </pc:cxnChg>
        <pc:cxnChg chg="add mod">
          <ac:chgData name="Pavel Koprov" userId="992a79b9-2d25-4587-b396-8dc53285b6f7" providerId="ADAL" clId="{938E6C23-FAAB-4895-8877-1CEA037435DE}" dt="2020-09-21T02:33:19.321" v="634" actId="1076"/>
          <ac:cxnSpMkLst>
            <pc:docMk/>
            <pc:sldMk cId="917614165" sldId="256"/>
            <ac:cxnSpMk id="27" creationId="{E4F24777-F523-42BA-BB64-DA8D8ACE2F49}"/>
          </ac:cxnSpMkLst>
        </pc:cxnChg>
        <pc:cxnChg chg="add del">
          <ac:chgData name="Pavel Koprov" userId="992a79b9-2d25-4587-b396-8dc53285b6f7" providerId="ADAL" clId="{938E6C23-FAAB-4895-8877-1CEA037435DE}" dt="2020-09-21T02:09:00.191" v="128" actId="478"/>
          <ac:cxnSpMkLst>
            <pc:docMk/>
            <pc:sldMk cId="917614165" sldId="256"/>
            <ac:cxnSpMk id="29" creationId="{C00082BF-751C-4896-80FA-8A0C3D26BCFF}"/>
          </ac:cxnSpMkLst>
        </pc:cxnChg>
        <pc:cxnChg chg="add mod">
          <ac:chgData name="Pavel Koprov" userId="992a79b9-2d25-4587-b396-8dc53285b6f7" providerId="ADAL" clId="{938E6C23-FAAB-4895-8877-1CEA037435DE}" dt="2020-09-21T02:31:44.783" v="571" actId="1035"/>
          <ac:cxnSpMkLst>
            <pc:docMk/>
            <pc:sldMk cId="917614165" sldId="256"/>
            <ac:cxnSpMk id="30" creationId="{E9BBF2BB-FF19-4F46-9CE0-0E4D374AD241}"/>
          </ac:cxnSpMkLst>
        </pc:cxnChg>
        <pc:cxnChg chg="add del mod">
          <ac:chgData name="Pavel Koprov" userId="992a79b9-2d25-4587-b396-8dc53285b6f7" providerId="ADAL" clId="{938E6C23-FAAB-4895-8877-1CEA037435DE}" dt="2020-09-21T02:13:40.275" v="409" actId="478"/>
          <ac:cxnSpMkLst>
            <pc:docMk/>
            <pc:sldMk cId="917614165" sldId="256"/>
            <ac:cxnSpMk id="32" creationId="{FB01CFDF-2C8E-4896-8369-E36E5280AAF2}"/>
          </ac:cxnSpMkLst>
        </pc:cxnChg>
        <pc:cxnChg chg="add del">
          <ac:chgData name="Pavel Koprov" userId="992a79b9-2d25-4587-b396-8dc53285b6f7" providerId="ADAL" clId="{938E6C23-FAAB-4895-8877-1CEA037435DE}" dt="2020-09-21T02:11:02.696" v="252" actId="478"/>
          <ac:cxnSpMkLst>
            <pc:docMk/>
            <pc:sldMk cId="917614165" sldId="256"/>
            <ac:cxnSpMk id="35" creationId="{927A6FFF-CD89-4456-994C-F4008AB8D96C}"/>
          </ac:cxnSpMkLst>
        </pc:cxnChg>
        <pc:cxnChg chg="add mod">
          <ac:chgData name="Pavel Koprov" userId="992a79b9-2d25-4587-b396-8dc53285b6f7" providerId="ADAL" clId="{938E6C23-FAAB-4895-8877-1CEA037435DE}" dt="2020-09-21T02:31:44.783" v="571" actId="1035"/>
          <ac:cxnSpMkLst>
            <pc:docMk/>
            <pc:sldMk cId="917614165" sldId="256"/>
            <ac:cxnSpMk id="36" creationId="{E5485913-4171-4127-9410-41E5F321F65B}"/>
          </ac:cxnSpMkLst>
        </pc:cxnChg>
        <pc:cxnChg chg="add mod">
          <ac:chgData name="Pavel Koprov" userId="992a79b9-2d25-4587-b396-8dc53285b6f7" providerId="ADAL" clId="{938E6C23-FAAB-4895-8877-1CEA037435DE}" dt="2020-09-21T02:31:44.783" v="571" actId="1035"/>
          <ac:cxnSpMkLst>
            <pc:docMk/>
            <pc:sldMk cId="917614165" sldId="256"/>
            <ac:cxnSpMk id="37" creationId="{FAB56BAC-F641-455C-B513-286D1ADEDCA1}"/>
          </ac:cxnSpMkLst>
        </pc:cxnChg>
        <pc:cxnChg chg="add del mod">
          <ac:chgData name="Pavel Koprov" userId="992a79b9-2d25-4587-b396-8dc53285b6f7" providerId="ADAL" clId="{938E6C23-FAAB-4895-8877-1CEA037435DE}" dt="2020-09-21T02:15:03.999" v="417"/>
          <ac:cxnSpMkLst>
            <pc:docMk/>
            <pc:sldMk cId="917614165" sldId="256"/>
            <ac:cxnSpMk id="41" creationId="{F7D6184C-520E-4538-A988-0CF12B9658EF}"/>
          </ac:cxnSpMkLst>
        </pc:cxnChg>
        <pc:cxnChg chg="add del mod">
          <ac:chgData name="Pavel Koprov" userId="992a79b9-2d25-4587-b396-8dc53285b6f7" providerId="ADAL" clId="{938E6C23-FAAB-4895-8877-1CEA037435DE}" dt="2020-09-21T02:15:03.999" v="417"/>
          <ac:cxnSpMkLst>
            <pc:docMk/>
            <pc:sldMk cId="917614165" sldId="256"/>
            <ac:cxnSpMk id="42" creationId="{0FA1B9B6-D2D8-4446-8971-090CAAB5B4C6}"/>
          </ac:cxnSpMkLst>
        </pc:cxnChg>
        <pc:cxnChg chg="add del mod">
          <ac:chgData name="Pavel Koprov" userId="992a79b9-2d25-4587-b396-8dc53285b6f7" providerId="ADAL" clId="{938E6C23-FAAB-4895-8877-1CEA037435DE}" dt="2020-09-21T02:15:03.999" v="417"/>
          <ac:cxnSpMkLst>
            <pc:docMk/>
            <pc:sldMk cId="917614165" sldId="256"/>
            <ac:cxnSpMk id="43" creationId="{1ABF79C7-9AED-45BD-9F7A-022550B2AC13}"/>
          </ac:cxnSpMkLst>
        </pc:cxnChg>
        <pc:cxnChg chg="add del mod">
          <ac:chgData name="Pavel Koprov" userId="992a79b9-2d25-4587-b396-8dc53285b6f7" providerId="ADAL" clId="{938E6C23-FAAB-4895-8877-1CEA037435DE}" dt="2020-09-21T02:15:03.999" v="417"/>
          <ac:cxnSpMkLst>
            <pc:docMk/>
            <pc:sldMk cId="917614165" sldId="256"/>
            <ac:cxnSpMk id="44" creationId="{886F4490-1341-4A37-BC07-6AB9C4D70475}"/>
          </ac:cxnSpMkLst>
        </pc:cxnChg>
        <pc:cxnChg chg="add del mod">
          <ac:chgData name="Pavel Koprov" userId="992a79b9-2d25-4587-b396-8dc53285b6f7" providerId="ADAL" clId="{938E6C23-FAAB-4895-8877-1CEA037435DE}" dt="2020-09-21T02:15:03.999" v="417"/>
          <ac:cxnSpMkLst>
            <pc:docMk/>
            <pc:sldMk cId="917614165" sldId="256"/>
            <ac:cxnSpMk id="45" creationId="{7B26F049-C6EC-4EBC-96D3-285004180AFC}"/>
          </ac:cxnSpMkLst>
        </pc:cxnChg>
        <pc:cxnChg chg="add mod">
          <ac:chgData name="Pavel Koprov" userId="992a79b9-2d25-4587-b396-8dc53285b6f7" providerId="ADAL" clId="{938E6C23-FAAB-4895-8877-1CEA037435DE}" dt="2020-09-21T02:31:44.783" v="571" actId="1035"/>
          <ac:cxnSpMkLst>
            <pc:docMk/>
            <pc:sldMk cId="917614165" sldId="256"/>
            <ac:cxnSpMk id="48" creationId="{7C5FBC77-5262-4688-B182-B4CCC13448D7}"/>
          </ac:cxnSpMkLst>
        </pc:cxnChg>
        <pc:cxnChg chg="add mod">
          <ac:chgData name="Pavel Koprov" userId="992a79b9-2d25-4587-b396-8dc53285b6f7" providerId="ADAL" clId="{938E6C23-FAAB-4895-8877-1CEA037435DE}" dt="2020-09-21T02:33:17.195" v="633" actId="1076"/>
          <ac:cxnSpMkLst>
            <pc:docMk/>
            <pc:sldMk cId="917614165" sldId="256"/>
            <ac:cxnSpMk id="49" creationId="{DF6FF7BF-8482-4A9D-AE12-0AE5D4511E3C}"/>
          </ac:cxnSpMkLst>
        </pc:cxnChg>
        <pc:cxnChg chg="add mod">
          <ac:chgData name="Pavel Koprov" userId="992a79b9-2d25-4587-b396-8dc53285b6f7" providerId="ADAL" clId="{938E6C23-FAAB-4895-8877-1CEA037435DE}" dt="2020-09-21T02:31:44.783" v="571" actId="1035"/>
          <ac:cxnSpMkLst>
            <pc:docMk/>
            <pc:sldMk cId="917614165" sldId="256"/>
            <ac:cxnSpMk id="50" creationId="{F8A8C74B-2B92-4587-AFDE-E1FBE7A45EAD}"/>
          </ac:cxnSpMkLst>
        </pc:cxnChg>
        <pc:cxnChg chg="add mod">
          <ac:chgData name="Pavel Koprov" userId="992a79b9-2d25-4587-b396-8dc53285b6f7" providerId="ADAL" clId="{938E6C23-FAAB-4895-8877-1CEA037435DE}" dt="2020-09-21T02:31:44.783" v="571" actId="1035"/>
          <ac:cxnSpMkLst>
            <pc:docMk/>
            <pc:sldMk cId="917614165" sldId="256"/>
            <ac:cxnSpMk id="51" creationId="{971F9B9E-1650-4145-867A-398005608CD9}"/>
          </ac:cxnSpMkLst>
        </pc:cxnChg>
        <pc:cxnChg chg="add mod">
          <ac:chgData name="Pavel Koprov" userId="992a79b9-2d25-4587-b396-8dc53285b6f7" providerId="ADAL" clId="{938E6C23-FAAB-4895-8877-1CEA037435DE}" dt="2020-09-21T02:31:44.783" v="571" actId="1035"/>
          <ac:cxnSpMkLst>
            <pc:docMk/>
            <pc:sldMk cId="917614165" sldId="256"/>
            <ac:cxnSpMk id="52" creationId="{0C5B6BA5-A652-4F49-9428-ACF0E6D8FFAC}"/>
          </ac:cxnSpMkLst>
        </pc:cxnChg>
        <pc:cxnChg chg="add mod">
          <ac:chgData name="Pavel Koprov" userId="992a79b9-2d25-4587-b396-8dc53285b6f7" providerId="ADAL" clId="{938E6C23-FAAB-4895-8877-1CEA037435DE}" dt="2020-09-21T02:32:53.566" v="624" actId="1035"/>
          <ac:cxnSpMkLst>
            <pc:docMk/>
            <pc:sldMk cId="917614165" sldId="256"/>
            <ac:cxnSpMk id="76" creationId="{0B7AB213-F127-4D16-BF45-8D8E48151C18}"/>
          </ac:cxnSpMkLst>
        </pc:cxnChg>
        <pc:cxnChg chg="add mod">
          <ac:chgData name="Pavel Koprov" userId="992a79b9-2d25-4587-b396-8dc53285b6f7" providerId="ADAL" clId="{938E6C23-FAAB-4895-8877-1CEA037435DE}" dt="2020-09-21T02:33:59.969" v="644" actId="14100"/>
          <ac:cxnSpMkLst>
            <pc:docMk/>
            <pc:sldMk cId="917614165" sldId="256"/>
            <ac:cxnSpMk id="77" creationId="{193A6D24-9443-4359-8677-E408FBD3B8AD}"/>
          </ac:cxnSpMkLst>
        </pc:cxnChg>
        <pc:cxnChg chg="add mod">
          <ac:chgData name="Pavel Koprov" userId="992a79b9-2d25-4587-b396-8dc53285b6f7" providerId="ADAL" clId="{938E6C23-FAAB-4895-8877-1CEA037435DE}" dt="2020-09-21T02:33:44.908" v="641" actId="14100"/>
          <ac:cxnSpMkLst>
            <pc:docMk/>
            <pc:sldMk cId="917614165" sldId="256"/>
            <ac:cxnSpMk id="78" creationId="{3945318B-9110-4318-A55C-A85110FE3C9C}"/>
          </ac:cxnSpMkLst>
        </pc:cxnChg>
        <pc:cxnChg chg="add mod">
          <ac:chgData name="Pavel Koprov" userId="992a79b9-2d25-4587-b396-8dc53285b6f7" providerId="ADAL" clId="{938E6C23-FAAB-4895-8877-1CEA037435DE}" dt="2020-09-21T02:33:49.504" v="642" actId="14100"/>
          <ac:cxnSpMkLst>
            <pc:docMk/>
            <pc:sldMk cId="917614165" sldId="256"/>
            <ac:cxnSpMk id="79" creationId="{6285995F-EE98-4FA8-B913-5CAB5913988A}"/>
          </ac:cxnSpMkLst>
        </pc:cxnChg>
        <pc:cxnChg chg="add mod">
          <ac:chgData name="Pavel Koprov" userId="992a79b9-2d25-4587-b396-8dc53285b6f7" providerId="ADAL" clId="{938E6C23-FAAB-4895-8877-1CEA037435DE}" dt="2020-09-21T02:33:52.307" v="643" actId="14100"/>
          <ac:cxnSpMkLst>
            <pc:docMk/>
            <pc:sldMk cId="917614165" sldId="256"/>
            <ac:cxnSpMk id="80" creationId="{B766F556-A4A1-498D-8EF5-E748262FB578}"/>
          </ac:cxnSpMkLst>
        </pc:cxnChg>
        <pc:cxnChg chg="add del mod">
          <ac:chgData name="Pavel Koprov" userId="992a79b9-2d25-4587-b396-8dc53285b6f7" providerId="ADAL" clId="{938E6C23-FAAB-4895-8877-1CEA037435DE}" dt="2020-09-21T02:40:46.189" v="867" actId="478"/>
          <ac:cxnSpMkLst>
            <pc:docMk/>
            <pc:sldMk cId="917614165" sldId="256"/>
            <ac:cxnSpMk id="88" creationId="{D7CB9BA9-12ED-4139-9A17-9A48467214D3}"/>
          </ac:cxnSpMkLst>
        </pc:cxnChg>
        <pc:cxnChg chg="add del mod">
          <ac:chgData name="Pavel Koprov" userId="992a79b9-2d25-4587-b396-8dc53285b6f7" providerId="ADAL" clId="{938E6C23-FAAB-4895-8877-1CEA037435DE}" dt="2020-09-21T02:40:51.117" v="869" actId="478"/>
          <ac:cxnSpMkLst>
            <pc:docMk/>
            <pc:sldMk cId="917614165" sldId="256"/>
            <ac:cxnSpMk id="89" creationId="{EC3FF2F7-0975-468B-92F1-45DDEEB62B91}"/>
          </ac:cxnSpMkLst>
        </pc:cxnChg>
        <pc:cxnChg chg="add del mod">
          <ac:chgData name="Pavel Koprov" userId="992a79b9-2d25-4587-b396-8dc53285b6f7" providerId="ADAL" clId="{938E6C23-FAAB-4895-8877-1CEA037435DE}" dt="2020-09-21T02:40:46.189" v="867" actId="478"/>
          <ac:cxnSpMkLst>
            <pc:docMk/>
            <pc:sldMk cId="917614165" sldId="256"/>
            <ac:cxnSpMk id="90" creationId="{8A087EF7-8ACC-41A2-AD98-4060DF77F46A}"/>
          </ac:cxnSpMkLst>
        </pc:cxnChg>
        <pc:cxnChg chg="add del mod">
          <ac:chgData name="Pavel Koprov" userId="992a79b9-2d25-4587-b396-8dc53285b6f7" providerId="ADAL" clId="{938E6C23-FAAB-4895-8877-1CEA037435DE}" dt="2020-09-21T02:40:46.189" v="867" actId="478"/>
          <ac:cxnSpMkLst>
            <pc:docMk/>
            <pc:sldMk cId="917614165" sldId="256"/>
            <ac:cxnSpMk id="91" creationId="{728498B7-DC0B-4222-91BE-7CD1080503A2}"/>
          </ac:cxnSpMkLst>
        </pc:cxnChg>
        <pc:cxnChg chg="add del mod">
          <ac:chgData name="Pavel Koprov" userId="992a79b9-2d25-4587-b396-8dc53285b6f7" providerId="ADAL" clId="{938E6C23-FAAB-4895-8877-1CEA037435DE}" dt="2020-09-21T02:40:48.940" v="868" actId="478"/>
          <ac:cxnSpMkLst>
            <pc:docMk/>
            <pc:sldMk cId="917614165" sldId="256"/>
            <ac:cxnSpMk id="92" creationId="{4DF1293D-1500-4220-BD1E-B1C3FD51BEB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F5288-0AD4-4BEE-A583-FB3C873AF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329E8-3DE0-4C02-AEF2-0F4755CC1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D6B1F-73EF-4A2D-BFCD-ED356DA3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4D70-9D53-40E3-A2F9-C409F0F895EC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3B89A-8188-4C1C-BB0E-FE02AFB7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81E34-6E62-44BC-9492-F10C25F2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BDA6-0093-4842-B57E-D6CCF6207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03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B9B6E-B8C6-4847-B1BA-9DF5FA9A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7A9B8-3A79-4CDF-B694-AF8245B5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B9D01-52AF-42D6-9001-78D1E2B0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4D70-9D53-40E3-A2F9-C409F0F895EC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CC2EA-02A9-446D-B3FC-D151DFD6E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EBFC3-4236-4681-89E1-56783F33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BDA6-0093-4842-B57E-D6CCF6207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7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1F0D8E-E183-4B51-8234-9627AFE6D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713DD-829F-45D1-95DF-D2EBFC84E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B8905-734B-4068-9161-6BEF88814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4D70-9D53-40E3-A2F9-C409F0F895EC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B95AD-39E3-492A-8A58-98A8936B6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5E3D2-18AC-4CBA-9CAB-143209FB3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BDA6-0093-4842-B57E-D6CCF6207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84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135AE-4F11-4C30-AAA9-07DF5F577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D3C1B-621E-4607-97BD-89D4893D7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CC518-81BA-43CE-A850-45B60A409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4D70-9D53-40E3-A2F9-C409F0F895EC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2C25F-6339-473E-BAE7-63A743639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2CE03-15AC-42C1-9D0E-D8CEF49A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BDA6-0093-4842-B57E-D6CCF6207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5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5F60-D022-42E7-A740-6AD14BF94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9350C-BAA2-4C02-BC3E-7AA2122A0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CE97F-4675-43A5-A91F-11AC85DEC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4D70-9D53-40E3-A2F9-C409F0F895EC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77559-A5A8-44C8-B19D-7323B9BB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0DDBA-08CB-4203-A090-94EFCBA6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BDA6-0093-4842-B57E-D6CCF6207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1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86DEF-9CEB-41AB-9EED-95299DFB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C5306-9B02-48DC-8539-CC382CE34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E5621-3DEA-4160-A1B7-6B4ABFFB2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16AE5-BBEE-4475-85BB-E673FAC66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4D70-9D53-40E3-A2F9-C409F0F895EC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EC372-5BC6-4916-A71F-524E2095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0E624-2508-491D-AB76-A93FF950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BDA6-0093-4842-B57E-D6CCF6207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0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24FE-D7A9-4686-A646-A2E4D03E0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480A0-C2A7-4606-9CF7-732579F76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14BFE-21B2-4FB1-9F5E-E4B3B0D2D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D28212-C86F-42B4-9490-3153EE874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59D204-52DE-4C9C-A1DF-6DAF2D446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56128-BE61-4B38-B34A-D7CBADD49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4D70-9D53-40E3-A2F9-C409F0F895EC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7D7729-29DD-413A-96DF-A74BB2F92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38DE34-7064-4A01-93C0-0E0CBADD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BDA6-0093-4842-B57E-D6CCF6207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7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A34A8-3F04-4398-84CC-398286462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17D59C-90B8-417C-810D-BF61A746D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4D70-9D53-40E3-A2F9-C409F0F895EC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FB52A-B884-4D19-86C8-240D46FA8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CD255-2E63-4814-8EDF-044C4723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BDA6-0093-4842-B57E-D6CCF6207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8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2F9466-4BCB-40F6-8F08-F8A07FE06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4D70-9D53-40E3-A2F9-C409F0F895EC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800C6-DC00-4CD7-897B-71C9D6654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FA23E-B771-41CB-8D29-A1273EC2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BDA6-0093-4842-B57E-D6CCF6207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2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BCDCB-C6FB-42D8-B730-141A59662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11974-C036-4759-B723-FC38A158E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6554-79C9-4BC8-90B7-790F7C433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9B7F0-B219-423D-83D8-E2EDA150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4D70-9D53-40E3-A2F9-C409F0F895EC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F3E86-96AF-4D9C-BD59-1A5ED69B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A3701-3AD6-4A90-BD2B-E17AB9A5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BDA6-0093-4842-B57E-D6CCF6207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5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61D8-0B0F-4450-A9FD-157F50D75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753D61-37A2-45FB-AE55-3F07E6541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9A8E8-2870-48AD-8A42-977489DB7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150D3-75E2-4B7B-B184-8A34F546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4D70-9D53-40E3-A2F9-C409F0F895EC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6C716-E716-4900-AA3F-34D9446F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D9764-42AD-4952-B4A9-C5D1A5C7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BDA6-0093-4842-B57E-D6CCF6207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95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6B8C5B-0988-4C8B-9901-C0EAE50CE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85853-F78A-4053-9ADF-FD478DCDD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EB04A-06AA-43B0-9D72-0A8132D7B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A4D70-9D53-40E3-A2F9-C409F0F895EC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FE046-FD5C-4593-8E85-0B5A66596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5C5A3-F48F-459E-9737-665392C67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5BDA6-0093-4842-B57E-D6CCF6207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7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DD7D14-66AF-4230-9E5B-D548F0567C12}"/>
              </a:ext>
            </a:extLst>
          </p:cNvPr>
          <p:cNvSpPr txBox="1"/>
          <p:nvPr/>
        </p:nvSpPr>
        <p:spPr>
          <a:xfrm>
            <a:off x="349046" y="331383"/>
            <a:ext cx="11493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ISE 754 HW 5</a:t>
            </a:r>
          </a:p>
          <a:p>
            <a:pPr algn="ctr"/>
            <a:r>
              <a:rPr lang="en-US" dirty="0"/>
              <a:t>Pavel “Pasha” Koprov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2DA41-51F5-4B2C-BED5-0154732DEE2B}"/>
              </a:ext>
            </a:extLst>
          </p:cNvPr>
          <p:cNvSpPr txBox="1"/>
          <p:nvPr/>
        </p:nvSpPr>
        <p:spPr>
          <a:xfrm>
            <a:off x="482433" y="930143"/>
            <a:ext cx="152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Question 1a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53BC7E-CDC3-4A23-AB84-D32EC8BA65C0}"/>
              </a:ext>
            </a:extLst>
          </p:cNvPr>
          <p:cNvSpPr txBox="1"/>
          <p:nvPr/>
        </p:nvSpPr>
        <p:spPr>
          <a:xfrm>
            <a:off x="868551" y="1492889"/>
            <a:ext cx="7239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	1	2	3	4	</a:t>
            </a:r>
            <a:r>
              <a:rPr lang="en-US" dirty="0" err="1"/>
              <a:t>C</a:t>
            </a:r>
            <a:r>
              <a:rPr lang="en-US" baseline="-25000" dirty="0" err="1"/>
              <a:t>yj</a:t>
            </a:r>
            <a:r>
              <a:rPr lang="en-US" dirty="0"/>
              <a:t>	</a:t>
            </a:r>
            <a:r>
              <a:rPr lang="en-US" dirty="0" err="1"/>
              <a:t>k</a:t>
            </a:r>
            <a:r>
              <a:rPr lang="en-US" baseline="-25000" dirty="0" err="1"/>
              <a:t>Y</a:t>
            </a:r>
            <a:r>
              <a:rPr lang="en-US" dirty="0"/>
              <a:t>	 </a:t>
            </a:r>
            <a:r>
              <a:rPr lang="en-US" dirty="0" err="1"/>
              <a:t>C</a:t>
            </a:r>
            <a:r>
              <a:rPr lang="en-US" baseline="-25000" dirty="0" err="1"/>
              <a:t>yj</a:t>
            </a:r>
            <a:r>
              <a:rPr lang="en-US" dirty="0"/>
              <a:t>+ </a:t>
            </a:r>
            <a:r>
              <a:rPr lang="en-US" dirty="0" err="1"/>
              <a:t>k</a:t>
            </a:r>
            <a:r>
              <a:rPr lang="en-US" baseline="-25000" dirty="0" err="1"/>
              <a:t>Y</a:t>
            </a:r>
            <a:endParaRPr lang="en-US" baseline="-25000" dirty="0"/>
          </a:p>
          <a:p>
            <a:r>
              <a:rPr lang="en-US" dirty="0"/>
              <a:t>1	0	92	50	56	198	50	248</a:t>
            </a:r>
          </a:p>
          <a:p>
            <a:r>
              <a:rPr lang="en-US" dirty="0"/>
              <a:t>2	92	0	80	74	246	50	296</a:t>
            </a:r>
          </a:p>
          <a:p>
            <a:r>
              <a:rPr lang="en-US" dirty="0"/>
              <a:t>3	50	80	0	18	148	50	198</a:t>
            </a:r>
          </a:p>
          <a:p>
            <a:r>
              <a:rPr lang="en-US" dirty="0"/>
              <a:t>4	56	74	18	0	148	50	198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A28A331-9842-4A22-AF84-A210680167EF}"/>
              </a:ext>
            </a:extLst>
          </p:cNvPr>
          <p:cNvCxnSpPr>
            <a:cxnSpLocks/>
          </p:cNvCxnSpPr>
          <p:nvPr/>
        </p:nvCxnSpPr>
        <p:spPr>
          <a:xfrm>
            <a:off x="868550" y="1814650"/>
            <a:ext cx="7146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F24777-F523-42BA-BB64-DA8D8ACE2F49}"/>
              </a:ext>
            </a:extLst>
          </p:cNvPr>
          <p:cNvCxnSpPr/>
          <p:nvPr/>
        </p:nvCxnSpPr>
        <p:spPr>
          <a:xfrm>
            <a:off x="1601751" y="1492889"/>
            <a:ext cx="0" cy="1477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9BBF2BB-FF19-4F46-9CE0-0E4D374AD241}"/>
              </a:ext>
            </a:extLst>
          </p:cNvPr>
          <p:cNvCxnSpPr/>
          <p:nvPr/>
        </p:nvCxnSpPr>
        <p:spPr>
          <a:xfrm>
            <a:off x="5162944" y="1505324"/>
            <a:ext cx="0" cy="1477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5485913-4171-4127-9410-41E5F321F65B}"/>
              </a:ext>
            </a:extLst>
          </p:cNvPr>
          <p:cNvCxnSpPr/>
          <p:nvPr/>
        </p:nvCxnSpPr>
        <p:spPr>
          <a:xfrm>
            <a:off x="6136436" y="1489774"/>
            <a:ext cx="0" cy="1477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B56BAC-F641-455C-B513-286D1ADEDCA1}"/>
              </a:ext>
            </a:extLst>
          </p:cNvPr>
          <p:cNvCxnSpPr/>
          <p:nvPr/>
        </p:nvCxnSpPr>
        <p:spPr>
          <a:xfrm>
            <a:off x="7016626" y="1483552"/>
            <a:ext cx="0" cy="1477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49F22DF-BBEC-4A4B-9B1F-6358B2006E44}"/>
              </a:ext>
            </a:extLst>
          </p:cNvPr>
          <p:cNvSpPr txBox="1"/>
          <p:nvPr/>
        </p:nvSpPr>
        <p:spPr>
          <a:xfrm>
            <a:off x="8658807" y="1576868"/>
            <a:ext cx="226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 {3}, TC = 198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551C15F-E39D-4041-A7D2-198770834481}"/>
              </a:ext>
            </a:extLst>
          </p:cNvPr>
          <p:cNvSpPr txBox="1"/>
          <p:nvPr/>
        </p:nvSpPr>
        <p:spPr>
          <a:xfrm>
            <a:off x="871659" y="3287478"/>
            <a:ext cx="7239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	1	2	3	4	</a:t>
            </a:r>
            <a:r>
              <a:rPr lang="en-US" dirty="0" err="1"/>
              <a:t>C</a:t>
            </a:r>
            <a:r>
              <a:rPr lang="en-US" baseline="-25000" dirty="0" err="1"/>
              <a:t>yj</a:t>
            </a:r>
            <a:r>
              <a:rPr lang="en-US" dirty="0"/>
              <a:t>	</a:t>
            </a:r>
            <a:r>
              <a:rPr lang="en-US" dirty="0" err="1"/>
              <a:t>k</a:t>
            </a:r>
            <a:r>
              <a:rPr lang="en-US" baseline="-25000" dirty="0" err="1"/>
              <a:t>Y</a:t>
            </a:r>
            <a:r>
              <a:rPr lang="en-US" dirty="0"/>
              <a:t>	 </a:t>
            </a:r>
            <a:r>
              <a:rPr lang="en-US" dirty="0" err="1"/>
              <a:t>C</a:t>
            </a:r>
            <a:r>
              <a:rPr lang="en-US" baseline="-25000" dirty="0" err="1"/>
              <a:t>yj</a:t>
            </a:r>
            <a:r>
              <a:rPr lang="en-US" dirty="0"/>
              <a:t>+ </a:t>
            </a:r>
            <a:r>
              <a:rPr lang="en-US" dirty="0" err="1"/>
              <a:t>k</a:t>
            </a:r>
            <a:r>
              <a:rPr lang="en-US" baseline="-25000" dirty="0" err="1"/>
              <a:t>Y</a:t>
            </a:r>
            <a:endParaRPr lang="en-US" baseline="-25000" dirty="0"/>
          </a:p>
          <a:p>
            <a:r>
              <a:rPr lang="en-US" dirty="0"/>
              <a:t>3, 1	0	80	0	18	98	100	198</a:t>
            </a:r>
          </a:p>
          <a:p>
            <a:r>
              <a:rPr lang="en-US" dirty="0"/>
              <a:t>3, 2	50	0	0	18	68	100	168</a:t>
            </a:r>
          </a:p>
          <a:p>
            <a:r>
              <a:rPr lang="en-US" dirty="0"/>
              <a:t>3, 4	50	74	0	0	124	100	224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C5FBC77-5262-4688-B182-B4CCC13448D7}"/>
              </a:ext>
            </a:extLst>
          </p:cNvPr>
          <p:cNvCxnSpPr>
            <a:cxnSpLocks/>
          </p:cNvCxnSpPr>
          <p:nvPr/>
        </p:nvCxnSpPr>
        <p:spPr>
          <a:xfrm>
            <a:off x="871658" y="3609239"/>
            <a:ext cx="7146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F6FF7BF-8482-4A9D-AE12-0AE5D4511E3C}"/>
              </a:ext>
            </a:extLst>
          </p:cNvPr>
          <p:cNvCxnSpPr>
            <a:cxnSpLocks/>
          </p:cNvCxnSpPr>
          <p:nvPr/>
        </p:nvCxnSpPr>
        <p:spPr>
          <a:xfrm>
            <a:off x="1601751" y="3299913"/>
            <a:ext cx="0" cy="1097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8A8C74B-2B92-4587-AFDE-E1FBE7A45EAD}"/>
              </a:ext>
            </a:extLst>
          </p:cNvPr>
          <p:cNvCxnSpPr>
            <a:cxnSpLocks/>
          </p:cNvCxnSpPr>
          <p:nvPr/>
        </p:nvCxnSpPr>
        <p:spPr>
          <a:xfrm>
            <a:off x="5166052" y="3299913"/>
            <a:ext cx="0" cy="1085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71F9B9E-1650-4145-867A-398005608CD9}"/>
              </a:ext>
            </a:extLst>
          </p:cNvPr>
          <p:cNvCxnSpPr>
            <a:cxnSpLocks/>
          </p:cNvCxnSpPr>
          <p:nvPr/>
        </p:nvCxnSpPr>
        <p:spPr>
          <a:xfrm>
            <a:off x="6139544" y="3284363"/>
            <a:ext cx="0" cy="1101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C5B6BA5-A652-4F49-9428-ACF0E6D8FFAC}"/>
              </a:ext>
            </a:extLst>
          </p:cNvPr>
          <p:cNvCxnSpPr>
            <a:cxnSpLocks/>
          </p:cNvCxnSpPr>
          <p:nvPr/>
        </p:nvCxnSpPr>
        <p:spPr>
          <a:xfrm>
            <a:off x="7019734" y="3278141"/>
            <a:ext cx="0" cy="1107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EF60895-8481-48D7-96D4-E582E880AF96}"/>
              </a:ext>
            </a:extLst>
          </p:cNvPr>
          <p:cNvSpPr txBox="1"/>
          <p:nvPr/>
        </p:nvSpPr>
        <p:spPr>
          <a:xfrm>
            <a:off x="8658807" y="3438579"/>
            <a:ext cx="201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 {3, 2}, TC = 168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6AEBEBC-1604-4A1E-9A1C-91A095295A62}"/>
              </a:ext>
            </a:extLst>
          </p:cNvPr>
          <p:cNvSpPr txBox="1"/>
          <p:nvPr/>
        </p:nvSpPr>
        <p:spPr>
          <a:xfrm>
            <a:off x="865437" y="4886120"/>
            <a:ext cx="7239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	1	2	3	4	</a:t>
            </a:r>
            <a:r>
              <a:rPr lang="en-US" dirty="0" err="1"/>
              <a:t>C</a:t>
            </a:r>
            <a:r>
              <a:rPr lang="en-US" baseline="-25000" dirty="0" err="1"/>
              <a:t>yj</a:t>
            </a:r>
            <a:r>
              <a:rPr lang="en-US" dirty="0"/>
              <a:t>	</a:t>
            </a:r>
            <a:r>
              <a:rPr lang="en-US" dirty="0" err="1"/>
              <a:t>k</a:t>
            </a:r>
            <a:r>
              <a:rPr lang="en-US" baseline="-25000" dirty="0" err="1"/>
              <a:t>Y</a:t>
            </a:r>
            <a:r>
              <a:rPr lang="en-US" dirty="0"/>
              <a:t>	 </a:t>
            </a:r>
            <a:r>
              <a:rPr lang="en-US" dirty="0" err="1"/>
              <a:t>C</a:t>
            </a:r>
            <a:r>
              <a:rPr lang="en-US" baseline="-25000" dirty="0" err="1"/>
              <a:t>yj</a:t>
            </a:r>
            <a:r>
              <a:rPr lang="en-US" dirty="0"/>
              <a:t>+ </a:t>
            </a:r>
            <a:r>
              <a:rPr lang="en-US" dirty="0" err="1"/>
              <a:t>k</a:t>
            </a:r>
            <a:r>
              <a:rPr lang="en-US" baseline="-25000" dirty="0" err="1"/>
              <a:t>Y</a:t>
            </a:r>
            <a:endParaRPr lang="en-US" baseline="-25000" dirty="0"/>
          </a:p>
          <a:p>
            <a:r>
              <a:rPr lang="en-US" dirty="0"/>
              <a:t>3, 2, 1	0	0	0	18	18	150	168</a:t>
            </a:r>
          </a:p>
          <a:p>
            <a:r>
              <a:rPr lang="en-US" dirty="0"/>
              <a:t>3, 2, 4	50	0	0	0	50	150	200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B7AB213-F127-4D16-BF45-8D8E48151C18}"/>
              </a:ext>
            </a:extLst>
          </p:cNvPr>
          <p:cNvCxnSpPr>
            <a:cxnSpLocks/>
          </p:cNvCxnSpPr>
          <p:nvPr/>
        </p:nvCxnSpPr>
        <p:spPr>
          <a:xfrm>
            <a:off x="865436" y="5207881"/>
            <a:ext cx="7146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93A6D24-9443-4359-8677-E408FBD3B8AD}"/>
              </a:ext>
            </a:extLst>
          </p:cNvPr>
          <p:cNvCxnSpPr>
            <a:cxnSpLocks/>
          </p:cNvCxnSpPr>
          <p:nvPr/>
        </p:nvCxnSpPr>
        <p:spPr>
          <a:xfrm>
            <a:off x="1601751" y="4876783"/>
            <a:ext cx="0" cy="932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945318B-9110-4318-A55C-A85110FE3C9C}"/>
              </a:ext>
            </a:extLst>
          </p:cNvPr>
          <p:cNvCxnSpPr>
            <a:cxnSpLocks/>
          </p:cNvCxnSpPr>
          <p:nvPr/>
        </p:nvCxnSpPr>
        <p:spPr>
          <a:xfrm>
            <a:off x="5159830" y="4898555"/>
            <a:ext cx="3114" cy="91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285995F-EE98-4FA8-B913-5CAB5913988A}"/>
              </a:ext>
            </a:extLst>
          </p:cNvPr>
          <p:cNvCxnSpPr>
            <a:cxnSpLocks/>
          </p:cNvCxnSpPr>
          <p:nvPr/>
        </p:nvCxnSpPr>
        <p:spPr>
          <a:xfrm>
            <a:off x="6133322" y="4883005"/>
            <a:ext cx="3114" cy="926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766F556-A4A1-498D-8EF5-E748262FB578}"/>
              </a:ext>
            </a:extLst>
          </p:cNvPr>
          <p:cNvCxnSpPr>
            <a:cxnSpLocks/>
          </p:cNvCxnSpPr>
          <p:nvPr/>
        </p:nvCxnSpPr>
        <p:spPr>
          <a:xfrm>
            <a:off x="7013512" y="4876783"/>
            <a:ext cx="3114" cy="932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7DB9645-CBC9-4852-B10A-D034AFC72DBD}"/>
              </a:ext>
            </a:extLst>
          </p:cNvPr>
          <p:cNvSpPr txBox="1"/>
          <p:nvPr/>
        </p:nvSpPr>
        <p:spPr>
          <a:xfrm>
            <a:off x="8652585" y="5037221"/>
            <a:ext cx="237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Y* </a:t>
            </a:r>
            <a:r>
              <a:rPr lang="en-US" dirty="0"/>
              <a:t>= {3</a:t>
            </a:r>
            <a:r>
              <a:rPr lang="en-US"/>
              <a:t>, 2}, </a:t>
            </a:r>
            <a:r>
              <a:rPr lang="en-US" dirty="0"/>
              <a:t>TC </a:t>
            </a:r>
            <a:r>
              <a:rPr lang="en-US"/>
              <a:t>= 168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14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243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Koprov</dc:creator>
  <cp:lastModifiedBy>Pavel Koprov</cp:lastModifiedBy>
  <cp:revision>1</cp:revision>
  <dcterms:created xsi:type="dcterms:W3CDTF">2020-09-21T02:03:47Z</dcterms:created>
  <dcterms:modified xsi:type="dcterms:W3CDTF">2020-09-21T02:41:10Z</dcterms:modified>
</cp:coreProperties>
</file>