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47F0A1-D588-488A-BDEB-5E66AAB5AFE2}" v="5" dt="2020-10-22T18:53:20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 Koprov" userId="992a79b9-2d25-4587-b396-8dc53285b6f7" providerId="ADAL" clId="{6747F0A1-D588-488A-BDEB-5E66AAB5AFE2}"/>
    <pc:docChg chg="undo custSel delSld modSld">
      <pc:chgData name="Pavel Koprov" userId="992a79b9-2d25-4587-b396-8dc53285b6f7" providerId="ADAL" clId="{6747F0A1-D588-488A-BDEB-5E66AAB5AFE2}" dt="2020-10-22T19:08:24.099" v="357" actId="20577"/>
      <pc:docMkLst>
        <pc:docMk/>
      </pc:docMkLst>
      <pc:sldChg chg="addSp delSp modSp mod">
        <pc:chgData name="Pavel Koprov" userId="992a79b9-2d25-4587-b396-8dc53285b6f7" providerId="ADAL" clId="{6747F0A1-D588-488A-BDEB-5E66AAB5AFE2}" dt="2020-10-22T19:08:24.099" v="357" actId="20577"/>
        <pc:sldMkLst>
          <pc:docMk/>
          <pc:sldMk cId="917614165" sldId="256"/>
        </pc:sldMkLst>
        <pc:spChg chg="del mod">
          <ac:chgData name="Pavel Koprov" userId="992a79b9-2d25-4587-b396-8dc53285b6f7" providerId="ADAL" clId="{6747F0A1-D588-488A-BDEB-5E66AAB5AFE2}" dt="2020-10-22T02:24:05.547" v="1" actId="478"/>
          <ac:spMkLst>
            <pc:docMk/>
            <pc:sldMk cId="917614165" sldId="256"/>
            <ac:spMk id="2" creationId="{317E1472-F75E-485E-8C48-6A081C158B28}"/>
          </ac:spMkLst>
        </pc:spChg>
        <pc:spChg chg="add mod">
          <ac:chgData name="Pavel Koprov" userId="992a79b9-2d25-4587-b396-8dc53285b6f7" providerId="ADAL" clId="{6747F0A1-D588-488A-BDEB-5E66AAB5AFE2}" dt="2020-10-22T18:57:21.017" v="239" actId="20577"/>
          <ac:spMkLst>
            <pc:docMk/>
            <pc:sldMk cId="917614165" sldId="256"/>
            <ac:spMk id="3" creationId="{81BF9891-3485-471D-BF1F-EC024617B47D}"/>
          </ac:spMkLst>
        </pc:spChg>
        <pc:spChg chg="mod">
          <ac:chgData name="Pavel Koprov" userId="992a79b9-2d25-4587-b396-8dc53285b6f7" providerId="ADAL" clId="{6747F0A1-D588-488A-BDEB-5E66AAB5AFE2}" dt="2020-10-22T02:24:11.887" v="4" actId="20577"/>
          <ac:spMkLst>
            <pc:docMk/>
            <pc:sldMk cId="917614165" sldId="256"/>
            <ac:spMk id="4" creationId="{8EDD7D14-66AF-4230-9E5B-D548F0567C12}"/>
          </ac:spMkLst>
        </pc:spChg>
        <pc:spChg chg="mod">
          <ac:chgData name="Pavel Koprov" userId="992a79b9-2d25-4587-b396-8dc53285b6f7" providerId="ADAL" clId="{6747F0A1-D588-488A-BDEB-5E66AAB5AFE2}" dt="2020-10-22T02:24:15.547" v="7" actId="20577"/>
          <ac:spMkLst>
            <pc:docMk/>
            <pc:sldMk cId="917614165" sldId="256"/>
            <ac:spMk id="5" creationId="{5002DA41-51F5-4B2C-BED5-0154732DEE2B}"/>
          </ac:spMkLst>
        </pc:spChg>
        <pc:spChg chg="add del mod">
          <ac:chgData name="Pavel Koprov" userId="992a79b9-2d25-4587-b396-8dc53285b6f7" providerId="ADAL" clId="{6747F0A1-D588-488A-BDEB-5E66AAB5AFE2}" dt="2020-10-22T18:52:22.215" v="169" actId="478"/>
          <ac:spMkLst>
            <pc:docMk/>
            <pc:sldMk cId="917614165" sldId="256"/>
            <ac:spMk id="7" creationId="{29E04520-E897-4D82-9E5E-EF6330B31EBF}"/>
          </ac:spMkLst>
        </pc:spChg>
        <pc:spChg chg="add mod">
          <ac:chgData name="Pavel Koprov" userId="992a79b9-2d25-4587-b396-8dc53285b6f7" providerId="ADAL" clId="{6747F0A1-D588-488A-BDEB-5E66AAB5AFE2}" dt="2020-10-22T02:25:08.164" v="21" actId="207"/>
          <ac:spMkLst>
            <pc:docMk/>
            <pc:sldMk cId="917614165" sldId="256"/>
            <ac:spMk id="8" creationId="{2A971AB3-A90B-40AC-B3EF-6813E436FADA}"/>
          </ac:spMkLst>
        </pc:spChg>
        <pc:spChg chg="add del mod">
          <ac:chgData name="Pavel Koprov" userId="992a79b9-2d25-4587-b396-8dc53285b6f7" providerId="ADAL" clId="{6747F0A1-D588-488A-BDEB-5E66AAB5AFE2}" dt="2020-10-22T18:57:09.931" v="236" actId="478"/>
          <ac:spMkLst>
            <pc:docMk/>
            <pc:sldMk cId="917614165" sldId="256"/>
            <ac:spMk id="9" creationId="{60FC99C0-6DD8-437B-9891-8B7EEC88040F}"/>
          </ac:spMkLst>
        </pc:spChg>
        <pc:spChg chg="add mod">
          <ac:chgData name="Pavel Koprov" userId="992a79b9-2d25-4587-b396-8dc53285b6f7" providerId="ADAL" clId="{6747F0A1-D588-488A-BDEB-5E66AAB5AFE2}" dt="2020-10-22T18:52:41.106" v="186" actId="1076"/>
          <ac:spMkLst>
            <pc:docMk/>
            <pc:sldMk cId="917614165" sldId="256"/>
            <ac:spMk id="10" creationId="{473AE484-1688-4F86-8A36-729E80CC600A}"/>
          </ac:spMkLst>
        </pc:spChg>
        <pc:spChg chg="add del mod">
          <ac:chgData name="Pavel Koprov" userId="992a79b9-2d25-4587-b396-8dc53285b6f7" providerId="ADAL" clId="{6747F0A1-D588-488A-BDEB-5E66AAB5AFE2}" dt="2020-10-22T18:57:41.230" v="243" actId="478"/>
          <ac:spMkLst>
            <pc:docMk/>
            <pc:sldMk cId="917614165" sldId="256"/>
            <ac:spMk id="11" creationId="{AD0BB6EB-A8C2-48F8-B265-48B2E7AAA320}"/>
          </ac:spMkLst>
        </pc:spChg>
        <pc:spChg chg="add del mod">
          <ac:chgData name="Pavel Koprov" userId="992a79b9-2d25-4587-b396-8dc53285b6f7" providerId="ADAL" clId="{6747F0A1-D588-488A-BDEB-5E66AAB5AFE2}" dt="2020-10-22T18:52:18.264" v="167" actId="478"/>
          <ac:spMkLst>
            <pc:docMk/>
            <pc:sldMk cId="917614165" sldId="256"/>
            <ac:spMk id="12" creationId="{D7F82717-C3A3-403A-916B-496FC211756F}"/>
          </ac:spMkLst>
        </pc:spChg>
        <pc:spChg chg="add del mod">
          <ac:chgData name="Pavel Koprov" userId="992a79b9-2d25-4587-b396-8dc53285b6f7" providerId="ADAL" clId="{6747F0A1-D588-488A-BDEB-5E66AAB5AFE2}" dt="2020-10-22T18:58:43.677" v="262" actId="478"/>
          <ac:spMkLst>
            <pc:docMk/>
            <pc:sldMk cId="917614165" sldId="256"/>
            <ac:spMk id="13" creationId="{B2E2AC6E-3E50-4600-9EF2-8314201F52D0}"/>
          </ac:spMkLst>
        </pc:spChg>
        <pc:spChg chg="add del mod">
          <ac:chgData name="Pavel Koprov" userId="992a79b9-2d25-4587-b396-8dc53285b6f7" providerId="ADAL" clId="{6747F0A1-D588-488A-BDEB-5E66AAB5AFE2}" dt="2020-10-22T18:52:16.602" v="166" actId="478"/>
          <ac:spMkLst>
            <pc:docMk/>
            <pc:sldMk cId="917614165" sldId="256"/>
            <ac:spMk id="14" creationId="{3023C749-2B21-433C-A07E-6D0A20E9221A}"/>
          </ac:spMkLst>
        </pc:spChg>
        <pc:spChg chg="add mod">
          <ac:chgData name="Pavel Koprov" userId="992a79b9-2d25-4587-b396-8dc53285b6f7" providerId="ADAL" clId="{6747F0A1-D588-488A-BDEB-5E66AAB5AFE2}" dt="2020-10-22T18:58:29.393" v="260" actId="400"/>
          <ac:spMkLst>
            <pc:docMk/>
            <pc:sldMk cId="917614165" sldId="256"/>
            <ac:spMk id="15" creationId="{FE010B51-C2A8-452A-97EC-18170F735326}"/>
          </ac:spMkLst>
        </pc:spChg>
        <pc:spChg chg="add del mod">
          <ac:chgData name="Pavel Koprov" userId="992a79b9-2d25-4587-b396-8dc53285b6f7" providerId="ADAL" clId="{6747F0A1-D588-488A-BDEB-5E66AAB5AFE2}" dt="2020-10-22T18:52:16.602" v="166" actId="478"/>
          <ac:spMkLst>
            <pc:docMk/>
            <pc:sldMk cId="917614165" sldId="256"/>
            <ac:spMk id="16" creationId="{674925EF-EAFF-41DE-9EC5-512629BBE349}"/>
          </ac:spMkLst>
        </pc:spChg>
        <pc:spChg chg="add del mod">
          <ac:chgData name="Pavel Koprov" userId="992a79b9-2d25-4587-b396-8dc53285b6f7" providerId="ADAL" clId="{6747F0A1-D588-488A-BDEB-5E66AAB5AFE2}" dt="2020-10-22T19:03:26.124" v="310" actId="478"/>
          <ac:spMkLst>
            <pc:docMk/>
            <pc:sldMk cId="917614165" sldId="256"/>
            <ac:spMk id="17" creationId="{EDC3510D-8852-4C0B-AE36-7D9201B16522}"/>
          </ac:spMkLst>
        </pc:spChg>
        <pc:spChg chg="add del mod">
          <ac:chgData name="Pavel Koprov" userId="992a79b9-2d25-4587-b396-8dc53285b6f7" providerId="ADAL" clId="{6747F0A1-D588-488A-BDEB-5E66AAB5AFE2}" dt="2020-10-22T18:52:16.602" v="166" actId="478"/>
          <ac:spMkLst>
            <pc:docMk/>
            <pc:sldMk cId="917614165" sldId="256"/>
            <ac:spMk id="18" creationId="{87ADE4B4-A329-4E82-8AD3-22684DA164BF}"/>
          </ac:spMkLst>
        </pc:spChg>
        <pc:spChg chg="add del mod">
          <ac:chgData name="Pavel Koprov" userId="992a79b9-2d25-4587-b396-8dc53285b6f7" providerId="ADAL" clId="{6747F0A1-D588-488A-BDEB-5E66AAB5AFE2}" dt="2020-10-22T19:02:06.462" v="298" actId="478"/>
          <ac:spMkLst>
            <pc:docMk/>
            <pc:sldMk cId="917614165" sldId="256"/>
            <ac:spMk id="19" creationId="{B5CE18FD-634E-48A3-B341-588F54504076}"/>
          </ac:spMkLst>
        </pc:spChg>
        <pc:spChg chg="add del mod">
          <ac:chgData name="Pavel Koprov" userId="992a79b9-2d25-4587-b396-8dc53285b6f7" providerId="ADAL" clId="{6747F0A1-D588-488A-BDEB-5E66AAB5AFE2}" dt="2020-10-22T18:52:16.602" v="166" actId="478"/>
          <ac:spMkLst>
            <pc:docMk/>
            <pc:sldMk cId="917614165" sldId="256"/>
            <ac:spMk id="20" creationId="{7A05F71E-F7A2-499D-8FFA-A4BD006942A3}"/>
          </ac:spMkLst>
        </pc:spChg>
        <pc:spChg chg="add del mod">
          <ac:chgData name="Pavel Koprov" userId="992a79b9-2d25-4587-b396-8dc53285b6f7" providerId="ADAL" clId="{6747F0A1-D588-488A-BDEB-5E66AAB5AFE2}" dt="2020-10-22T18:59:31.079" v="274" actId="478"/>
          <ac:spMkLst>
            <pc:docMk/>
            <pc:sldMk cId="917614165" sldId="256"/>
            <ac:spMk id="21" creationId="{72102D84-BBFB-4364-BCDF-C31193149C9F}"/>
          </ac:spMkLst>
        </pc:spChg>
        <pc:spChg chg="add del mod">
          <ac:chgData name="Pavel Koprov" userId="992a79b9-2d25-4587-b396-8dc53285b6f7" providerId="ADAL" clId="{6747F0A1-D588-488A-BDEB-5E66AAB5AFE2}" dt="2020-10-22T18:59:11.426" v="265" actId="478"/>
          <ac:spMkLst>
            <pc:docMk/>
            <pc:sldMk cId="917614165" sldId="256"/>
            <ac:spMk id="22" creationId="{AFBE7F98-11FE-4399-AA06-D7C54DAAF0C9}"/>
          </ac:spMkLst>
        </pc:spChg>
        <pc:spChg chg="add del mod">
          <ac:chgData name="Pavel Koprov" userId="992a79b9-2d25-4587-b396-8dc53285b6f7" providerId="ADAL" clId="{6747F0A1-D588-488A-BDEB-5E66AAB5AFE2}" dt="2020-10-22T19:00:07.958" v="287"/>
          <ac:spMkLst>
            <pc:docMk/>
            <pc:sldMk cId="917614165" sldId="256"/>
            <ac:spMk id="23" creationId="{C3029F48-EFF9-4568-BFE0-F24320E26369}"/>
          </ac:spMkLst>
        </pc:spChg>
        <pc:spChg chg="add del mod">
          <ac:chgData name="Pavel Koprov" userId="992a79b9-2d25-4587-b396-8dc53285b6f7" providerId="ADAL" clId="{6747F0A1-D588-488A-BDEB-5E66AAB5AFE2}" dt="2020-10-22T18:54:38.526" v="218" actId="478"/>
          <ac:spMkLst>
            <pc:docMk/>
            <pc:sldMk cId="917614165" sldId="256"/>
            <ac:spMk id="25" creationId="{DEC89216-B5A3-4521-8965-2F905424E64B}"/>
          </ac:spMkLst>
        </pc:spChg>
        <pc:spChg chg="add del mod">
          <ac:chgData name="Pavel Koprov" userId="992a79b9-2d25-4587-b396-8dc53285b6f7" providerId="ADAL" clId="{6747F0A1-D588-488A-BDEB-5E66AAB5AFE2}" dt="2020-10-22T18:52:16.602" v="166" actId="478"/>
          <ac:spMkLst>
            <pc:docMk/>
            <pc:sldMk cId="917614165" sldId="256"/>
            <ac:spMk id="26" creationId="{68B21192-A45B-4AB4-8670-95CA7DADAFDF}"/>
          </ac:spMkLst>
        </pc:spChg>
        <pc:spChg chg="add mod">
          <ac:chgData name="Pavel Koprov" userId="992a79b9-2d25-4587-b396-8dc53285b6f7" providerId="ADAL" clId="{6747F0A1-D588-488A-BDEB-5E66AAB5AFE2}" dt="2020-10-22T18:57:30.681" v="242" actId="20577"/>
          <ac:spMkLst>
            <pc:docMk/>
            <pc:sldMk cId="917614165" sldId="256"/>
            <ac:spMk id="27" creationId="{0E462ADF-78DE-4186-8C1D-9699028D36B3}"/>
          </ac:spMkLst>
        </pc:spChg>
        <pc:spChg chg="add mod">
          <ac:chgData name="Pavel Koprov" userId="992a79b9-2d25-4587-b396-8dc53285b6f7" providerId="ADAL" clId="{6747F0A1-D588-488A-BDEB-5E66AAB5AFE2}" dt="2020-10-22T18:57:55.865" v="248" actId="20577"/>
          <ac:spMkLst>
            <pc:docMk/>
            <pc:sldMk cId="917614165" sldId="256"/>
            <ac:spMk id="29" creationId="{78F589E0-52F9-4350-986D-D01019B5F539}"/>
          </ac:spMkLst>
        </pc:spChg>
        <pc:spChg chg="add del mod">
          <ac:chgData name="Pavel Koprov" userId="992a79b9-2d25-4587-b396-8dc53285b6f7" providerId="ADAL" clId="{6747F0A1-D588-488A-BDEB-5E66AAB5AFE2}" dt="2020-10-22T18:52:16.602" v="166" actId="478"/>
          <ac:spMkLst>
            <pc:docMk/>
            <pc:sldMk cId="917614165" sldId="256"/>
            <ac:spMk id="30" creationId="{57953616-0330-4170-96BE-A118337FD170}"/>
          </ac:spMkLst>
        </pc:spChg>
        <pc:spChg chg="add del mod">
          <ac:chgData name="Pavel Koprov" userId="992a79b9-2d25-4587-b396-8dc53285b6f7" providerId="ADAL" clId="{6747F0A1-D588-488A-BDEB-5E66AAB5AFE2}" dt="2020-10-22T18:52:16.602" v="166" actId="478"/>
          <ac:spMkLst>
            <pc:docMk/>
            <pc:sldMk cId="917614165" sldId="256"/>
            <ac:spMk id="32" creationId="{88545E47-08AC-4431-A499-F2B0B519FDE6}"/>
          </ac:spMkLst>
        </pc:spChg>
        <pc:spChg chg="add del mod">
          <ac:chgData name="Pavel Koprov" userId="992a79b9-2d25-4587-b396-8dc53285b6f7" providerId="ADAL" clId="{6747F0A1-D588-488A-BDEB-5E66AAB5AFE2}" dt="2020-10-22T18:52:16.602" v="166" actId="478"/>
          <ac:spMkLst>
            <pc:docMk/>
            <pc:sldMk cId="917614165" sldId="256"/>
            <ac:spMk id="34" creationId="{CC312B3B-7BDB-470D-845F-423E292A834C}"/>
          </ac:spMkLst>
        </pc:spChg>
        <pc:spChg chg="add del mod">
          <ac:chgData name="Pavel Koprov" userId="992a79b9-2d25-4587-b396-8dc53285b6f7" providerId="ADAL" clId="{6747F0A1-D588-488A-BDEB-5E66AAB5AFE2}" dt="2020-10-22T18:52:16.602" v="166" actId="478"/>
          <ac:spMkLst>
            <pc:docMk/>
            <pc:sldMk cId="917614165" sldId="256"/>
            <ac:spMk id="36" creationId="{EE109281-6E14-461F-B65F-AEA635478C8B}"/>
          </ac:spMkLst>
        </pc:spChg>
        <pc:spChg chg="add del mod">
          <ac:chgData name="Pavel Koprov" userId="992a79b9-2d25-4587-b396-8dc53285b6f7" providerId="ADAL" clId="{6747F0A1-D588-488A-BDEB-5E66AAB5AFE2}" dt="2020-10-22T18:52:16.602" v="166" actId="478"/>
          <ac:spMkLst>
            <pc:docMk/>
            <pc:sldMk cId="917614165" sldId="256"/>
            <ac:spMk id="40" creationId="{57F0ADFC-F4BB-475F-A329-776364AE022C}"/>
          </ac:spMkLst>
        </pc:spChg>
        <pc:spChg chg="add del mod">
          <ac:chgData name="Pavel Koprov" userId="992a79b9-2d25-4587-b396-8dc53285b6f7" providerId="ADAL" clId="{6747F0A1-D588-488A-BDEB-5E66AAB5AFE2}" dt="2020-10-22T18:52:16.602" v="166" actId="478"/>
          <ac:spMkLst>
            <pc:docMk/>
            <pc:sldMk cId="917614165" sldId="256"/>
            <ac:spMk id="42" creationId="{A3EEB380-A623-449A-82F9-965E7B6934E5}"/>
          </ac:spMkLst>
        </pc:spChg>
        <pc:spChg chg="add del mod">
          <ac:chgData name="Pavel Koprov" userId="992a79b9-2d25-4587-b396-8dc53285b6f7" providerId="ADAL" clId="{6747F0A1-D588-488A-BDEB-5E66AAB5AFE2}" dt="2020-10-22T18:52:16.602" v="166" actId="478"/>
          <ac:spMkLst>
            <pc:docMk/>
            <pc:sldMk cId="917614165" sldId="256"/>
            <ac:spMk id="46" creationId="{E3C4457E-9E83-495F-A951-75BF473CE335}"/>
          </ac:spMkLst>
        </pc:spChg>
        <pc:spChg chg="add del mod">
          <ac:chgData name="Pavel Koprov" userId="992a79b9-2d25-4587-b396-8dc53285b6f7" providerId="ADAL" clId="{6747F0A1-D588-488A-BDEB-5E66AAB5AFE2}" dt="2020-10-22T18:52:16.602" v="166" actId="478"/>
          <ac:spMkLst>
            <pc:docMk/>
            <pc:sldMk cId="917614165" sldId="256"/>
            <ac:spMk id="50" creationId="{C78498EC-6E74-4531-A44C-5314FF693F89}"/>
          </ac:spMkLst>
        </pc:spChg>
        <pc:spChg chg="add del mod">
          <ac:chgData name="Pavel Koprov" userId="992a79b9-2d25-4587-b396-8dc53285b6f7" providerId="ADAL" clId="{6747F0A1-D588-488A-BDEB-5E66AAB5AFE2}" dt="2020-10-22T02:37:28.354" v="123" actId="478"/>
          <ac:spMkLst>
            <pc:docMk/>
            <pc:sldMk cId="917614165" sldId="256"/>
            <ac:spMk id="52" creationId="{1C81CA10-5D74-4184-A2E3-7C55193E8A4D}"/>
          </ac:spMkLst>
        </pc:spChg>
        <pc:spChg chg="add del mod">
          <ac:chgData name="Pavel Koprov" userId="992a79b9-2d25-4587-b396-8dc53285b6f7" providerId="ADAL" clId="{6747F0A1-D588-488A-BDEB-5E66AAB5AFE2}" dt="2020-10-22T18:58:08.484" v="252" actId="22"/>
          <ac:spMkLst>
            <pc:docMk/>
            <pc:sldMk cId="917614165" sldId="256"/>
            <ac:spMk id="52" creationId="{685A5C20-4BC7-4622-8693-B7FFE0925322}"/>
          </ac:spMkLst>
        </pc:spChg>
        <pc:spChg chg="add mod">
          <ac:chgData name="Pavel Koprov" userId="992a79b9-2d25-4587-b396-8dc53285b6f7" providerId="ADAL" clId="{6747F0A1-D588-488A-BDEB-5E66AAB5AFE2}" dt="2020-10-22T18:58:50.928" v="264" actId="20577"/>
          <ac:spMkLst>
            <pc:docMk/>
            <pc:sldMk cId="917614165" sldId="256"/>
            <ac:spMk id="54" creationId="{65DC0462-0702-4ED2-8FB6-829A1CEECBA3}"/>
          </ac:spMkLst>
        </pc:spChg>
        <pc:spChg chg="add del mod">
          <ac:chgData name="Pavel Koprov" userId="992a79b9-2d25-4587-b396-8dc53285b6f7" providerId="ADAL" clId="{6747F0A1-D588-488A-BDEB-5E66AAB5AFE2}" dt="2020-10-22T02:37:32.371" v="124" actId="478"/>
          <ac:spMkLst>
            <pc:docMk/>
            <pc:sldMk cId="917614165" sldId="256"/>
            <ac:spMk id="54" creationId="{DCCEC5C0-B495-414E-B525-E0ECEE941B85}"/>
          </ac:spMkLst>
        </pc:spChg>
        <pc:spChg chg="add del mod">
          <ac:chgData name="Pavel Koprov" userId="992a79b9-2d25-4587-b396-8dc53285b6f7" providerId="ADAL" clId="{6747F0A1-D588-488A-BDEB-5E66AAB5AFE2}" dt="2020-10-22T18:52:20.233" v="168" actId="478"/>
          <ac:spMkLst>
            <pc:docMk/>
            <pc:sldMk cId="917614165" sldId="256"/>
            <ac:spMk id="56" creationId="{BC09F43C-C380-4464-A935-1B96F0AD22E8}"/>
          </ac:spMkLst>
        </pc:spChg>
        <pc:spChg chg="add del mod">
          <ac:chgData name="Pavel Koprov" userId="992a79b9-2d25-4587-b396-8dc53285b6f7" providerId="ADAL" clId="{6747F0A1-D588-488A-BDEB-5E66AAB5AFE2}" dt="2020-10-22T18:52:16.602" v="166" actId="478"/>
          <ac:spMkLst>
            <pc:docMk/>
            <pc:sldMk cId="917614165" sldId="256"/>
            <ac:spMk id="58" creationId="{D10EB23B-BA91-423F-9503-2EDB638121AD}"/>
          </ac:spMkLst>
        </pc:spChg>
        <pc:spChg chg="add mod">
          <ac:chgData name="Pavel Koprov" userId="992a79b9-2d25-4587-b396-8dc53285b6f7" providerId="ADAL" clId="{6747F0A1-D588-488A-BDEB-5E66AAB5AFE2}" dt="2020-10-22T19:08:24.099" v="357" actId="20577"/>
          <ac:spMkLst>
            <pc:docMk/>
            <pc:sldMk cId="917614165" sldId="256"/>
            <ac:spMk id="59" creationId="{5CF5C2CC-D57E-48DE-8C57-8EA3690A4741}"/>
          </ac:spMkLst>
        </pc:spChg>
        <pc:spChg chg="add mod">
          <ac:chgData name="Pavel Koprov" userId="992a79b9-2d25-4587-b396-8dc53285b6f7" providerId="ADAL" clId="{6747F0A1-D588-488A-BDEB-5E66AAB5AFE2}" dt="2020-10-22T19:03:06.592" v="309" actId="20577"/>
          <ac:spMkLst>
            <pc:docMk/>
            <pc:sldMk cId="917614165" sldId="256"/>
            <ac:spMk id="62" creationId="{1B94DA43-BCB0-4535-80DC-10EB8584FEA5}"/>
          </ac:spMkLst>
        </pc:spChg>
        <pc:spChg chg="add mod">
          <ac:chgData name="Pavel Koprov" userId="992a79b9-2d25-4587-b396-8dc53285b6f7" providerId="ADAL" clId="{6747F0A1-D588-488A-BDEB-5E66AAB5AFE2}" dt="2020-10-22T18:59:41.070" v="278" actId="20577"/>
          <ac:spMkLst>
            <pc:docMk/>
            <pc:sldMk cId="917614165" sldId="256"/>
            <ac:spMk id="64" creationId="{250A470B-3254-4DCD-B010-09D27321808E}"/>
          </ac:spMkLst>
        </pc:spChg>
        <pc:spChg chg="add mod">
          <ac:chgData name="Pavel Koprov" userId="992a79b9-2d25-4587-b396-8dc53285b6f7" providerId="ADAL" clId="{6747F0A1-D588-488A-BDEB-5E66AAB5AFE2}" dt="2020-10-22T19:05:09.883" v="317" actId="1076"/>
          <ac:spMkLst>
            <pc:docMk/>
            <pc:sldMk cId="917614165" sldId="256"/>
            <ac:spMk id="66" creationId="{52B9B6A3-058D-4568-B6DB-EEC65D0B3F42}"/>
          </ac:spMkLst>
        </pc:spChg>
        <pc:spChg chg="add mod">
          <ac:chgData name="Pavel Koprov" userId="992a79b9-2d25-4587-b396-8dc53285b6f7" providerId="ADAL" clId="{6747F0A1-D588-488A-BDEB-5E66AAB5AFE2}" dt="2020-10-22T19:05:33.503" v="320" actId="20577"/>
          <ac:spMkLst>
            <pc:docMk/>
            <pc:sldMk cId="917614165" sldId="256"/>
            <ac:spMk id="68" creationId="{E7273CF9-EB5B-4FBB-B533-E9CFEEAA0817}"/>
          </ac:spMkLst>
        </pc:spChg>
        <pc:spChg chg="add mod">
          <ac:chgData name="Pavel Koprov" userId="992a79b9-2d25-4587-b396-8dc53285b6f7" providerId="ADAL" clId="{6747F0A1-D588-488A-BDEB-5E66AAB5AFE2}" dt="2020-10-22T19:08:07.239" v="351" actId="400"/>
          <ac:spMkLst>
            <pc:docMk/>
            <pc:sldMk cId="917614165" sldId="256"/>
            <ac:spMk id="70" creationId="{70079C12-DEB5-4802-B5A5-572799329FE8}"/>
          </ac:spMkLst>
        </pc:spChg>
        <pc:picChg chg="add mod ord">
          <ac:chgData name="Pavel Koprov" userId="992a79b9-2d25-4587-b396-8dc53285b6f7" providerId="ADAL" clId="{6747F0A1-D588-488A-BDEB-5E66AAB5AFE2}" dt="2020-10-22T19:02:45.973" v="307" actId="1076"/>
          <ac:picMkLst>
            <pc:docMk/>
            <pc:sldMk cId="917614165" sldId="256"/>
            <ac:picMk id="2" creationId="{2E676F60-C9DB-46BF-B5BB-9AC255C3FF50}"/>
          </ac:picMkLst>
        </pc:picChg>
        <pc:picChg chg="add del mod">
          <ac:chgData name="Pavel Koprov" userId="992a79b9-2d25-4587-b396-8dc53285b6f7" providerId="ADAL" clId="{6747F0A1-D588-488A-BDEB-5E66AAB5AFE2}" dt="2020-10-22T18:52:06.990" v="165" actId="21"/>
          <ac:picMkLst>
            <pc:docMk/>
            <pc:sldMk cId="917614165" sldId="256"/>
            <ac:picMk id="6" creationId="{9D9DE343-4C30-4BA2-9843-BB3D25F97E5B}"/>
          </ac:picMkLst>
        </pc:picChg>
        <pc:cxnChg chg="add del">
          <ac:chgData name="Pavel Koprov" userId="992a79b9-2d25-4587-b396-8dc53285b6f7" providerId="ADAL" clId="{6747F0A1-D588-488A-BDEB-5E66AAB5AFE2}" dt="2020-10-22T02:26:42.760" v="41" actId="11529"/>
          <ac:cxnSpMkLst>
            <pc:docMk/>
            <pc:sldMk cId="917614165" sldId="256"/>
            <ac:cxnSpMk id="22" creationId="{40658858-C2EA-4378-8D68-DD5571CA3A01}"/>
          </ac:cxnSpMkLst>
        </pc:cxnChg>
        <pc:cxnChg chg="add del">
          <ac:chgData name="Pavel Koprov" userId="992a79b9-2d25-4587-b396-8dc53285b6f7" providerId="ADAL" clId="{6747F0A1-D588-488A-BDEB-5E66AAB5AFE2}" dt="2020-10-22T18:52:16.602" v="166" actId="478"/>
          <ac:cxnSpMkLst>
            <pc:docMk/>
            <pc:sldMk cId="917614165" sldId="256"/>
            <ac:cxnSpMk id="24" creationId="{253C2C9F-5EB6-4C2F-A3BE-914E19870F1D}"/>
          </ac:cxnSpMkLst>
        </pc:cxnChg>
        <pc:cxnChg chg="add del">
          <ac:chgData name="Pavel Koprov" userId="992a79b9-2d25-4587-b396-8dc53285b6f7" providerId="ADAL" clId="{6747F0A1-D588-488A-BDEB-5E66AAB5AFE2}" dt="2020-10-22T18:52:16.602" v="166" actId="478"/>
          <ac:cxnSpMkLst>
            <pc:docMk/>
            <pc:sldMk cId="917614165" sldId="256"/>
            <ac:cxnSpMk id="28" creationId="{EA485742-2DA4-41FD-B039-349CAB78DB4C}"/>
          </ac:cxnSpMkLst>
        </pc:cxnChg>
        <pc:cxnChg chg="add del">
          <ac:chgData name="Pavel Koprov" userId="992a79b9-2d25-4587-b396-8dc53285b6f7" providerId="ADAL" clId="{6747F0A1-D588-488A-BDEB-5E66AAB5AFE2}" dt="2020-10-22T18:52:16.602" v="166" actId="478"/>
          <ac:cxnSpMkLst>
            <pc:docMk/>
            <pc:sldMk cId="917614165" sldId="256"/>
            <ac:cxnSpMk id="38" creationId="{E60F138B-64C3-4963-AF96-C9D01A00B476}"/>
          </ac:cxnSpMkLst>
        </pc:cxnChg>
        <pc:cxnChg chg="add del">
          <ac:chgData name="Pavel Koprov" userId="992a79b9-2d25-4587-b396-8dc53285b6f7" providerId="ADAL" clId="{6747F0A1-D588-488A-BDEB-5E66AAB5AFE2}" dt="2020-10-22T18:52:16.602" v="166" actId="478"/>
          <ac:cxnSpMkLst>
            <pc:docMk/>
            <pc:sldMk cId="917614165" sldId="256"/>
            <ac:cxnSpMk id="44" creationId="{5C5E4F11-2DC1-4F91-8F83-DA8108BBA513}"/>
          </ac:cxnSpMkLst>
        </pc:cxnChg>
        <pc:cxnChg chg="add del">
          <ac:chgData name="Pavel Koprov" userId="992a79b9-2d25-4587-b396-8dc53285b6f7" providerId="ADAL" clId="{6747F0A1-D588-488A-BDEB-5E66AAB5AFE2}" dt="2020-10-22T18:52:16.602" v="166" actId="478"/>
          <ac:cxnSpMkLst>
            <pc:docMk/>
            <pc:sldMk cId="917614165" sldId="256"/>
            <ac:cxnSpMk id="48" creationId="{194755CA-9A99-46F0-9640-733A5604FF7B}"/>
          </ac:cxnSpMkLst>
        </pc:cxnChg>
      </pc:sldChg>
      <pc:sldChg chg="del">
        <pc:chgData name="Pavel Koprov" userId="992a79b9-2d25-4587-b396-8dc53285b6f7" providerId="ADAL" clId="{6747F0A1-D588-488A-BDEB-5E66AAB5AFE2}" dt="2020-10-22T02:24:18.175" v="8" actId="47"/>
        <pc:sldMkLst>
          <pc:docMk/>
          <pc:sldMk cId="138391115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5288-0AD4-4BEE-A583-FB3C873A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329E8-3DE0-4C02-AEF2-0F4755CC1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D6B1F-73EF-4A2D-BFCD-ED356DA3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3B89A-8188-4C1C-BB0E-FE02AFB7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81E34-6E62-44BC-9492-F10C25F2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0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9B6E-B8C6-4847-B1BA-9DF5FA9A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7A9B8-3A79-4CDF-B694-AF8245B5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B9D01-52AF-42D6-9001-78D1E2B0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CC2EA-02A9-446D-B3FC-D151DFD6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EBFC3-4236-4681-89E1-56783F33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7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F0D8E-E183-4B51-8234-9627AFE6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713DD-829F-45D1-95DF-D2EBFC84E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B8905-734B-4068-9161-6BEF8881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B95AD-39E3-492A-8A58-98A8936B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5E3D2-18AC-4CBA-9CAB-143209FB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8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35AE-4F11-4C30-AAA9-07DF5F57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D3C1B-621E-4607-97BD-89D4893D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C518-81BA-43CE-A850-45B60A40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2C25F-6339-473E-BAE7-63A74363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2CE03-15AC-42C1-9D0E-D8CEF49A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5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5F60-D022-42E7-A740-6AD14BF9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9350C-BAA2-4C02-BC3E-7AA2122A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CE97F-4675-43A5-A91F-11AC85DE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77559-A5A8-44C8-B19D-7323B9BB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0DDBA-08CB-4203-A090-94EFCBA6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6DEF-9CEB-41AB-9EED-95299DFB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5306-9B02-48DC-8539-CC382CE34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E5621-3DEA-4160-A1B7-6B4ABFFB2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16AE5-BBEE-4475-85BB-E673FAC6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EC372-5BC6-4916-A71F-524E2095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0E624-2508-491D-AB76-A93FF950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0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24FE-D7A9-4686-A646-A2E4D03E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480A0-C2A7-4606-9CF7-732579F7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14BFE-21B2-4FB1-9F5E-E4B3B0D2D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28212-C86F-42B4-9490-3153EE874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9D204-52DE-4C9C-A1DF-6DAF2D446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56128-BE61-4B38-B34A-D7CBADD4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D7729-29DD-413A-96DF-A74BB2F9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8DE34-7064-4A01-93C0-0E0CBADD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34A8-3F04-4398-84CC-39828646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7D59C-90B8-417C-810D-BF61A746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FB52A-B884-4D19-86C8-240D46FA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CD255-2E63-4814-8EDF-044C4723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8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F9466-4BCB-40F6-8F08-F8A07FE0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800C6-DC00-4CD7-897B-71C9D665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FA23E-B771-41CB-8D29-A1273EC2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2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CDCB-C6FB-42D8-B730-141A5966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11974-C036-4759-B723-FC38A158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6554-79C9-4BC8-90B7-790F7C433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9B7F0-B219-423D-83D8-E2EDA150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F3E86-96AF-4D9C-BD59-1A5ED69B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A3701-3AD6-4A90-BD2B-E17AB9A5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5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61D8-0B0F-4450-A9FD-157F50D7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53D61-37A2-45FB-AE55-3F07E6541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A8E8-2870-48AD-8A42-977489DB7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150D3-75E2-4B7B-B184-8A34F546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6C716-E716-4900-AA3F-34D9446F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D9764-42AD-4952-B4A9-C5D1A5C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9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B8C5B-0988-4C8B-9901-C0EAE50C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85853-F78A-4053-9ADF-FD478DCDD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EB04A-06AA-43B0-9D72-0A8132D7B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A4D70-9D53-40E3-A2F9-C409F0F895E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FE046-FD5C-4593-8E85-0B5A66596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5C5A3-F48F-459E-9737-665392C67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7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676F60-C9DB-46BF-B5BB-9AC255C3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69" y="1138738"/>
            <a:ext cx="6349456" cy="46899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DD7D14-66AF-4230-9E5B-D548F0567C12}"/>
              </a:ext>
            </a:extLst>
          </p:cNvPr>
          <p:cNvSpPr txBox="1"/>
          <p:nvPr/>
        </p:nvSpPr>
        <p:spPr>
          <a:xfrm>
            <a:off x="349046" y="331383"/>
            <a:ext cx="1149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ISE 754 HW 7</a:t>
            </a:r>
          </a:p>
          <a:p>
            <a:pPr algn="ctr"/>
            <a:r>
              <a:rPr lang="en-US" dirty="0"/>
              <a:t>Pavel “Pasha” Koprov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2DA41-51F5-4B2C-BED5-0154732DEE2B}"/>
              </a:ext>
            </a:extLst>
          </p:cNvPr>
          <p:cNvSpPr txBox="1"/>
          <p:nvPr/>
        </p:nvSpPr>
        <p:spPr>
          <a:xfrm>
            <a:off x="482433" y="930143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 2a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71AB3-A90B-40AC-B3EF-6813E436FADA}"/>
              </a:ext>
            </a:extLst>
          </p:cNvPr>
          <p:cNvSpPr txBox="1"/>
          <p:nvPr/>
        </p:nvSpPr>
        <p:spPr>
          <a:xfrm>
            <a:off x="2948473" y="1380931"/>
            <a:ext cx="37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3AE484-1688-4F86-8A36-729E80CC600A}"/>
              </a:ext>
            </a:extLst>
          </p:cNvPr>
          <p:cNvSpPr txBox="1"/>
          <p:nvPr/>
        </p:nvSpPr>
        <p:spPr>
          <a:xfrm>
            <a:off x="9209313" y="3940628"/>
            <a:ext cx="37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5C2CC-D57E-48DE-8C57-8EA3690A4741}"/>
              </a:ext>
            </a:extLst>
          </p:cNvPr>
          <p:cNvSpPr txBox="1"/>
          <p:nvPr/>
        </p:nvSpPr>
        <p:spPr>
          <a:xfrm>
            <a:off x="578498" y="5773970"/>
            <a:ext cx="312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 3 &lt;- 2 &lt;- 10 &lt;- 7 &lt;- 5</a:t>
            </a:r>
            <a:r>
              <a:rPr lang="en-US"/>
              <a:t>: 18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F9891-3485-471D-BF1F-EC024617B47D}"/>
              </a:ext>
            </a:extLst>
          </p:cNvPr>
          <p:cNvSpPr txBox="1"/>
          <p:nvPr/>
        </p:nvSpPr>
        <p:spPr>
          <a:xfrm>
            <a:off x="3296075" y="888086"/>
            <a:ext cx="57738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Symbol" panose="05050102010706020507" pitchFamily="18" charset="2"/>
              </a:rPr>
              <a:t>0,3</a:t>
            </a:r>
          </a:p>
          <a:p>
            <a:r>
              <a:rPr lang="en-US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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010B51-C2A8-452A-97EC-18170F735326}"/>
              </a:ext>
            </a:extLst>
          </p:cNvPr>
          <p:cNvSpPr txBox="1"/>
          <p:nvPr/>
        </p:nvSpPr>
        <p:spPr>
          <a:xfrm>
            <a:off x="3514160" y="5552283"/>
            <a:ext cx="777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</a:t>
            </a:r>
          </a:p>
          <a:p>
            <a:r>
              <a:rPr lang="en-US" sz="1400" dirty="0">
                <a:solidFill>
                  <a:srgbClr val="FF0000"/>
                </a:solidFill>
                <a:sym typeface="Symbol" panose="05050102010706020507" pitchFamily="18" charset="2"/>
              </a:rPr>
              <a:t>5,3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462ADF-78DE-4186-8C1D-9699028D36B3}"/>
              </a:ext>
            </a:extLst>
          </p:cNvPr>
          <p:cNvSpPr txBox="1"/>
          <p:nvPr/>
        </p:nvSpPr>
        <p:spPr>
          <a:xfrm>
            <a:off x="8433613" y="930143"/>
            <a:ext cx="57738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Symbol" panose="05050102010706020507" pitchFamily="18" charset="2"/>
              </a:rPr>
              <a:t>8,3</a:t>
            </a:r>
          </a:p>
          <a:p>
            <a:r>
              <a:rPr lang="en-US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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F589E0-52F9-4350-986D-D01019B5F539}"/>
              </a:ext>
            </a:extLst>
          </p:cNvPr>
          <p:cNvSpPr txBox="1"/>
          <p:nvPr/>
        </p:nvSpPr>
        <p:spPr>
          <a:xfrm>
            <a:off x="4950703" y="1710911"/>
            <a:ext cx="57738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Symbol" panose="05050102010706020507" pitchFamily="18" charset="2"/>
              </a:rPr>
              <a:t>9,3</a:t>
            </a:r>
            <a:br>
              <a:rPr lang="en-US" sz="1400" dirty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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DC0462-0702-4ED2-8FB6-829A1CEECBA3}"/>
              </a:ext>
            </a:extLst>
          </p:cNvPr>
          <p:cNvSpPr txBox="1"/>
          <p:nvPr/>
        </p:nvSpPr>
        <p:spPr>
          <a:xfrm>
            <a:off x="5131463" y="3534804"/>
            <a:ext cx="57738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Symbol" panose="05050102010706020507" pitchFamily="18" charset="2"/>
              </a:rPr>
              <a:t>2,3</a:t>
            </a:r>
          </a:p>
          <a:p>
            <a:r>
              <a:rPr lang="en-US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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94DA43-BCB0-4535-80DC-10EB8584FEA5}"/>
              </a:ext>
            </a:extLst>
          </p:cNvPr>
          <p:cNvSpPr txBox="1"/>
          <p:nvPr/>
        </p:nvSpPr>
        <p:spPr>
          <a:xfrm>
            <a:off x="6990479" y="2479439"/>
            <a:ext cx="57738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Symbol" panose="05050102010706020507" pitchFamily="18" charset="2"/>
              </a:rPr>
              <a:t>10,9</a:t>
            </a:r>
          </a:p>
          <a:p>
            <a:r>
              <a:rPr lang="en-US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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0A470B-3254-4DCD-B010-09D27321808E}"/>
              </a:ext>
            </a:extLst>
          </p:cNvPr>
          <p:cNvSpPr txBox="1"/>
          <p:nvPr/>
        </p:nvSpPr>
        <p:spPr>
          <a:xfrm>
            <a:off x="6483149" y="3865998"/>
            <a:ext cx="57738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Symbol" panose="05050102010706020507" pitchFamily="18" charset="2"/>
              </a:rPr>
              <a:t>9,2</a:t>
            </a:r>
          </a:p>
          <a:p>
            <a:r>
              <a:rPr lang="en-US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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B9B6A3-058D-4568-B6DB-EEC65D0B3F42}"/>
              </a:ext>
            </a:extLst>
          </p:cNvPr>
          <p:cNvSpPr txBox="1"/>
          <p:nvPr/>
        </p:nvSpPr>
        <p:spPr>
          <a:xfrm>
            <a:off x="5251837" y="4854701"/>
            <a:ext cx="70490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</a:t>
            </a:r>
            <a:endParaRPr lang="en-US" strike="sngStrike" dirty="0">
              <a:solidFill>
                <a:srgbClr val="FF0000"/>
              </a:solidFill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  <a:sym typeface="Symbol" panose="05050102010706020507" pitchFamily="18" charset="2"/>
              </a:rPr>
              <a:t>10,10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273CF9-EB5B-4FBB-B533-E9CFEEAA0817}"/>
              </a:ext>
            </a:extLst>
          </p:cNvPr>
          <p:cNvSpPr txBox="1"/>
          <p:nvPr/>
        </p:nvSpPr>
        <p:spPr>
          <a:xfrm>
            <a:off x="7812683" y="5481582"/>
            <a:ext cx="57738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</a:t>
            </a:r>
            <a:endParaRPr lang="en-US" strike="sngStrike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  <a:sym typeface="Symbol" panose="05050102010706020507" pitchFamily="18" charset="2"/>
              </a:rPr>
              <a:t>11,7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079C12-DEB5-4802-B5A5-572799329FE8}"/>
              </a:ext>
            </a:extLst>
          </p:cNvPr>
          <p:cNvSpPr txBox="1"/>
          <p:nvPr/>
        </p:nvSpPr>
        <p:spPr>
          <a:xfrm>
            <a:off x="9005151" y="4373829"/>
            <a:ext cx="577387" cy="800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</a:t>
            </a:r>
            <a:endParaRPr lang="en-US" strike="sngStrike" dirty="0">
              <a:solidFill>
                <a:srgbClr val="FF0000"/>
              </a:solidFill>
            </a:endParaRPr>
          </a:p>
          <a:p>
            <a:r>
              <a:rPr lang="en-US" sz="1400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27,8</a:t>
            </a:r>
          </a:p>
          <a:p>
            <a:r>
              <a:rPr lang="en-US" sz="1400" dirty="0">
                <a:solidFill>
                  <a:srgbClr val="FF0000"/>
                </a:solidFill>
                <a:sym typeface="Symbol" panose="05050102010706020507" pitchFamily="18" charset="2"/>
              </a:rPr>
              <a:t>18,5</a:t>
            </a:r>
          </a:p>
        </p:txBody>
      </p:sp>
    </p:spTree>
    <p:extLst>
      <p:ext uri="{BB962C8B-B14F-4D97-AF65-F5344CB8AC3E}">
        <p14:creationId xmlns:p14="http://schemas.microsoft.com/office/powerpoint/2010/main" val="91761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Koprov</dc:creator>
  <cp:lastModifiedBy>Pavel Koprov</cp:lastModifiedBy>
  <cp:revision>3</cp:revision>
  <dcterms:created xsi:type="dcterms:W3CDTF">2020-09-21T02:03:47Z</dcterms:created>
  <dcterms:modified xsi:type="dcterms:W3CDTF">2020-10-22T19:08:24Z</dcterms:modified>
</cp:coreProperties>
</file>