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Koprov" userId="992a79b9-2d25-4587-b396-8dc53285b6f7" providerId="ADAL" clId="{42C36D49-7D59-4492-B993-1B082A6AD071}"/>
    <pc:docChg chg="undo custSel addSld modSld">
      <pc:chgData name="Pavel Koprov" userId="992a79b9-2d25-4587-b396-8dc53285b6f7" providerId="ADAL" clId="{42C36D49-7D59-4492-B993-1B082A6AD071}" dt="2020-11-04T04:54:22.906" v="7260" actId="20577"/>
      <pc:docMkLst>
        <pc:docMk/>
      </pc:docMkLst>
      <pc:sldChg chg="addSp delSp modSp mod">
        <pc:chgData name="Pavel Koprov" userId="992a79b9-2d25-4587-b396-8dc53285b6f7" providerId="ADAL" clId="{42C36D49-7D59-4492-B993-1B082A6AD071}" dt="2020-11-03T23:00:02.633" v="5916" actId="207"/>
        <pc:sldMkLst>
          <pc:docMk/>
          <pc:sldMk cId="917614165" sldId="256"/>
        </pc:sldMkLst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3" creationId="{81BF9891-3485-471D-BF1F-EC024617B47D}"/>
          </ac:spMkLst>
        </pc:spChg>
        <pc:spChg chg="mod">
          <ac:chgData name="Pavel Koprov" userId="992a79b9-2d25-4587-b396-8dc53285b6f7" providerId="ADAL" clId="{42C36D49-7D59-4492-B993-1B082A6AD071}" dt="2020-11-03T21:52:00.497" v="17" actId="1076"/>
          <ac:spMkLst>
            <pc:docMk/>
            <pc:sldMk cId="917614165" sldId="256"/>
            <ac:spMk id="4" creationId="{8EDD7D14-66AF-4230-9E5B-D548F0567C12}"/>
          </ac:spMkLst>
        </pc:spChg>
        <pc:spChg chg="mod">
          <ac:chgData name="Pavel Koprov" userId="992a79b9-2d25-4587-b396-8dc53285b6f7" providerId="ADAL" clId="{42C36D49-7D59-4492-B993-1B082A6AD071}" dt="2020-11-03T21:51:36.954" v="11" actId="1076"/>
          <ac:spMkLst>
            <pc:docMk/>
            <pc:sldMk cId="917614165" sldId="256"/>
            <ac:spMk id="5" creationId="{5002DA41-51F5-4B2C-BED5-0154732DEE2B}"/>
          </ac:spMkLst>
        </pc:spChg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8" creationId="{2A971AB3-A90B-40AC-B3EF-6813E436FADA}"/>
          </ac:spMkLst>
        </pc:spChg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10" creationId="{473AE484-1688-4F86-8A36-729E80CC600A}"/>
          </ac:spMkLst>
        </pc:spChg>
        <pc:spChg chg="add mod">
          <ac:chgData name="Pavel Koprov" userId="992a79b9-2d25-4587-b396-8dc53285b6f7" providerId="ADAL" clId="{42C36D49-7D59-4492-B993-1B082A6AD071}" dt="2020-11-03T23:00:02.633" v="5916" actId="207"/>
          <ac:spMkLst>
            <pc:docMk/>
            <pc:sldMk cId="917614165" sldId="256"/>
            <ac:spMk id="12" creationId="{36DD656C-DAD3-4392-9EB0-D49397001D87}"/>
          </ac:spMkLst>
        </pc:spChg>
        <pc:spChg chg="add mod">
          <ac:chgData name="Pavel Koprov" userId="992a79b9-2d25-4587-b396-8dc53285b6f7" providerId="ADAL" clId="{42C36D49-7D59-4492-B993-1B082A6AD071}" dt="2020-11-03T21:54:55.060" v="57" actId="14100"/>
          <ac:spMkLst>
            <pc:docMk/>
            <pc:sldMk cId="917614165" sldId="256"/>
            <ac:spMk id="13" creationId="{B40CA336-82D0-49AC-ACA0-7CA2B4CA0EFE}"/>
          </ac:spMkLst>
        </pc:spChg>
        <pc:spChg chg="add mod">
          <ac:chgData name="Pavel Koprov" userId="992a79b9-2d25-4587-b396-8dc53285b6f7" providerId="ADAL" clId="{42C36D49-7D59-4492-B993-1B082A6AD071}" dt="2020-11-03T21:57:27.932" v="167" actId="1035"/>
          <ac:spMkLst>
            <pc:docMk/>
            <pc:sldMk cId="917614165" sldId="256"/>
            <ac:spMk id="14" creationId="{0B70D39A-4679-4DA1-9075-29DE25CF0F59}"/>
          </ac:spMkLst>
        </pc:spChg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15" creationId="{FE010B51-C2A8-452A-97EC-18170F735326}"/>
          </ac:spMkLst>
        </pc:spChg>
        <pc:spChg chg="add mod">
          <ac:chgData name="Pavel Koprov" userId="992a79b9-2d25-4587-b396-8dc53285b6f7" providerId="ADAL" clId="{42C36D49-7D59-4492-B993-1B082A6AD071}" dt="2020-11-03T21:58:40.344" v="351" actId="1038"/>
          <ac:spMkLst>
            <pc:docMk/>
            <pc:sldMk cId="917614165" sldId="256"/>
            <ac:spMk id="16" creationId="{F92C5B37-58C6-44DA-80BB-EDD02E227DC2}"/>
          </ac:spMkLst>
        </pc:spChg>
        <pc:spChg chg="add mod">
          <ac:chgData name="Pavel Koprov" userId="992a79b9-2d25-4587-b396-8dc53285b6f7" providerId="ADAL" clId="{42C36D49-7D59-4492-B993-1B082A6AD071}" dt="2020-11-03T21:59:55.596" v="546" actId="1036"/>
          <ac:spMkLst>
            <pc:docMk/>
            <pc:sldMk cId="917614165" sldId="256"/>
            <ac:spMk id="17" creationId="{9B88C1C4-A77C-428E-8D1F-296628BAA85C}"/>
          </ac:spMkLst>
        </pc:spChg>
        <pc:spChg chg="add mod">
          <ac:chgData name="Pavel Koprov" userId="992a79b9-2d25-4587-b396-8dc53285b6f7" providerId="ADAL" clId="{42C36D49-7D59-4492-B993-1B082A6AD071}" dt="2020-11-03T22:01:44.327" v="790" actId="1036"/>
          <ac:spMkLst>
            <pc:docMk/>
            <pc:sldMk cId="917614165" sldId="256"/>
            <ac:spMk id="18" creationId="{040CB07D-AB1C-4B8C-AAD5-8CB6E6D35622}"/>
          </ac:spMkLst>
        </pc:spChg>
        <pc:spChg chg="add mod">
          <ac:chgData name="Pavel Koprov" userId="992a79b9-2d25-4587-b396-8dc53285b6f7" providerId="ADAL" clId="{42C36D49-7D59-4492-B993-1B082A6AD071}" dt="2020-11-03T22:05:29.110" v="992" actId="1035"/>
          <ac:spMkLst>
            <pc:docMk/>
            <pc:sldMk cId="917614165" sldId="256"/>
            <ac:spMk id="19" creationId="{58134411-C5C4-42A8-A8AE-5A98924318F7}"/>
          </ac:spMkLst>
        </pc:spChg>
        <pc:spChg chg="add mod">
          <ac:chgData name="Pavel Koprov" userId="992a79b9-2d25-4587-b396-8dc53285b6f7" providerId="ADAL" clId="{42C36D49-7D59-4492-B993-1B082A6AD071}" dt="2020-11-03T22:06:28.282" v="1067" actId="1036"/>
          <ac:spMkLst>
            <pc:docMk/>
            <pc:sldMk cId="917614165" sldId="256"/>
            <ac:spMk id="20" creationId="{986DEE5F-EA79-48CE-B8FA-E4A3021EA028}"/>
          </ac:spMkLst>
        </pc:spChg>
        <pc:spChg chg="add mod">
          <ac:chgData name="Pavel Koprov" userId="992a79b9-2d25-4587-b396-8dc53285b6f7" providerId="ADAL" clId="{42C36D49-7D59-4492-B993-1B082A6AD071}" dt="2020-11-03T22:11:31.994" v="1329" actId="208"/>
          <ac:spMkLst>
            <pc:docMk/>
            <pc:sldMk cId="917614165" sldId="256"/>
            <ac:spMk id="21" creationId="{9AD3AA46-2A62-4CC6-BFA9-77B504E4B11F}"/>
          </ac:spMkLst>
        </pc:spChg>
        <pc:spChg chg="add mod">
          <ac:chgData name="Pavel Koprov" userId="992a79b9-2d25-4587-b396-8dc53285b6f7" providerId="ADAL" clId="{42C36D49-7D59-4492-B993-1B082A6AD071}" dt="2020-11-03T22:12:27.488" v="1514" actId="1035"/>
          <ac:spMkLst>
            <pc:docMk/>
            <pc:sldMk cId="917614165" sldId="256"/>
            <ac:spMk id="22" creationId="{33143DE7-1524-4F64-A767-8D17C540709C}"/>
          </ac:spMkLst>
        </pc:spChg>
        <pc:spChg chg="add mod">
          <ac:chgData name="Pavel Koprov" userId="992a79b9-2d25-4587-b396-8dc53285b6f7" providerId="ADAL" clId="{42C36D49-7D59-4492-B993-1B082A6AD071}" dt="2020-11-03T22:13:21.884" v="1654" actId="1038"/>
          <ac:spMkLst>
            <pc:docMk/>
            <pc:sldMk cId="917614165" sldId="256"/>
            <ac:spMk id="23" creationId="{ADDA3B29-D217-4B30-B87F-109812908078}"/>
          </ac:spMkLst>
        </pc:spChg>
        <pc:spChg chg="add mod">
          <ac:chgData name="Pavel Koprov" userId="992a79b9-2d25-4587-b396-8dc53285b6f7" providerId="ADAL" clId="{42C36D49-7D59-4492-B993-1B082A6AD071}" dt="2020-11-03T22:14:06.876" v="1787" actId="1038"/>
          <ac:spMkLst>
            <pc:docMk/>
            <pc:sldMk cId="917614165" sldId="256"/>
            <ac:spMk id="25" creationId="{5344C993-10F1-4DD4-B00D-8A737E253DF4}"/>
          </ac:spMkLst>
        </pc:spChg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27" creationId="{0E462ADF-78DE-4186-8C1D-9699028D36B3}"/>
          </ac:spMkLst>
        </pc:spChg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29" creationId="{78F589E0-52F9-4350-986D-D01019B5F539}"/>
          </ac:spMkLst>
        </pc:spChg>
        <pc:spChg chg="add mod">
          <ac:chgData name="Pavel Koprov" userId="992a79b9-2d25-4587-b396-8dc53285b6f7" providerId="ADAL" clId="{42C36D49-7D59-4492-B993-1B082A6AD071}" dt="2020-11-03T22:15:20.943" v="1991" actId="1037"/>
          <ac:spMkLst>
            <pc:docMk/>
            <pc:sldMk cId="917614165" sldId="256"/>
            <ac:spMk id="31" creationId="{9A1802E5-8059-46B8-8C78-192B71F324FC}"/>
          </ac:spMkLst>
        </pc:spChg>
        <pc:spChg chg="add mod">
          <ac:chgData name="Pavel Koprov" userId="992a79b9-2d25-4587-b396-8dc53285b6f7" providerId="ADAL" clId="{42C36D49-7D59-4492-B993-1B082A6AD071}" dt="2020-11-03T22:16:15.381" v="2227" actId="1036"/>
          <ac:spMkLst>
            <pc:docMk/>
            <pc:sldMk cId="917614165" sldId="256"/>
            <ac:spMk id="33" creationId="{5AF437EA-5AA8-4AA7-93D6-31CD436BD201}"/>
          </ac:spMkLst>
        </pc:spChg>
        <pc:spChg chg="add mod">
          <ac:chgData name="Pavel Koprov" userId="992a79b9-2d25-4587-b396-8dc53285b6f7" providerId="ADAL" clId="{42C36D49-7D59-4492-B993-1B082A6AD071}" dt="2020-11-03T22:17:12.296" v="2426" actId="1037"/>
          <ac:spMkLst>
            <pc:docMk/>
            <pc:sldMk cId="917614165" sldId="256"/>
            <ac:spMk id="35" creationId="{9A60CFA0-0438-4223-A37F-257C40A04DE3}"/>
          </ac:spMkLst>
        </pc:spChg>
        <pc:spChg chg="add mod">
          <ac:chgData name="Pavel Koprov" userId="992a79b9-2d25-4587-b396-8dc53285b6f7" providerId="ADAL" clId="{42C36D49-7D59-4492-B993-1B082A6AD071}" dt="2020-11-03T22:18:09.878" v="2624" actId="1038"/>
          <ac:spMkLst>
            <pc:docMk/>
            <pc:sldMk cId="917614165" sldId="256"/>
            <ac:spMk id="37" creationId="{CE8418EF-3867-41EA-B7B5-E93F1305BCFB}"/>
          </ac:spMkLst>
        </pc:spChg>
        <pc:spChg chg="add mod">
          <ac:chgData name="Pavel Koprov" userId="992a79b9-2d25-4587-b396-8dc53285b6f7" providerId="ADAL" clId="{42C36D49-7D59-4492-B993-1B082A6AD071}" dt="2020-11-03T22:20:09.262" v="2818" actId="1037"/>
          <ac:spMkLst>
            <pc:docMk/>
            <pc:sldMk cId="917614165" sldId="256"/>
            <ac:spMk id="39" creationId="{54603B2D-DF7A-4258-8152-EB861677FFE2}"/>
          </ac:spMkLst>
        </pc:spChg>
        <pc:spChg chg="add mod">
          <ac:chgData name="Pavel Koprov" userId="992a79b9-2d25-4587-b396-8dc53285b6f7" providerId="ADAL" clId="{42C36D49-7D59-4492-B993-1B082A6AD071}" dt="2020-11-03T22:24:53.197" v="2939" actId="1036"/>
          <ac:spMkLst>
            <pc:docMk/>
            <pc:sldMk cId="917614165" sldId="256"/>
            <ac:spMk id="41" creationId="{F325A3A4-9F46-4123-9C4C-FCCF1B467052}"/>
          </ac:spMkLst>
        </pc:spChg>
        <pc:spChg chg="add mod">
          <ac:chgData name="Pavel Koprov" userId="992a79b9-2d25-4587-b396-8dc53285b6f7" providerId="ADAL" clId="{42C36D49-7D59-4492-B993-1B082A6AD071}" dt="2020-11-03T22:25:49.466" v="3096" actId="1038"/>
          <ac:spMkLst>
            <pc:docMk/>
            <pc:sldMk cId="917614165" sldId="256"/>
            <ac:spMk id="43" creationId="{3A8E7C4C-E974-4CC1-85B9-DC179F03A9A3}"/>
          </ac:spMkLst>
        </pc:spChg>
        <pc:spChg chg="add mod">
          <ac:chgData name="Pavel Koprov" userId="992a79b9-2d25-4587-b396-8dc53285b6f7" providerId="ADAL" clId="{42C36D49-7D59-4492-B993-1B082A6AD071}" dt="2020-11-03T22:26:45.023" v="3325" actId="1035"/>
          <ac:spMkLst>
            <pc:docMk/>
            <pc:sldMk cId="917614165" sldId="256"/>
            <ac:spMk id="45" creationId="{4422FBFB-6D23-4025-B11E-71F87C7660E1}"/>
          </ac:spMkLst>
        </pc:spChg>
        <pc:spChg chg="add mod">
          <ac:chgData name="Pavel Koprov" userId="992a79b9-2d25-4587-b396-8dc53285b6f7" providerId="ADAL" clId="{42C36D49-7D59-4492-B993-1B082A6AD071}" dt="2020-11-03T22:27:29.067" v="3486" actId="1035"/>
          <ac:spMkLst>
            <pc:docMk/>
            <pc:sldMk cId="917614165" sldId="256"/>
            <ac:spMk id="47" creationId="{A970C0A5-5AAA-4091-935D-614A3F07B140}"/>
          </ac:spMkLst>
        </pc:spChg>
        <pc:spChg chg="add mod">
          <ac:chgData name="Pavel Koprov" userId="992a79b9-2d25-4587-b396-8dc53285b6f7" providerId="ADAL" clId="{42C36D49-7D59-4492-B993-1B082A6AD071}" dt="2020-11-03T22:28:11.129" v="3679" actId="1038"/>
          <ac:spMkLst>
            <pc:docMk/>
            <pc:sldMk cId="917614165" sldId="256"/>
            <ac:spMk id="49" creationId="{8F43EF0D-0A09-4660-89C9-955A25C0C697}"/>
          </ac:spMkLst>
        </pc:spChg>
        <pc:spChg chg="add mod">
          <ac:chgData name="Pavel Koprov" userId="992a79b9-2d25-4587-b396-8dc53285b6f7" providerId="ADAL" clId="{42C36D49-7D59-4492-B993-1B082A6AD071}" dt="2020-11-03T22:29:06.035" v="4031" actId="1038"/>
          <ac:spMkLst>
            <pc:docMk/>
            <pc:sldMk cId="917614165" sldId="256"/>
            <ac:spMk id="51" creationId="{A2ED865D-193E-4129-A206-86D82E48C9D2}"/>
          </ac:spMkLst>
        </pc:spChg>
        <pc:spChg chg="add mod">
          <ac:chgData name="Pavel Koprov" userId="992a79b9-2d25-4587-b396-8dc53285b6f7" providerId="ADAL" clId="{42C36D49-7D59-4492-B993-1B082A6AD071}" dt="2020-11-03T22:29:50.513" v="4181" actId="1037"/>
          <ac:spMkLst>
            <pc:docMk/>
            <pc:sldMk cId="917614165" sldId="256"/>
            <ac:spMk id="53" creationId="{B15E0598-912C-4F25-947D-DD63CF1CAD44}"/>
          </ac:spMkLst>
        </pc:spChg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54" creationId="{65DC0462-0702-4ED2-8FB6-829A1CEECBA3}"/>
          </ac:spMkLst>
        </pc:spChg>
        <pc:spChg chg="add mod">
          <ac:chgData name="Pavel Koprov" userId="992a79b9-2d25-4587-b396-8dc53285b6f7" providerId="ADAL" clId="{42C36D49-7D59-4492-B993-1B082A6AD071}" dt="2020-11-03T22:30:41.721" v="4377" actId="1037"/>
          <ac:spMkLst>
            <pc:docMk/>
            <pc:sldMk cId="917614165" sldId="256"/>
            <ac:spMk id="57" creationId="{E4301430-0E4F-414A-95E0-45FBE8D447A9}"/>
          </ac:spMkLst>
        </pc:spChg>
        <pc:spChg chg="del">
          <ac:chgData name="Pavel Koprov" userId="992a79b9-2d25-4587-b396-8dc53285b6f7" providerId="ADAL" clId="{42C36D49-7D59-4492-B993-1B082A6AD071}" dt="2020-11-03T21:50:13.925" v="6" actId="478"/>
          <ac:spMkLst>
            <pc:docMk/>
            <pc:sldMk cId="917614165" sldId="256"/>
            <ac:spMk id="59" creationId="{5CF5C2CC-D57E-48DE-8C57-8EA3690A4741}"/>
          </ac:spMkLst>
        </pc:spChg>
        <pc:spChg chg="add mod">
          <ac:chgData name="Pavel Koprov" userId="992a79b9-2d25-4587-b396-8dc53285b6f7" providerId="ADAL" clId="{42C36D49-7D59-4492-B993-1B082A6AD071}" dt="2020-11-03T22:32:02.428" v="4474" actId="1036"/>
          <ac:spMkLst>
            <pc:docMk/>
            <pc:sldMk cId="917614165" sldId="256"/>
            <ac:spMk id="61" creationId="{F84FC1F1-14D4-443C-8B16-9C7F1207AE53}"/>
          </ac:spMkLst>
        </pc:spChg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62" creationId="{1B94DA43-BCB0-4535-80DC-10EB8584FEA5}"/>
          </ac:spMkLst>
        </pc:spChg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64" creationId="{250A470B-3254-4DCD-B010-09D27321808E}"/>
          </ac:spMkLst>
        </pc:spChg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66" creationId="{52B9B6A3-058D-4568-B6DB-EEC65D0B3F42}"/>
          </ac:spMkLst>
        </pc:spChg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68" creationId="{E7273CF9-EB5B-4FBB-B533-E9CFEEAA0817}"/>
          </ac:spMkLst>
        </pc:spChg>
        <pc:spChg chg="del">
          <ac:chgData name="Pavel Koprov" userId="992a79b9-2d25-4587-b396-8dc53285b6f7" providerId="ADAL" clId="{42C36D49-7D59-4492-B993-1B082A6AD071}" dt="2020-11-03T21:50:09.829" v="5" actId="478"/>
          <ac:spMkLst>
            <pc:docMk/>
            <pc:sldMk cId="917614165" sldId="256"/>
            <ac:spMk id="70" creationId="{70079C12-DEB5-4802-B5A5-572799329FE8}"/>
          </ac:spMkLst>
        </pc:spChg>
        <pc:spChg chg="add mod">
          <ac:chgData name="Pavel Koprov" userId="992a79b9-2d25-4587-b396-8dc53285b6f7" providerId="ADAL" clId="{42C36D49-7D59-4492-B993-1B082A6AD071}" dt="2020-11-03T22:32:50.256" v="4661" actId="1037"/>
          <ac:spMkLst>
            <pc:docMk/>
            <pc:sldMk cId="917614165" sldId="256"/>
            <ac:spMk id="73" creationId="{367B9D87-5B20-4EE9-B983-709C2FD0B347}"/>
          </ac:spMkLst>
        </pc:spChg>
        <pc:spChg chg="add mod">
          <ac:chgData name="Pavel Koprov" userId="992a79b9-2d25-4587-b396-8dc53285b6f7" providerId="ADAL" clId="{42C36D49-7D59-4492-B993-1B082A6AD071}" dt="2020-11-03T22:33:31.462" v="4796" actId="1038"/>
          <ac:spMkLst>
            <pc:docMk/>
            <pc:sldMk cId="917614165" sldId="256"/>
            <ac:spMk id="75" creationId="{56817800-815E-439A-99C1-1B09B39F05D1}"/>
          </ac:spMkLst>
        </pc:spChg>
        <pc:spChg chg="add mod">
          <ac:chgData name="Pavel Koprov" userId="992a79b9-2d25-4587-b396-8dc53285b6f7" providerId="ADAL" clId="{42C36D49-7D59-4492-B993-1B082A6AD071}" dt="2020-11-03T22:34:26.381" v="4991" actId="1038"/>
          <ac:spMkLst>
            <pc:docMk/>
            <pc:sldMk cId="917614165" sldId="256"/>
            <ac:spMk id="77" creationId="{0FA49414-D052-4671-A0C0-FB1BF33E79D4}"/>
          </ac:spMkLst>
        </pc:spChg>
        <pc:spChg chg="add mod">
          <ac:chgData name="Pavel Koprov" userId="992a79b9-2d25-4587-b396-8dc53285b6f7" providerId="ADAL" clId="{42C36D49-7D59-4492-B993-1B082A6AD071}" dt="2020-11-03T22:35:21.457" v="5184" actId="1038"/>
          <ac:spMkLst>
            <pc:docMk/>
            <pc:sldMk cId="917614165" sldId="256"/>
            <ac:spMk id="79" creationId="{757298C8-FC53-4A59-97CF-A9F8EA7AECD6}"/>
          </ac:spMkLst>
        </pc:spChg>
        <pc:spChg chg="add mod">
          <ac:chgData name="Pavel Koprov" userId="992a79b9-2d25-4587-b396-8dc53285b6f7" providerId="ADAL" clId="{42C36D49-7D59-4492-B993-1B082A6AD071}" dt="2020-11-03T22:36:04.809" v="5302" actId="1037"/>
          <ac:spMkLst>
            <pc:docMk/>
            <pc:sldMk cId="917614165" sldId="256"/>
            <ac:spMk id="81" creationId="{421E8A20-DDF2-4820-A51C-4EEBB942CBDC}"/>
          </ac:spMkLst>
        </pc:spChg>
        <pc:spChg chg="add mod">
          <ac:chgData name="Pavel Koprov" userId="992a79b9-2d25-4587-b396-8dc53285b6f7" providerId="ADAL" clId="{42C36D49-7D59-4492-B993-1B082A6AD071}" dt="2020-11-03T22:37:11.938" v="5437" actId="1037"/>
          <ac:spMkLst>
            <pc:docMk/>
            <pc:sldMk cId="917614165" sldId="256"/>
            <ac:spMk id="83" creationId="{9966C72C-79EF-471F-A048-EA2F33E74515}"/>
          </ac:spMkLst>
        </pc:spChg>
        <pc:spChg chg="add mod">
          <ac:chgData name="Pavel Koprov" userId="992a79b9-2d25-4587-b396-8dc53285b6f7" providerId="ADAL" clId="{42C36D49-7D59-4492-B993-1B082A6AD071}" dt="2020-11-03T22:39:50.055" v="5641" actId="1038"/>
          <ac:spMkLst>
            <pc:docMk/>
            <pc:sldMk cId="917614165" sldId="256"/>
            <ac:spMk id="85" creationId="{9A087E1A-ED79-4BD5-B97E-653532F61BBF}"/>
          </ac:spMkLst>
        </pc:spChg>
        <pc:spChg chg="add mod">
          <ac:chgData name="Pavel Koprov" userId="992a79b9-2d25-4587-b396-8dc53285b6f7" providerId="ADAL" clId="{42C36D49-7D59-4492-B993-1B082A6AD071}" dt="2020-11-03T22:41:03.996" v="5795" actId="1035"/>
          <ac:spMkLst>
            <pc:docMk/>
            <pc:sldMk cId="917614165" sldId="256"/>
            <ac:spMk id="87" creationId="{5A2ECA56-1E73-4608-B305-0392FEBD6322}"/>
          </ac:spMkLst>
        </pc:spChg>
        <pc:picChg chg="del">
          <ac:chgData name="Pavel Koprov" userId="992a79b9-2d25-4587-b396-8dc53285b6f7" providerId="ADAL" clId="{42C36D49-7D59-4492-B993-1B082A6AD071}" dt="2020-11-03T21:50:04.071" v="4" actId="478"/>
          <ac:picMkLst>
            <pc:docMk/>
            <pc:sldMk cId="917614165" sldId="256"/>
            <ac:picMk id="2" creationId="{2E676F60-C9DB-46BF-B5BB-9AC255C3FF50}"/>
          </ac:picMkLst>
        </pc:picChg>
        <pc:picChg chg="add del">
          <ac:chgData name="Pavel Koprov" userId="992a79b9-2d25-4587-b396-8dc53285b6f7" providerId="ADAL" clId="{42C36D49-7D59-4492-B993-1B082A6AD071}" dt="2020-11-03T21:51:19.582" v="8" actId="22"/>
          <ac:picMkLst>
            <pc:docMk/>
            <pc:sldMk cId="917614165" sldId="256"/>
            <ac:picMk id="7" creationId="{DC912B2A-491C-4284-BDB8-57480E58A2A9}"/>
          </ac:picMkLst>
        </pc:picChg>
        <pc:picChg chg="add mod">
          <ac:chgData name="Pavel Koprov" userId="992a79b9-2d25-4587-b396-8dc53285b6f7" providerId="ADAL" clId="{42C36D49-7D59-4492-B993-1B082A6AD071}" dt="2020-11-03T21:51:46.565" v="15" actId="14100"/>
          <ac:picMkLst>
            <pc:docMk/>
            <pc:sldMk cId="917614165" sldId="256"/>
            <ac:picMk id="11" creationId="{35ED01F0-F9B9-43E5-89FE-FD1F8DDB8D4E}"/>
          </ac:picMkLst>
        </pc:picChg>
      </pc:sldChg>
      <pc:sldChg chg="addSp delSp modSp new mod">
        <pc:chgData name="Pavel Koprov" userId="992a79b9-2d25-4587-b396-8dc53285b6f7" providerId="ADAL" clId="{42C36D49-7D59-4492-B993-1B082A6AD071}" dt="2020-11-04T00:00:12.840" v="6634" actId="1076"/>
        <pc:sldMkLst>
          <pc:docMk/>
          <pc:sldMk cId="3699397271" sldId="257"/>
        </pc:sldMkLst>
        <pc:spChg chg="del">
          <ac:chgData name="Pavel Koprov" userId="992a79b9-2d25-4587-b396-8dc53285b6f7" providerId="ADAL" clId="{42C36D49-7D59-4492-B993-1B082A6AD071}" dt="2020-11-03T23:12:43.965" v="5918" actId="478"/>
          <ac:spMkLst>
            <pc:docMk/>
            <pc:sldMk cId="3699397271" sldId="257"/>
            <ac:spMk id="2" creationId="{8F49F90B-DFFC-4C67-B229-CD498F00FAE6}"/>
          </ac:spMkLst>
        </pc:spChg>
        <pc:spChg chg="del">
          <ac:chgData name="Pavel Koprov" userId="992a79b9-2d25-4587-b396-8dc53285b6f7" providerId="ADAL" clId="{42C36D49-7D59-4492-B993-1B082A6AD071}" dt="2020-11-03T23:12:43.965" v="5918" actId="478"/>
          <ac:spMkLst>
            <pc:docMk/>
            <pc:sldMk cId="3699397271" sldId="257"/>
            <ac:spMk id="3" creationId="{E3FE32EA-1563-4F8A-827F-185824B575C4}"/>
          </ac:spMkLst>
        </pc:spChg>
        <pc:spChg chg="add mod">
          <ac:chgData name="Pavel Koprov" userId="992a79b9-2d25-4587-b396-8dc53285b6f7" providerId="ADAL" clId="{42C36D49-7D59-4492-B993-1B082A6AD071}" dt="2020-11-03T23:12:53.984" v="5921" actId="20577"/>
          <ac:spMkLst>
            <pc:docMk/>
            <pc:sldMk cId="3699397271" sldId="257"/>
            <ac:spMk id="5" creationId="{EC3E5775-9320-4025-84F9-F0CE970B22CD}"/>
          </ac:spMkLst>
        </pc:spChg>
        <pc:spChg chg="add mod">
          <ac:chgData name="Pavel Koprov" userId="992a79b9-2d25-4587-b396-8dc53285b6f7" providerId="ADAL" clId="{42C36D49-7D59-4492-B993-1B082A6AD071}" dt="2020-11-03T23:59:37.439" v="6633" actId="14100"/>
          <ac:spMkLst>
            <pc:docMk/>
            <pc:sldMk cId="3699397271" sldId="257"/>
            <ac:spMk id="10" creationId="{27BEF012-AFD2-48DE-8504-716C25FB00F7}"/>
          </ac:spMkLst>
        </pc:spChg>
        <pc:spChg chg="add del mod">
          <ac:chgData name="Pavel Koprov" userId="992a79b9-2d25-4587-b396-8dc53285b6f7" providerId="ADAL" clId="{42C36D49-7D59-4492-B993-1B082A6AD071}" dt="2020-11-03T23:19:41.306" v="5991" actId="478"/>
          <ac:spMkLst>
            <pc:docMk/>
            <pc:sldMk cId="3699397271" sldId="257"/>
            <ac:spMk id="11" creationId="{20417F27-8BD7-4618-8150-E5A65CCA9B07}"/>
          </ac:spMkLst>
        </pc:spChg>
        <pc:spChg chg="add mod">
          <ac:chgData name="Pavel Koprov" userId="992a79b9-2d25-4587-b396-8dc53285b6f7" providerId="ADAL" clId="{42C36D49-7D59-4492-B993-1B082A6AD071}" dt="2020-11-03T23:23:36.173" v="6070" actId="20577"/>
          <ac:spMkLst>
            <pc:docMk/>
            <pc:sldMk cId="3699397271" sldId="257"/>
            <ac:spMk id="12" creationId="{C126B440-9C75-4162-BA72-093954940ECC}"/>
          </ac:spMkLst>
        </pc:spChg>
        <pc:spChg chg="add mod">
          <ac:chgData name="Pavel Koprov" userId="992a79b9-2d25-4587-b396-8dc53285b6f7" providerId="ADAL" clId="{42C36D49-7D59-4492-B993-1B082A6AD071}" dt="2020-11-03T23:23:28.936" v="6068" actId="20577"/>
          <ac:spMkLst>
            <pc:docMk/>
            <pc:sldMk cId="3699397271" sldId="257"/>
            <ac:spMk id="14" creationId="{FE94C6BD-FBEA-4069-822A-D4EC36AF12BF}"/>
          </ac:spMkLst>
        </pc:spChg>
        <pc:spChg chg="add mod">
          <ac:chgData name="Pavel Koprov" userId="992a79b9-2d25-4587-b396-8dc53285b6f7" providerId="ADAL" clId="{42C36D49-7D59-4492-B993-1B082A6AD071}" dt="2020-11-03T23:23:31.879" v="6069" actId="20577"/>
          <ac:spMkLst>
            <pc:docMk/>
            <pc:sldMk cId="3699397271" sldId="257"/>
            <ac:spMk id="16" creationId="{CBE94A84-8506-4F84-BFFD-CE2ED8398DB3}"/>
          </ac:spMkLst>
        </pc:spChg>
        <pc:spChg chg="add mod">
          <ac:chgData name="Pavel Koprov" userId="992a79b9-2d25-4587-b396-8dc53285b6f7" providerId="ADAL" clId="{42C36D49-7D59-4492-B993-1B082A6AD071}" dt="2020-11-03T23:23:40.308" v="6071" actId="20577"/>
          <ac:spMkLst>
            <pc:docMk/>
            <pc:sldMk cId="3699397271" sldId="257"/>
            <ac:spMk id="18" creationId="{2CC9AC03-C9EE-4B36-987F-72D0FFB81F5B}"/>
          </ac:spMkLst>
        </pc:spChg>
        <pc:spChg chg="add mod">
          <ac:chgData name="Pavel Koprov" userId="992a79b9-2d25-4587-b396-8dc53285b6f7" providerId="ADAL" clId="{42C36D49-7D59-4492-B993-1B082A6AD071}" dt="2020-11-03T23:21:42.801" v="6047" actId="1036"/>
          <ac:spMkLst>
            <pc:docMk/>
            <pc:sldMk cId="3699397271" sldId="257"/>
            <ac:spMk id="20" creationId="{DA81E1C1-1EF0-433B-8986-CFCD877EA960}"/>
          </ac:spMkLst>
        </pc:spChg>
        <pc:spChg chg="add mod">
          <ac:chgData name="Pavel Koprov" userId="992a79b9-2d25-4587-b396-8dc53285b6f7" providerId="ADAL" clId="{42C36D49-7D59-4492-B993-1B082A6AD071}" dt="2020-11-03T23:21:42.801" v="6047" actId="1036"/>
          <ac:spMkLst>
            <pc:docMk/>
            <pc:sldMk cId="3699397271" sldId="257"/>
            <ac:spMk id="22" creationId="{477BE3E8-E183-4377-853E-74B8061B2AB9}"/>
          </ac:spMkLst>
        </pc:spChg>
        <pc:spChg chg="add mod">
          <ac:chgData name="Pavel Koprov" userId="992a79b9-2d25-4587-b396-8dc53285b6f7" providerId="ADAL" clId="{42C36D49-7D59-4492-B993-1B082A6AD071}" dt="2020-11-03T23:51:43.193" v="6415" actId="20577"/>
          <ac:spMkLst>
            <pc:docMk/>
            <pc:sldMk cId="3699397271" sldId="257"/>
            <ac:spMk id="52" creationId="{028BB349-CF4B-4DD2-97D7-62A79834B994}"/>
          </ac:spMkLst>
        </pc:spChg>
        <pc:spChg chg="add mod">
          <ac:chgData name="Pavel Koprov" userId="992a79b9-2d25-4587-b396-8dc53285b6f7" providerId="ADAL" clId="{42C36D49-7D59-4492-B993-1B082A6AD071}" dt="2020-11-03T23:23:16.611" v="6067" actId="1076"/>
          <ac:spMkLst>
            <pc:docMk/>
            <pc:sldMk cId="3699397271" sldId="257"/>
            <ac:spMk id="53" creationId="{A95CDED3-D017-4354-9C40-0FD332C63D07}"/>
          </ac:spMkLst>
        </pc:spChg>
        <pc:spChg chg="add mod">
          <ac:chgData name="Pavel Koprov" userId="992a79b9-2d25-4587-b396-8dc53285b6f7" providerId="ADAL" clId="{42C36D49-7D59-4492-B993-1B082A6AD071}" dt="2020-11-04T00:00:12.840" v="6634" actId="1076"/>
          <ac:spMkLst>
            <pc:docMk/>
            <pc:sldMk cId="3699397271" sldId="257"/>
            <ac:spMk id="55" creationId="{FA9F713C-9C5F-4FAD-A1CA-365711143B77}"/>
          </ac:spMkLst>
        </pc:spChg>
        <pc:spChg chg="add mod">
          <ac:chgData name="Pavel Koprov" userId="992a79b9-2d25-4587-b396-8dc53285b6f7" providerId="ADAL" clId="{42C36D49-7D59-4492-B993-1B082A6AD071}" dt="2020-11-03T23:24:18.819" v="6080" actId="20577"/>
          <ac:spMkLst>
            <pc:docMk/>
            <pc:sldMk cId="3699397271" sldId="257"/>
            <ac:spMk id="57" creationId="{AB75FDDE-CC5F-46A1-A079-7914D93D8F96}"/>
          </ac:spMkLst>
        </pc:spChg>
        <pc:spChg chg="add mod">
          <ac:chgData name="Pavel Koprov" userId="992a79b9-2d25-4587-b396-8dc53285b6f7" providerId="ADAL" clId="{42C36D49-7D59-4492-B993-1B082A6AD071}" dt="2020-11-03T23:24:31.873" v="6083" actId="688"/>
          <ac:spMkLst>
            <pc:docMk/>
            <pc:sldMk cId="3699397271" sldId="257"/>
            <ac:spMk id="59" creationId="{22E3E0B9-7F58-4128-B170-06DF5BCD7C0C}"/>
          </ac:spMkLst>
        </pc:spChg>
        <pc:spChg chg="add mod">
          <ac:chgData name="Pavel Koprov" userId="992a79b9-2d25-4587-b396-8dc53285b6f7" providerId="ADAL" clId="{42C36D49-7D59-4492-B993-1B082A6AD071}" dt="2020-11-03T23:24:46.047" v="6088" actId="1076"/>
          <ac:spMkLst>
            <pc:docMk/>
            <pc:sldMk cId="3699397271" sldId="257"/>
            <ac:spMk id="61" creationId="{3D56B3F5-016F-46E7-BD96-259F56F62554}"/>
          </ac:spMkLst>
        </pc:spChg>
        <pc:spChg chg="add mod">
          <ac:chgData name="Pavel Koprov" userId="992a79b9-2d25-4587-b396-8dc53285b6f7" providerId="ADAL" clId="{42C36D49-7D59-4492-B993-1B082A6AD071}" dt="2020-11-03T23:25:24.286" v="6092" actId="1076"/>
          <ac:spMkLst>
            <pc:docMk/>
            <pc:sldMk cId="3699397271" sldId="257"/>
            <ac:spMk id="63" creationId="{45FF6128-8310-455D-A946-7DE17739105E}"/>
          </ac:spMkLst>
        </pc:spChg>
        <pc:spChg chg="add mod">
          <ac:chgData name="Pavel Koprov" userId="992a79b9-2d25-4587-b396-8dc53285b6f7" providerId="ADAL" clId="{42C36D49-7D59-4492-B993-1B082A6AD071}" dt="2020-11-03T23:27:48.425" v="6142" actId="1076"/>
          <ac:spMkLst>
            <pc:docMk/>
            <pc:sldMk cId="3699397271" sldId="257"/>
            <ac:spMk id="64" creationId="{26A051AE-0174-4F12-AC97-7BD0FDF2124F}"/>
          </ac:spMkLst>
        </pc:spChg>
        <pc:spChg chg="add mod">
          <ac:chgData name="Pavel Koprov" userId="992a79b9-2d25-4587-b396-8dc53285b6f7" providerId="ADAL" clId="{42C36D49-7D59-4492-B993-1B082A6AD071}" dt="2020-11-03T23:26:14.018" v="6106" actId="20577"/>
          <ac:spMkLst>
            <pc:docMk/>
            <pc:sldMk cId="3699397271" sldId="257"/>
            <ac:spMk id="66" creationId="{2E694A00-4D44-45D7-B20E-7ECC29D30E7E}"/>
          </ac:spMkLst>
        </pc:spChg>
        <pc:spChg chg="add mod">
          <ac:chgData name="Pavel Koprov" userId="992a79b9-2d25-4587-b396-8dc53285b6f7" providerId="ADAL" clId="{42C36D49-7D59-4492-B993-1B082A6AD071}" dt="2020-11-03T23:26:36.385" v="6114" actId="20577"/>
          <ac:spMkLst>
            <pc:docMk/>
            <pc:sldMk cId="3699397271" sldId="257"/>
            <ac:spMk id="68" creationId="{47D36BFF-C270-4AD7-9CDB-036C5C8F183A}"/>
          </ac:spMkLst>
        </pc:spChg>
        <pc:spChg chg="add mod">
          <ac:chgData name="Pavel Koprov" userId="992a79b9-2d25-4587-b396-8dc53285b6f7" providerId="ADAL" clId="{42C36D49-7D59-4492-B993-1B082A6AD071}" dt="2020-11-03T23:27:54.454" v="6143" actId="1076"/>
          <ac:spMkLst>
            <pc:docMk/>
            <pc:sldMk cId="3699397271" sldId="257"/>
            <ac:spMk id="70" creationId="{E7B0B78A-A811-4B55-B6A2-50AB3913F282}"/>
          </ac:spMkLst>
        </pc:spChg>
        <pc:spChg chg="add mod">
          <ac:chgData name="Pavel Koprov" userId="992a79b9-2d25-4587-b396-8dc53285b6f7" providerId="ADAL" clId="{42C36D49-7D59-4492-B993-1B082A6AD071}" dt="2020-11-03T23:27:23.656" v="6132" actId="14100"/>
          <ac:spMkLst>
            <pc:docMk/>
            <pc:sldMk cId="3699397271" sldId="257"/>
            <ac:spMk id="72" creationId="{868E6E6C-EA19-4FD9-B8EC-BF58EDB1219D}"/>
          </ac:spMkLst>
        </pc:spChg>
        <pc:spChg chg="add mod">
          <ac:chgData name="Pavel Koprov" userId="992a79b9-2d25-4587-b396-8dc53285b6f7" providerId="ADAL" clId="{42C36D49-7D59-4492-B993-1B082A6AD071}" dt="2020-11-03T23:27:44.901" v="6141" actId="1035"/>
          <ac:spMkLst>
            <pc:docMk/>
            <pc:sldMk cId="3699397271" sldId="257"/>
            <ac:spMk id="74" creationId="{378FCF17-46A2-4894-A763-5FE2BAB48DA3}"/>
          </ac:spMkLst>
        </pc:spChg>
        <pc:spChg chg="add mod">
          <ac:chgData name="Pavel Koprov" userId="992a79b9-2d25-4587-b396-8dc53285b6f7" providerId="ADAL" clId="{42C36D49-7D59-4492-B993-1B082A6AD071}" dt="2020-11-03T23:56:26.584" v="6536" actId="20577"/>
          <ac:spMkLst>
            <pc:docMk/>
            <pc:sldMk cId="3699397271" sldId="257"/>
            <ac:spMk id="75" creationId="{DED94C80-7BF6-44DC-A75A-54719FEDFEB2}"/>
          </ac:spMkLst>
        </pc:spChg>
        <pc:spChg chg="add mod">
          <ac:chgData name="Pavel Koprov" userId="992a79b9-2d25-4587-b396-8dc53285b6f7" providerId="ADAL" clId="{42C36D49-7D59-4492-B993-1B082A6AD071}" dt="2020-11-03T23:52:17.191" v="6439" actId="1076"/>
          <ac:spMkLst>
            <pc:docMk/>
            <pc:sldMk cId="3699397271" sldId="257"/>
            <ac:spMk id="77" creationId="{A6FAEE9C-64CC-4D18-ABE9-9A9B13DE9B63}"/>
          </ac:spMkLst>
        </pc:spChg>
        <pc:spChg chg="add mod">
          <ac:chgData name="Pavel Koprov" userId="992a79b9-2d25-4587-b396-8dc53285b6f7" providerId="ADAL" clId="{42C36D49-7D59-4492-B993-1B082A6AD071}" dt="2020-11-03T23:56:12.678" v="6526" actId="20577"/>
          <ac:spMkLst>
            <pc:docMk/>
            <pc:sldMk cId="3699397271" sldId="257"/>
            <ac:spMk id="79" creationId="{D7BB7A9F-EEF8-4405-AFED-F2D817775C94}"/>
          </ac:spMkLst>
        </pc:spChg>
        <pc:spChg chg="add mod">
          <ac:chgData name="Pavel Koprov" userId="992a79b9-2d25-4587-b396-8dc53285b6f7" providerId="ADAL" clId="{42C36D49-7D59-4492-B993-1B082A6AD071}" dt="2020-11-03T23:56:06.558" v="6524" actId="20577"/>
          <ac:spMkLst>
            <pc:docMk/>
            <pc:sldMk cId="3699397271" sldId="257"/>
            <ac:spMk id="81" creationId="{7C3325FA-C40D-4981-8CCB-57B0DBB7939C}"/>
          </ac:spMkLst>
        </pc:spChg>
        <pc:spChg chg="add mod">
          <ac:chgData name="Pavel Koprov" userId="992a79b9-2d25-4587-b396-8dc53285b6f7" providerId="ADAL" clId="{42C36D49-7D59-4492-B993-1B082A6AD071}" dt="2020-11-03T23:55:02.631" v="6520" actId="20577"/>
          <ac:spMkLst>
            <pc:docMk/>
            <pc:sldMk cId="3699397271" sldId="257"/>
            <ac:spMk id="83" creationId="{C7AE7D0D-141E-4FE1-90AD-4347508ABB37}"/>
          </ac:spMkLst>
        </pc:spChg>
        <pc:spChg chg="add mod">
          <ac:chgData name="Pavel Koprov" userId="992a79b9-2d25-4587-b396-8dc53285b6f7" providerId="ADAL" clId="{42C36D49-7D59-4492-B993-1B082A6AD071}" dt="2020-11-03T23:54:47.540" v="6519" actId="20577"/>
          <ac:spMkLst>
            <pc:docMk/>
            <pc:sldMk cId="3699397271" sldId="257"/>
            <ac:spMk id="85" creationId="{978E89DF-1A32-49D2-AA19-9DF20B2789FD}"/>
          </ac:spMkLst>
        </pc:spChg>
        <pc:spChg chg="add del">
          <ac:chgData name="Pavel Koprov" userId="992a79b9-2d25-4587-b396-8dc53285b6f7" providerId="ADAL" clId="{42C36D49-7D59-4492-B993-1B082A6AD071}" dt="2020-11-03T23:43:36.529" v="6343" actId="22"/>
          <ac:spMkLst>
            <pc:docMk/>
            <pc:sldMk cId="3699397271" sldId="257"/>
            <ac:spMk id="87" creationId="{1210BAC9-A1E3-4E79-90D6-45C98DB49494}"/>
          </ac:spMkLst>
        </pc:spChg>
        <pc:picChg chg="add mod">
          <ac:chgData name="Pavel Koprov" userId="992a79b9-2d25-4587-b396-8dc53285b6f7" providerId="ADAL" clId="{42C36D49-7D59-4492-B993-1B082A6AD071}" dt="2020-11-03T23:51:54.771" v="6426" actId="1035"/>
          <ac:picMkLst>
            <pc:docMk/>
            <pc:sldMk cId="3699397271" sldId="257"/>
            <ac:picMk id="7" creationId="{B1D24ED2-579A-4298-82D3-BE0EE3C9DF69}"/>
          </ac:picMkLst>
        </pc:picChg>
        <pc:picChg chg="add mod">
          <ac:chgData name="Pavel Koprov" userId="992a79b9-2d25-4587-b396-8dc53285b6f7" providerId="ADAL" clId="{42C36D49-7D59-4492-B993-1B082A6AD071}" dt="2020-11-03T23:51:54.771" v="6426" actId="1035"/>
          <ac:picMkLst>
            <pc:docMk/>
            <pc:sldMk cId="3699397271" sldId="257"/>
            <ac:picMk id="9" creationId="{D81AA063-4EFA-4A97-9DB4-3A4F1DFD59C4}"/>
          </ac:picMkLst>
        </pc:picChg>
        <pc:cxnChg chg="add mod">
          <ac:chgData name="Pavel Koprov" userId="992a79b9-2d25-4587-b396-8dc53285b6f7" providerId="ADAL" clId="{42C36D49-7D59-4492-B993-1B082A6AD071}" dt="2020-11-03T23:22:01.777" v="6050" actId="14100"/>
          <ac:cxnSpMkLst>
            <pc:docMk/>
            <pc:sldMk cId="3699397271" sldId="257"/>
            <ac:cxnSpMk id="24" creationId="{ECB5F9EA-626E-422A-849D-46EA580BAE94}"/>
          </ac:cxnSpMkLst>
        </pc:cxnChg>
        <pc:cxnChg chg="add mod">
          <ac:chgData name="Pavel Koprov" userId="992a79b9-2d25-4587-b396-8dc53285b6f7" providerId="ADAL" clId="{42C36D49-7D59-4492-B993-1B082A6AD071}" dt="2020-11-03T23:21:54.695" v="6049" actId="1076"/>
          <ac:cxnSpMkLst>
            <pc:docMk/>
            <pc:sldMk cId="3699397271" sldId="257"/>
            <ac:cxnSpMk id="26" creationId="{2D662236-6E07-4CD7-9F61-708AF204FA0C}"/>
          </ac:cxnSpMkLst>
        </pc:cxnChg>
        <pc:cxnChg chg="add mod">
          <ac:chgData name="Pavel Koprov" userId="992a79b9-2d25-4587-b396-8dc53285b6f7" providerId="ADAL" clId="{42C36D49-7D59-4492-B993-1B082A6AD071}" dt="2020-11-03T23:21:54.695" v="6049" actId="1076"/>
          <ac:cxnSpMkLst>
            <pc:docMk/>
            <pc:sldMk cId="3699397271" sldId="257"/>
            <ac:cxnSpMk id="28" creationId="{20A8911D-64C3-4F54-91F0-2C5038A8D5AD}"/>
          </ac:cxnSpMkLst>
        </pc:cxnChg>
        <pc:cxnChg chg="add mod">
          <ac:chgData name="Pavel Koprov" userId="992a79b9-2d25-4587-b396-8dc53285b6f7" providerId="ADAL" clId="{42C36D49-7D59-4492-B993-1B082A6AD071}" dt="2020-11-03T23:21:42.801" v="6047" actId="1036"/>
          <ac:cxnSpMkLst>
            <pc:docMk/>
            <pc:sldMk cId="3699397271" sldId="257"/>
            <ac:cxnSpMk id="30" creationId="{EA5C20D1-3A29-45F0-A98E-3BA115CB8CCB}"/>
          </ac:cxnSpMkLst>
        </pc:cxnChg>
        <pc:cxnChg chg="add mod">
          <ac:chgData name="Pavel Koprov" userId="992a79b9-2d25-4587-b396-8dc53285b6f7" providerId="ADAL" clId="{42C36D49-7D59-4492-B993-1B082A6AD071}" dt="2020-11-03T23:21:42.801" v="6047" actId="1036"/>
          <ac:cxnSpMkLst>
            <pc:docMk/>
            <pc:sldMk cId="3699397271" sldId="257"/>
            <ac:cxnSpMk id="32" creationId="{083076CD-4FE7-4E11-813A-D8E7A564220C}"/>
          </ac:cxnSpMkLst>
        </pc:cxnChg>
        <pc:cxnChg chg="add mod">
          <ac:chgData name="Pavel Koprov" userId="992a79b9-2d25-4587-b396-8dc53285b6f7" providerId="ADAL" clId="{42C36D49-7D59-4492-B993-1B082A6AD071}" dt="2020-11-03T23:21:42.801" v="6047" actId="1036"/>
          <ac:cxnSpMkLst>
            <pc:docMk/>
            <pc:sldMk cId="3699397271" sldId="257"/>
            <ac:cxnSpMk id="34" creationId="{15AF1181-70E4-477C-8572-E3FD7739BD36}"/>
          </ac:cxnSpMkLst>
        </pc:cxnChg>
      </pc:sldChg>
      <pc:sldChg chg="addSp delSp modSp new mod">
        <pc:chgData name="Pavel Koprov" userId="992a79b9-2d25-4587-b396-8dc53285b6f7" providerId="ADAL" clId="{42C36D49-7D59-4492-B993-1B082A6AD071}" dt="2020-11-04T04:54:22.906" v="7260" actId="20577"/>
        <pc:sldMkLst>
          <pc:docMk/>
          <pc:sldMk cId="544103661" sldId="258"/>
        </pc:sldMkLst>
        <pc:spChg chg="del">
          <ac:chgData name="Pavel Koprov" userId="992a79b9-2d25-4587-b396-8dc53285b6f7" providerId="ADAL" clId="{42C36D49-7D59-4492-B993-1B082A6AD071}" dt="2020-11-04T01:14:05.357" v="6636" actId="478"/>
          <ac:spMkLst>
            <pc:docMk/>
            <pc:sldMk cId="544103661" sldId="258"/>
            <ac:spMk id="2" creationId="{5C227C72-9363-4658-9DD8-E5781E266BD6}"/>
          </ac:spMkLst>
        </pc:spChg>
        <pc:spChg chg="del">
          <ac:chgData name="Pavel Koprov" userId="992a79b9-2d25-4587-b396-8dc53285b6f7" providerId="ADAL" clId="{42C36D49-7D59-4492-B993-1B082A6AD071}" dt="2020-11-04T01:14:05.357" v="6636" actId="478"/>
          <ac:spMkLst>
            <pc:docMk/>
            <pc:sldMk cId="544103661" sldId="258"/>
            <ac:spMk id="3" creationId="{29CF884E-CBD7-4E5F-80E7-CE596BC2A8E6}"/>
          </ac:spMkLst>
        </pc:spChg>
        <pc:spChg chg="add mod">
          <ac:chgData name="Pavel Koprov" userId="992a79b9-2d25-4587-b396-8dc53285b6f7" providerId="ADAL" clId="{42C36D49-7D59-4492-B993-1B082A6AD071}" dt="2020-11-04T01:14:13.293" v="6639" actId="20577"/>
          <ac:spMkLst>
            <pc:docMk/>
            <pc:sldMk cId="544103661" sldId="258"/>
            <ac:spMk id="5" creationId="{0DB46581-CD82-4632-9015-0449F04FDB5B}"/>
          </ac:spMkLst>
        </pc:spChg>
        <pc:spChg chg="add del mod">
          <ac:chgData name="Pavel Koprov" userId="992a79b9-2d25-4587-b396-8dc53285b6f7" providerId="ADAL" clId="{42C36D49-7D59-4492-B993-1B082A6AD071}" dt="2020-11-04T04:54:22.906" v="7260" actId="20577"/>
          <ac:spMkLst>
            <pc:docMk/>
            <pc:sldMk cId="544103661" sldId="258"/>
            <ac:spMk id="6" creationId="{4157B84F-880F-45AA-9D4C-12D405716399}"/>
          </ac:spMkLst>
        </pc:spChg>
        <pc:picChg chg="add del mod">
          <ac:chgData name="Pavel Koprov" userId="992a79b9-2d25-4587-b396-8dc53285b6f7" providerId="ADAL" clId="{42C36D49-7D59-4492-B993-1B082A6AD071}" dt="2020-11-04T04:45:49.484" v="7113" actId="478"/>
          <ac:picMkLst>
            <pc:docMk/>
            <pc:sldMk cId="544103661" sldId="258"/>
            <ac:picMk id="8" creationId="{12028859-A70C-4328-B1DC-EC60C7EC7F34}"/>
          </ac:picMkLst>
        </pc:picChg>
      </pc:sldChg>
    </pc:docChg>
  </pc:docChgLst>
  <pc:docChgLst>
    <pc:chgData name="Pavel Koprov" userId="992a79b9-2d25-4587-b396-8dc53285b6f7" providerId="ADAL" clId="{B7F8BE30-62D2-468E-B1F9-4AAFDDAD340F}"/>
    <pc:docChg chg="modSld">
      <pc:chgData name="Pavel Koprov" userId="992a79b9-2d25-4587-b396-8dc53285b6f7" providerId="ADAL" clId="{B7F8BE30-62D2-468E-B1F9-4AAFDDAD340F}" dt="2020-11-05T13:45:50.113" v="1" actId="14100"/>
      <pc:docMkLst>
        <pc:docMk/>
      </pc:docMkLst>
      <pc:sldChg chg="modSp mod">
        <pc:chgData name="Pavel Koprov" userId="992a79b9-2d25-4587-b396-8dc53285b6f7" providerId="ADAL" clId="{B7F8BE30-62D2-468E-B1F9-4AAFDDAD340F}" dt="2020-11-05T13:45:50.113" v="1" actId="14100"/>
        <pc:sldMkLst>
          <pc:docMk/>
          <pc:sldMk cId="917614165" sldId="256"/>
        </pc:sldMkLst>
        <pc:spChg chg="mod">
          <ac:chgData name="Pavel Koprov" userId="992a79b9-2d25-4587-b396-8dc53285b6f7" providerId="ADAL" clId="{B7F8BE30-62D2-468E-B1F9-4AAFDDAD340F}" dt="2020-11-05T13:45:50.113" v="1" actId="14100"/>
          <ac:spMkLst>
            <pc:docMk/>
            <pc:sldMk cId="917614165" sldId="256"/>
            <ac:spMk id="12" creationId="{36DD656C-DAD3-4392-9EB0-D49397001D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5288-0AD4-4BEE-A583-FB3C873A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329E8-3DE0-4C02-AEF2-0F4755CC1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6B1F-73EF-4A2D-BFCD-ED356DA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B89A-8188-4C1C-BB0E-FE02AFB7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1E34-6E62-44BC-9492-F10C25F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9B6E-B8C6-4847-B1BA-9DF5FA9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7A9B8-3A79-4CDF-B694-AF8245B5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9D01-52AF-42D6-9001-78D1E2B0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CC2EA-02A9-446D-B3FC-D151DFD6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BFC3-4236-4681-89E1-56783F33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F0D8E-E183-4B51-8234-9627AFE6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713DD-829F-45D1-95DF-D2EBFC84E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8905-734B-4068-9161-6BEF8881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B95AD-39E3-492A-8A58-98A8936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E3D2-18AC-4CBA-9CAB-143209FB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8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35AE-4F11-4C30-AAA9-07DF5F57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D3C1B-621E-4607-97BD-89D4893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518-81BA-43CE-A850-45B60A40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C25F-6339-473E-BAE7-63A74363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2CE03-15AC-42C1-9D0E-D8CEF49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5F60-D022-42E7-A740-6AD14BF9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350C-BAA2-4C02-BC3E-7AA2122A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E97F-4675-43A5-A91F-11AC85DE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7559-A5A8-44C8-B19D-7323B9BB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DDBA-08CB-4203-A090-94EFCBA6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6DEF-9CEB-41AB-9EED-95299DFB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5306-9B02-48DC-8539-CC382CE34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E5621-3DEA-4160-A1B7-6B4ABFFB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16AE5-BBEE-4475-85BB-E673FAC6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EC372-5BC6-4916-A71F-524E2095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E624-2508-491D-AB76-A93FF950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0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24FE-D7A9-4686-A646-A2E4D03E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480A0-C2A7-4606-9CF7-732579F7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14BFE-21B2-4FB1-9F5E-E4B3B0D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28212-C86F-42B4-9490-3153EE874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9D204-52DE-4C9C-A1DF-6DAF2D446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6128-BE61-4B38-B34A-D7CBADD4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D7729-29DD-413A-96DF-A74BB2F9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8DE34-7064-4A01-93C0-0E0CBADD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34A8-3F04-4398-84CC-39828646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7D59C-90B8-417C-810D-BF61A746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FB52A-B884-4D19-86C8-240D46FA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CD255-2E63-4814-8EDF-044C4723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8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F9466-4BCB-40F6-8F08-F8A07FE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00C6-DC00-4CD7-897B-71C9D665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FA23E-B771-41CB-8D29-A1273EC2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CDCB-C6FB-42D8-B730-141A5966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1974-C036-4759-B723-FC38A158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6554-79C9-4BC8-90B7-790F7C433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B7F0-B219-423D-83D8-E2EDA150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3E86-96AF-4D9C-BD59-1A5ED69B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3701-3AD6-4A90-BD2B-E17AB9A5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5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61D8-0B0F-4450-A9FD-157F50D7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53D61-37A2-45FB-AE55-3F07E6541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A8E8-2870-48AD-8A42-977489DB7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150D3-75E2-4B7B-B184-8A34F546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6C716-E716-4900-AA3F-34D9446F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D9764-42AD-4952-B4A9-C5D1A5C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9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B8C5B-0988-4C8B-9901-C0EAE50C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85853-F78A-4053-9ADF-FD478DCD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B04A-06AA-43B0-9D72-0A8132D7B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4D70-9D53-40E3-A2F9-C409F0F895E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FE046-FD5C-4593-8E85-0B5A6659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C5A3-F48F-459E-9737-665392C67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BDA6-0093-4842-B57E-D6CCF6207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7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DD7D14-66AF-4230-9E5B-D548F0567C12}"/>
              </a:ext>
            </a:extLst>
          </p:cNvPr>
          <p:cNvSpPr txBox="1"/>
          <p:nvPr/>
        </p:nvSpPr>
        <p:spPr>
          <a:xfrm>
            <a:off x="4473176" y="-61033"/>
            <a:ext cx="289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ISE 754 HW 8</a:t>
            </a:r>
          </a:p>
          <a:p>
            <a:pPr algn="ctr"/>
            <a:r>
              <a:rPr lang="en-US" dirty="0"/>
              <a:t>Pavel “Pasha” Koprov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2DA41-51F5-4B2C-BED5-0154732DEE2B}"/>
              </a:ext>
            </a:extLst>
          </p:cNvPr>
          <p:cNvSpPr txBox="1"/>
          <p:nvPr/>
        </p:nvSpPr>
        <p:spPr>
          <a:xfrm>
            <a:off x="249168" y="146717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 1a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ED01F0-F9B9-43E5-89FE-FD1F8DDB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8" y="654547"/>
            <a:ext cx="5846832" cy="6106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DD656C-DAD3-4392-9EB0-D49397001D87}"/>
              </a:ext>
            </a:extLst>
          </p:cNvPr>
          <p:cNvSpPr txBox="1"/>
          <p:nvPr/>
        </p:nvSpPr>
        <p:spPr>
          <a:xfrm>
            <a:off x="6047046" y="456427"/>
            <a:ext cx="6144954" cy="639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Initial location sequence </a:t>
            </a:r>
            <a:r>
              <a:rPr lang="en-US" sz="1050" b="0" i="0" u="none" strike="noStrike" baseline="0" dirty="0">
                <a:latin typeface="CIDFont+F1"/>
              </a:rPr>
              <a:t>1, 5, 2, 6, 4, 3, 1 with a total distance of 22. </a:t>
            </a:r>
            <a:r>
              <a:rPr lang="en-US" sz="1050" b="0" i="0" u="none" strike="noStrike" baseline="0" dirty="0">
                <a:solidFill>
                  <a:srgbClr val="000000"/>
                </a:solidFill>
              </a:rPr>
              <a:t>Sequences considered at end to verify local optimum for n = 6: 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1 2 5 6 4 3 1: TD = 38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1 6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 2 5 4 3 1: TD = 22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1 4 6 2 5 3 1: TD = 40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1 3 4 6 2 5 1: TD = 27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1 5 6 2 4 3 1: TD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 = 28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1 5 4 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6 2 3 1: TD = 20 – improvement. </a:t>
            </a:r>
          </a:p>
          <a:p>
            <a:r>
              <a:rPr lang="en-US" sz="1050" dirty="0">
                <a:solidFill>
                  <a:srgbClr val="000000"/>
                </a:solidFill>
              </a:rPr>
              <a:t>Start verifying again: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8000"/>
                </a:highlight>
              </a:rPr>
              <a:t>1 4 5 6 2 3 1: TD = 41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8000"/>
                </a:highlight>
              </a:rPr>
              <a:t>1 6 4 5 2 3 1: TD = 34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8000"/>
                </a:highlight>
              </a:rPr>
              <a:t>1 2 6 4 5 3 1: TD = 41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8000"/>
                </a:highlight>
              </a:rPr>
              <a:t>1 3 2 6 4 5 1: TD = 28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8000"/>
                </a:highlight>
              </a:rPr>
              <a:t>1 5 6 4 2 3 1: TD = 25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8000"/>
                </a:highlight>
              </a:rPr>
              <a:t>1 5 2 6 4 3 1: TD = 26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8000"/>
                </a:highlight>
              </a:rPr>
              <a:t>1 5 3 2 6 4 1: TD = 25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8000"/>
                </a:highlight>
              </a:rPr>
              <a:t>1 5 4 2 6 3 1: TD = 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8000"/>
                </a:highlight>
              </a:rPr>
              <a:t>1 5 4 3 2 6 1: TD = 13 – improvement.</a:t>
            </a:r>
          </a:p>
          <a:p>
            <a:r>
              <a:rPr lang="en-US" sz="1050" dirty="0">
                <a:solidFill>
                  <a:srgbClr val="000000"/>
                </a:solidFill>
              </a:rPr>
              <a:t>Start verifying again: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00FF"/>
                </a:highlight>
              </a:rPr>
              <a:t>1 4 5 3 2 6 1: TD = 39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00FF"/>
                </a:highlight>
              </a:rPr>
              <a:t>1 3 4 5 2 6 1: TD = 34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00FF"/>
                </a:highlight>
              </a:rPr>
              <a:t>1 2 3 4 5 6 1: TD = 31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00FF"/>
                </a:highlight>
              </a:rPr>
              <a:t>1 6 2 3 4 5 1: TD = 27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00FF"/>
                </a:highlight>
              </a:rPr>
              <a:t>1 5 3 4 2 6 1: TD = 24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00FF"/>
                </a:highlight>
              </a:rPr>
              <a:t>1 5 2 3 4 6 1: TD = 24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00FF"/>
                </a:highlight>
              </a:rPr>
              <a:t>1 5 6 2 3 4 1: TD = 25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0000FF"/>
                </a:highlight>
              </a:rPr>
              <a:t>1 5 4 2 3 6 1: TD = 12 – improvement.</a:t>
            </a:r>
          </a:p>
          <a:p>
            <a:r>
              <a:rPr lang="en-US" sz="1050" dirty="0">
                <a:solidFill>
                  <a:srgbClr val="000000"/>
                </a:solidFill>
              </a:rPr>
              <a:t>Start verifying again: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</a:rPr>
              <a:t>1 4 5 2 3 6 1: TD = 34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</a:rPr>
              <a:t>1 2 4 5 3 6 1: TD = 40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</a:rPr>
              <a:t>1 3 2 4 5 6 1: TD = 39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</a:rPr>
              <a:t>1 6 3 2 4 5 1: TD = 33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</a:rPr>
              <a:t>1 5 2 4 3 6 1: TD = 21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</a:rPr>
              <a:t>1 5 3 2 4 6 1: TD = 30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</a:rPr>
              <a:t>1 5 6 3 2 4 1: TD = 31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</a:rPr>
              <a:t>1 5 4 3 2 6 1: TD = 13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</a:rPr>
              <a:t>1 5 4 6 3 2 1: TD = 18</a:t>
            </a:r>
          </a:p>
          <a:p>
            <a:r>
              <a:rPr lang="en-US" sz="1050" b="1" dirty="0">
                <a:solidFill>
                  <a:srgbClr val="000000"/>
                </a:solidFill>
              </a:rPr>
              <a:t>The final location sequence determined after applying the </a:t>
            </a:r>
            <a:r>
              <a:rPr lang="en-US" sz="1050" b="1" dirty="0" err="1">
                <a:solidFill>
                  <a:srgbClr val="000000"/>
                </a:solidFill>
              </a:rPr>
              <a:t>twoopt</a:t>
            </a:r>
            <a:r>
              <a:rPr lang="en-US" sz="1050" b="1" dirty="0">
                <a:solidFill>
                  <a:srgbClr val="000000"/>
                </a:solidFill>
              </a:rPr>
              <a:t> improvement procedure is 1 5 4 2 3 6 1, with total distance 12.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CA336-82D0-49AC-ACA0-7CA2B4CA0EFE}"/>
              </a:ext>
            </a:extLst>
          </p:cNvPr>
          <p:cNvSpPr/>
          <p:nvPr/>
        </p:nvSpPr>
        <p:spPr>
          <a:xfrm>
            <a:off x="2155371" y="6266687"/>
            <a:ext cx="1940768" cy="14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70D39A-4679-4DA1-9075-29DE25CF0F59}"/>
              </a:ext>
            </a:extLst>
          </p:cNvPr>
          <p:cNvSpPr/>
          <p:nvPr/>
        </p:nvSpPr>
        <p:spPr>
          <a:xfrm>
            <a:off x="249168" y="3194303"/>
            <a:ext cx="1940768" cy="14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2C5B37-58C6-44DA-80BB-EDD02E227DC2}"/>
              </a:ext>
            </a:extLst>
          </p:cNvPr>
          <p:cNvSpPr/>
          <p:nvPr/>
        </p:nvSpPr>
        <p:spPr>
          <a:xfrm>
            <a:off x="4063419" y="3925823"/>
            <a:ext cx="1940768" cy="14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88C1C4-A77C-428E-8D1F-296628BAA85C}"/>
              </a:ext>
            </a:extLst>
          </p:cNvPr>
          <p:cNvSpPr/>
          <p:nvPr/>
        </p:nvSpPr>
        <p:spPr>
          <a:xfrm>
            <a:off x="2161467" y="4803647"/>
            <a:ext cx="1940768" cy="14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0CB07D-AB1C-4B8C-AAD5-8CB6E6D35622}"/>
              </a:ext>
            </a:extLst>
          </p:cNvPr>
          <p:cNvSpPr/>
          <p:nvPr/>
        </p:nvSpPr>
        <p:spPr>
          <a:xfrm>
            <a:off x="247323" y="5827775"/>
            <a:ext cx="1940768" cy="14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34411-C5C4-42A8-A8AE-5A98924318F7}"/>
              </a:ext>
            </a:extLst>
          </p:cNvPr>
          <p:cNvSpPr/>
          <p:nvPr/>
        </p:nvSpPr>
        <p:spPr>
          <a:xfrm>
            <a:off x="4069515" y="2456687"/>
            <a:ext cx="1940768" cy="14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6DEE5F-EA79-48CE-B8FA-E4A3021EA028}"/>
              </a:ext>
            </a:extLst>
          </p:cNvPr>
          <p:cNvSpPr/>
          <p:nvPr/>
        </p:nvSpPr>
        <p:spPr>
          <a:xfrm>
            <a:off x="4069515" y="2011679"/>
            <a:ext cx="1940768" cy="143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D3AA46-2A62-4CC6-BFA9-77B504E4B11F}"/>
              </a:ext>
            </a:extLst>
          </p:cNvPr>
          <p:cNvSpPr/>
          <p:nvPr/>
        </p:nvSpPr>
        <p:spPr>
          <a:xfrm>
            <a:off x="2155371" y="4364735"/>
            <a:ext cx="1940768" cy="1434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143DE7-1524-4F64-A767-8D17C540709C}"/>
              </a:ext>
            </a:extLst>
          </p:cNvPr>
          <p:cNvSpPr/>
          <p:nvPr/>
        </p:nvSpPr>
        <p:spPr>
          <a:xfrm>
            <a:off x="4069515" y="5535167"/>
            <a:ext cx="1940768" cy="1434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DA3B29-D217-4B30-B87F-109812908078}"/>
              </a:ext>
            </a:extLst>
          </p:cNvPr>
          <p:cNvSpPr/>
          <p:nvPr/>
        </p:nvSpPr>
        <p:spPr>
          <a:xfrm>
            <a:off x="259515" y="3913631"/>
            <a:ext cx="1940768" cy="1434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44C993-10F1-4DD4-B00D-8A737E253DF4}"/>
              </a:ext>
            </a:extLst>
          </p:cNvPr>
          <p:cNvSpPr/>
          <p:nvPr/>
        </p:nvSpPr>
        <p:spPr>
          <a:xfrm>
            <a:off x="253419" y="4962143"/>
            <a:ext cx="1940768" cy="1434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1802E5-8059-46B8-8C78-192B71F324FC}"/>
              </a:ext>
            </a:extLst>
          </p:cNvPr>
          <p:cNvSpPr/>
          <p:nvPr/>
        </p:nvSpPr>
        <p:spPr>
          <a:xfrm>
            <a:off x="4075611" y="2889503"/>
            <a:ext cx="1940768" cy="1434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F437EA-5AA8-4AA7-93D6-31CD436BD201}"/>
              </a:ext>
            </a:extLst>
          </p:cNvPr>
          <p:cNvSpPr/>
          <p:nvPr/>
        </p:nvSpPr>
        <p:spPr>
          <a:xfrm>
            <a:off x="2161467" y="6108191"/>
            <a:ext cx="1940768" cy="1434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60CFA0-0438-4223-A37F-257C40A04DE3}"/>
              </a:ext>
            </a:extLst>
          </p:cNvPr>
          <p:cNvSpPr/>
          <p:nvPr/>
        </p:nvSpPr>
        <p:spPr>
          <a:xfrm>
            <a:off x="2161467" y="6547103"/>
            <a:ext cx="1940768" cy="1434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8418EF-3867-41EA-B7B5-E93F1305BCFB}"/>
              </a:ext>
            </a:extLst>
          </p:cNvPr>
          <p:cNvSpPr/>
          <p:nvPr/>
        </p:nvSpPr>
        <p:spPr>
          <a:xfrm>
            <a:off x="4069515" y="1572767"/>
            <a:ext cx="1940768" cy="1434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603B2D-DF7A-4258-8152-EB861677FFE2}"/>
              </a:ext>
            </a:extLst>
          </p:cNvPr>
          <p:cNvSpPr/>
          <p:nvPr/>
        </p:nvSpPr>
        <p:spPr>
          <a:xfrm>
            <a:off x="4069515" y="1719071"/>
            <a:ext cx="1940768" cy="1434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25A3A4-9F46-4123-9C4C-FCCF1B467052}"/>
              </a:ext>
            </a:extLst>
          </p:cNvPr>
          <p:cNvSpPr/>
          <p:nvPr/>
        </p:nvSpPr>
        <p:spPr>
          <a:xfrm>
            <a:off x="2155371" y="4075175"/>
            <a:ext cx="1940768" cy="1434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8E7C4C-E974-4CC1-85B9-DC179F03A9A3}"/>
              </a:ext>
            </a:extLst>
          </p:cNvPr>
          <p:cNvSpPr/>
          <p:nvPr/>
        </p:nvSpPr>
        <p:spPr>
          <a:xfrm>
            <a:off x="250371" y="5528055"/>
            <a:ext cx="1940768" cy="1434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22FBFB-6D23-4025-B11E-71F87C7660E1}"/>
              </a:ext>
            </a:extLst>
          </p:cNvPr>
          <p:cNvSpPr/>
          <p:nvPr/>
        </p:nvSpPr>
        <p:spPr>
          <a:xfrm>
            <a:off x="265611" y="854455"/>
            <a:ext cx="1940768" cy="1434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70C0A5-5AAA-4091-935D-614A3F07B140}"/>
              </a:ext>
            </a:extLst>
          </p:cNvPr>
          <p:cNvSpPr/>
          <p:nvPr/>
        </p:nvSpPr>
        <p:spPr>
          <a:xfrm>
            <a:off x="4070531" y="3191255"/>
            <a:ext cx="1940768" cy="1434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43EF0D-0A09-4660-89C9-955A25C0C697}"/>
              </a:ext>
            </a:extLst>
          </p:cNvPr>
          <p:cNvSpPr/>
          <p:nvPr/>
        </p:nvSpPr>
        <p:spPr>
          <a:xfrm>
            <a:off x="4075611" y="854455"/>
            <a:ext cx="1940768" cy="1434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ED865D-193E-4129-A206-86D82E48C9D2}"/>
              </a:ext>
            </a:extLst>
          </p:cNvPr>
          <p:cNvSpPr/>
          <p:nvPr/>
        </p:nvSpPr>
        <p:spPr>
          <a:xfrm>
            <a:off x="2155371" y="5522975"/>
            <a:ext cx="1940768" cy="1434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5E0598-912C-4F25-947D-DD63CF1CAD44}"/>
              </a:ext>
            </a:extLst>
          </p:cNvPr>
          <p:cNvSpPr/>
          <p:nvPr/>
        </p:nvSpPr>
        <p:spPr>
          <a:xfrm>
            <a:off x="4070531" y="2322575"/>
            <a:ext cx="1940768" cy="1434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301430-0E4F-414A-95E0-45FBE8D447A9}"/>
              </a:ext>
            </a:extLst>
          </p:cNvPr>
          <p:cNvSpPr/>
          <p:nvPr/>
        </p:nvSpPr>
        <p:spPr>
          <a:xfrm>
            <a:off x="4075611" y="1428495"/>
            <a:ext cx="1940768" cy="1434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4FC1F1-14D4-443C-8B16-9C7F1207AE53}"/>
              </a:ext>
            </a:extLst>
          </p:cNvPr>
          <p:cNvSpPr/>
          <p:nvPr/>
        </p:nvSpPr>
        <p:spPr>
          <a:xfrm>
            <a:off x="2150291" y="3765295"/>
            <a:ext cx="1940768" cy="1434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7B9D87-5B20-4EE9-B983-709C2FD0B347}"/>
              </a:ext>
            </a:extLst>
          </p:cNvPr>
          <p:cNvSpPr/>
          <p:nvPr/>
        </p:nvSpPr>
        <p:spPr>
          <a:xfrm>
            <a:off x="250371" y="2007615"/>
            <a:ext cx="1940768" cy="1434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817800-815E-439A-99C1-1B09B39F05D1}"/>
              </a:ext>
            </a:extLst>
          </p:cNvPr>
          <p:cNvSpPr/>
          <p:nvPr/>
        </p:nvSpPr>
        <p:spPr>
          <a:xfrm>
            <a:off x="240211" y="4369815"/>
            <a:ext cx="1940768" cy="1434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FA49414-D052-4671-A0C0-FB1BF33E79D4}"/>
              </a:ext>
            </a:extLst>
          </p:cNvPr>
          <p:cNvSpPr/>
          <p:nvPr/>
        </p:nvSpPr>
        <p:spPr>
          <a:xfrm>
            <a:off x="4070531" y="4075175"/>
            <a:ext cx="1940768" cy="1434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7298C8-FC53-4A59-97CF-A9F8EA7AECD6}"/>
              </a:ext>
            </a:extLst>
          </p:cNvPr>
          <p:cNvSpPr/>
          <p:nvPr/>
        </p:nvSpPr>
        <p:spPr>
          <a:xfrm>
            <a:off x="2175691" y="5827775"/>
            <a:ext cx="1940768" cy="1434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1E8A20-DDF2-4820-A51C-4EEBB942CBDC}"/>
              </a:ext>
            </a:extLst>
          </p:cNvPr>
          <p:cNvSpPr/>
          <p:nvPr/>
        </p:nvSpPr>
        <p:spPr>
          <a:xfrm>
            <a:off x="2165531" y="6406895"/>
            <a:ext cx="1940768" cy="1434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66C72C-79EF-471F-A048-EA2F33E74515}"/>
              </a:ext>
            </a:extLst>
          </p:cNvPr>
          <p:cNvSpPr/>
          <p:nvPr/>
        </p:nvSpPr>
        <p:spPr>
          <a:xfrm>
            <a:off x="4070531" y="2612135"/>
            <a:ext cx="1940768" cy="1434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087E1A-ED79-4BD5-B97E-653532F61BBF}"/>
              </a:ext>
            </a:extLst>
          </p:cNvPr>
          <p:cNvSpPr/>
          <p:nvPr/>
        </p:nvSpPr>
        <p:spPr>
          <a:xfrm>
            <a:off x="4095931" y="1743455"/>
            <a:ext cx="1940768" cy="1434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A2ECA56-1E73-4608-B305-0392FEBD6322}"/>
              </a:ext>
            </a:extLst>
          </p:cNvPr>
          <p:cNvSpPr/>
          <p:nvPr/>
        </p:nvSpPr>
        <p:spPr>
          <a:xfrm>
            <a:off x="4075611" y="2170175"/>
            <a:ext cx="1940768" cy="1434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3E5775-9320-4025-84F9-F0CE970B22CD}"/>
              </a:ext>
            </a:extLst>
          </p:cNvPr>
          <p:cNvSpPr txBox="1"/>
          <p:nvPr/>
        </p:nvSpPr>
        <p:spPr>
          <a:xfrm>
            <a:off x="249168" y="146717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 2a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24ED2-579A-4298-82D3-BE0EE3C9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16" y="518136"/>
            <a:ext cx="2686050" cy="2257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1AA063-4EFA-4A97-9DB4-3A4F1DFD5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66" y="527968"/>
            <a:ext cx="1952625" cy="2200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BEF012-AFD2-48DE-8504-716C25FB00F7}"/>
              </a:ext>
            </a:extLst>
          </p:cNvPr>
          <p:cNvSpPr txBox="1"/>
          <p:nvPr/>
        </p:nvSpPr>
        <p:spPr>
          <a:xfrm>
            <a:off x="5427405" y="757084"/>
            <a:ext cx="6385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1 4 2 5 3 6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Earliest finish – Latest start = 23 – 8 = 15 </a:t>
            </a:r>
            <a:r>
              <a:rPr lang="en-US" b="1" dirty="0" err="1"/>
              <a:t>hr</a:t>
            </a:r>
            <a:r>
              <a:rPr lang="en-US" b="1" dirty="0"/>
              <a:t> = 13 travel + 2 delay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26B440-9C75-4162-BA72-093954940ECC}"/>
              </a:ext>
            </a:extLst>
          </p:cNvPr>
          <p:cNvSpPr/>
          <p:nvPr/>
        </p:nvSpPr>
        <p:spPr>
          <a:xfrm>
            <a:off x="8210738" y="4847546"/>
            <a:ext cx="578498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94C6BD-FBEA-4069-822A-D4EC36AF12BF}"/>
              </a:ext>
            </a:extLst>
          </p:cNvPr>
          <p:cNvSpPr/>
          <p:nvPr/>
        </p:nvSpPr>
        <p:spPr>
          <a:xfrm>
            <a:off x="3824676" y="3461660"/>
            <a:ext cx="578498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E94A84-8506-4F84-BFFD-CE2ED8398DB3}"/>
              </a:ext>
            </a:extLst>
          </p:cNvPr>
          <p:cNvSpPr/>
          <p:nvPr/>
        </p:nvSpPr>
        <p:spPr>
          <a:xfrm>
            <a:off x="6505671" y="3429001"/>
            <a:ext cx="578498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C9AC03-C9EE-4B36-987F-72D0FFB81F5B}"/>
              </a:ext>
            </a:extLst>
          </p:cNvPr>
          <p:cNvSpPr/>
          <p:nvPr/>
        </p:nvSpPr>
        <p:spPr>
          <a:xfrm>
            <a:off x="6505671" y="6004542"/>
            <a:ext cx="578498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1E1C1-1EF0-433B-8986-CFCD877EA960}"/>
              </a:ext>
            </a:extLst>
          </p:cNvPr>
          <p:cNvSpPr/>
          <p:nvPr/>
        </p:nvSpPr>
        <p:spPr>
          <a:xfrm>
            <a:off x="2062065" y="4558297"/>
            <a:ext cx="578498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7BE3E8-E183-4377-853E-74B8061B2AB9}"/>
              </a:ext>
            </a:extLst>
          </p:cNvPr>
          <p:cNvSpPr/>
          <p:nvPr/>
        </p:nvSpPr>
        <p:spPr>
          <a:xfrm>
            <a:off x="3871329" y="6004542"/>
            <a:ext cx="578498" cy="578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B5F9EA-626E-422A-849D-46EA580BAE94}"/>
              </a:ext>
            </a:extLst>
          </p:cNvPr>
          <p:cNvCxnSpPr>
            <a:cxnSpLocks/>
            <a:stCxn id="20" idx="7"/>
            <a:endCxn id="14" idx="2"/>
          </p:cNvCxnSpPr>
          <p:nvPr/>
        </p:nvCxnSpPr>
        <p:spPr>
          <a:xfrm flipV="1">
            <a:off x="2555844" y="3750909"/>
            <a:ext cx="1268832" cy="89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662236-6E07-4CD7-9F61-708AF204FA0C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 flipV="1">
            <a:off x="4403174" y="3718250"/>
            <a:ext cx="2102497" cy="3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A8911D-64C3-4F54-91F0-2C5038A8D5AD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>
            <a:off x="7084169" y="3718250"/>
            <a:ext cx="1211288" cy="121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5C20D1-3A29-45F0-A98E-3BA115CB8CCB}"/>
              </a:ext>
            </a:extLst>
          </p:cNvPr>
          <p:cNvCxnSpPr>
            <a:stCxn id="12" idx="3"/>
            <a:endCxn id="18" idx="6"/>
          </p:cNvCxnSpPr>
          <p:nvPr/>
        </p:nvCxnSpPr>
        <p:spPr>
          <a:xfrm flipH="1">
            <a:off x="7084169" y="5341325"/>
            <a:ext cx="1211288" cy="95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3076CD-4FE7-4E11-813A-D8E7A564220C}"/>
              </a:ext>
            </a:extLst>
          </p:cNvPr>
          <p:cNvCxnSpPr>
            <a:stCxn id="18" idx="2"/>
            <a:endCxn id="22" idx="6"/>
          </p:cNvCxnSpPr>
          <p:nvPr/>
        </p:nvCxnSpPr>
        <p:spPr>
          <a:xfrm flipH="1">
            <a:off x="4449827" y="6293791"/>
            <a:ext cx="2055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AF1181-70E4-477C-8572-E3FD7739BD36}"/>
              </a:ext>
            </a:extLst>
          </p:cNvPr>
          <p:cNvCxnSpPr>
            <a:stCxn id="22" idx="2"/>
            <a:endCxn id="20" idx="4"/>
          </p:cNvCxnSpPr>
          <p:nvPr/>
        </p:nvCxnSpPr>
        <p:spPr>
          <a:xfrm flipH="1" flipV="1">
            <a:off x="2351314" y="5136795"/>
            <a:ext cx="1520015" cy="115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8BB349-CF4B-4DD2-97D7-62A79834B994}"/>
              </a:ext>
            </a:extLst>
          </p:cNvPr>
          <p:cNvSpPr txBox="1"/>
          <p:nvPr/>
        </p:nvSpPr>
        <p:spPr>
          <a:xfrm>
            <a:off x="365209" y="3846811"/>
            <a:ext cx="225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Earliest start a = 6</a:t>
            </a:r>
          </a:p>
          <a:p>
            <a:r>
              <a:rPr lang="en-US" dirty="0"/>
              <a:t>Latest start: b = 8</a:t>
            </a:r>
          </a:p>
          <a:p>
            <a:r>
              <a:rPr lang="en-US" dirty="0"/>
              <a:t>c = 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5CDED3-D017-4354-9C40-0FD332C63D07}"/>
              </a:ext>
            </a:extLst>
          </p:cNvPr>
          <p:cNvSpPr txBox="1"/>
          <p:nvPr/>
        </p:nvSpPr>
        <p:spPr>
          <a:xfrm rot="19488700">
            <a:off x="2738096" y="3822833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9F713C-9C5F-4FAD-A1CA-365711143B77}"/>
              </a:ext>
            </a:extLst>
          </p:cNvPr>
          <p:cNvSpPr txBox="1"/>
          <p:nvPr/>
        </p:nvSpPr>
        <p:spPr>
          <a:xfrm>
            <a:off x="5241902" y="3403687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75FDDE-CC5F-46A1-A079-7914D93D8F96}"/>
              </a:ext>
            </a:extLst>
          </p:cNvPr>
          <p:cNvSpPr txBox="1"/>
          <p:nvPr/>
        </p:nvSpPr>
        <p:spPr>
          <a:xfrm rot="2700495">
            <a:off x="7510793" y="4007633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E3E0B9-7F58-4128-B170-06DF5BCD7C0C}"/>
              </a:ext>
            </a:extLst>
          </p:cNvPr>
          <p:cNvSpPr txBox="1"/>
          <p:nvPr/>
        </p:nvSpPr>
        <p:spPr>
          <a:xfrm rot="19382492">
            <a:off x="7136826" y="5453878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56B3F5-016F-46E7-BD96-259F56F62554}"/>
              </a:ext>
            </a:extLst>
          </p:cNvPr>
          <p:cNvSpPr txBox="1"/>
          <p:nvPr/>
        </p:nvSpPr>
        <p:spPr>
          <a:xfrm>
            <a:off x="5199388" y="5940660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FF6128-8310-455D-A946-7DE17739105E}"/>
              </a:ext>
            </a:extLst>
          </p:cNvPr>
          <p:cNvSpPr txBox="1"/>
          <p:nvPr/>
        </p:nvSpPr>
        <p:spPr>
          <a:xfrm rot="2390723">
            <a:off x="2988499" y="5453878"/>
            <a:ext cx="7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A051AE-0174-4F12-AC97-7BD0FDF2124F}"/>
              </a:ext>
            </a:extLst>
          </p:cNvPr>
          <p:cNvSpPr txBox="1"/>
          <p:nvPr/>
        </p:nvSpPr>
        <p:spPr>
          <a:xfrm>
            <a:off x="1406164" y="4666878"/>
            <a:ext cx="72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[6,24]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694A00-4D44-45D7-B20E-7ECC29D30E7E}"/>
              </a:ext>
            </a:extLst>
          </p:cNvPr>
          <p:cNvSpPr txBox="1"/>
          <p:nvPr/>
        </p:nvSpPr>
        <p:spPr>
          <a:xfrm>
            <a:off x="3750031" y="3059668"/>
            <a:ext cx="72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[9,18]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D36BFF-C270-4AD7-9CDB-036C5C8F183A}"/>
              </a:ext>
            </a:extLst>
          </p:cNvPr>
          <p:cNvSpPr txBox="1"/>
          <p:nvPr/>
        </p:nvSpPr>
        <p:spPr>
          <a:xfrm>
            <a:off x="6505671" y="3059667"/>
            <a:ext cx="72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[9,12]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B0B78A-A811-4B55-B6A2-50AB3913F282}"/>
              </a:ext>
            </a:extLst>
          </p:cNvPr>
          <p:cNvSpPr txBox="1"/>
          <p:nvPr/>
        </p:nvSpPr>
        <p:spPr>
          <a:xfrm>
            <a:off x="8789236" y="4932265"/>
            <a:ext cx="10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[15,18]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8E6E6C-EA19-4FD9-B8EC-BF58EDB1219D}"/>
              </a:ext>
            </a:extLst>
          </p:cNvPr>
          <p:cNvSpPr txBox="1"/>
          <p:nvPr/>
        </p:nvSpPr>
        <p:spPr>
          <a:xfrm>
            <a:off x="6431026" y="6542998"/>
            <a:ext cx="90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[18,21]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78FCF17-46A2-4894-A763-5FE2BAB48DA3}"/>
              </a:ext>
            </a:extLst>
          </p:cNvPr>
          <p:cNvSpPr txBox="1"/>
          <p:nvPr/>
        </p:nvSpPr>
        <p:spPr>
          <a:xfrm>
            <a:off x="3766596" y="6541314"/>
            <a:ext cx="90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[21,24]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D94C80-7BF6-44DC-A75A-54719FEDFEB2}"/>
              </a:ext>
            </a:extLst>
          </p:cNvPr>
          <p:cNvSpPr txBox="1"/>
          <p:nvPr/>
        </p:nvSpPr>
        <p:spPr>
          <a:xfrm>
            <a:off x="7345027" y="2830437"/>
            <a:ext cx="144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11</a:t>
            </a:r>
          </a:p>
          <a:p>
            <a:r>
              <a:rPr lang="en-US" dirty="0"/>
              <a:t>b = 14 – 12</a:t>
            </a:r>
          </a:p>
          <a:p>
            <a:r>
              <a:rPr lang="en-US" dirty="0"/>
              <a:t>c = 12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FAEE9C-64CC-4D18-ABE9-9A9B13DE9B63}"/>
              </a:ext>
            </a:extLst>
          </p:cNvPr>
          <p:cNvSpPr txBox="1"/>
          <p:nvPr/>
        </p:nvSpPr>
        <p:spPr>
          <a:xfrm>
            <a:off x="4507483" y="2656923"/>
            <a:ext cx="1077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8 – 9</a:t>
            </a:r>
          </a:p>
          <a:p>
            <a:r>
              <a:rPr lang="en-US" dirty="0"/>
              <a:t>b = 10</a:t>
            </a:r>
          </a:p>
          <a:p>
            <a:r>
              <a:rPr lang="en-US" dirty="0"/>
              <a:t>c = 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BB7A9F-EEF8-4405-AFED-F2D817775C94}"/>
              </a:ext>
            </a:extLst>
          </p:cNvPr>
          <p:cNvSpPr txBox="1"/>
          <p:nvPr/>
        </p:nvSpPr>
        <p:spPr>
          <a:xfrm>
            <a:off x="8683866" y="4029014"/>
            <a:ext cx="155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13 – 15</a:t>
            </a:r>
          </a:p>
          <a:p>
            <a:r>
              <a:rPr lang="en-US" dirty="0"/>
              <a:t>b = 17</a:t>
            </a:r>
          </a:p>
          <a:p>
            <a:r>
              <a:rPr lang="en-US" dirty="0"/>
              <a:t>c = 15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3325FA-C40D-4981-8CCB-57B0DBB7939C}"/>
              </a:ext>
            </a:extLst>
          </p:cNvPr>
          <p:cNvSpPr txBox="1"/>
          <p:nvPr/>
        </p:nvSpPr>
        <p:spPr>
          <a:xfrm>
            <a:off x="7487268" y="5913635"/>
            <a:ext cx="155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17 – 18</a:t>
            </a:r>
          </a:p>
          <a:p>
            <a:r>
              <a:rPr lang="en-US" dirty="0"/>
              <a:t>b = 19 – 18</a:t>
            </a:r>
          </a:p>
          <a:p>
            <a:r>
              <a:rPr lang="en-US" dirty="0"/>
              <a:t>c = 17 – 18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AE7D0D-141E-4FE1-90AD-4347508ABB37}"/>
              </a:ext>
            </a:extLst>
          </p:cNvPr>
          <p:cNvSpPr txBox="1"/>
          <p:nvPr/>
        </p:nvSpPr>
        <p:spPr>
          <a:xfrm>
            <a:off x="2037815" y="5923350"/>
            <a:ext cx="155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20 – 21</a:t>
            </a:r>
          </a:p>
          <a:p>
            <a:r>
              <a:rPr lang="en-US" dirty="0"/>
              <a:t>b = 21</a:t>
            </a:r>
          </a:p>
          <a:p>
            <a:r>
              <a:rPr lang="en-US" dirty="0"/>
              <a:t>c = 20 – 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78E89DF-1A32-49D2-AA19-9DF20B2789FD}"/>
              </a:ext>
            </a:extLst>
          </p:cNvPr>
          <p:cNvSpPr txBox="1"/>
          <p:nvPr/>
        </p:nvSpPr>
        <p:spPr>
          <a:xfrm>
            <a:off x="229554" y="5201950"/>
            <a:ext cx="224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23</a:t>
            </a:r>
          </a:p>
          <a:p>
            <a:r>
              <a:rPr lang="en-US" dirty="0"/>
              <a:t>Earliest finish b = 23</a:t>
            </a:r>
          </a:p>
          <a:p>
            <a:r>
              <a:rPr lang="en-US" dirty="0"/>
              <a:t>c = 23</a:t>
            </a:r>
          </a:p>
        </p:txBody>
      </p:sp>
    </p:spTree>
    <p:extLst>
      <p:ext uri="{BB962C8B-B14F-4D97-AF65-F5344CB8AC3E}">
        <p14:creationId xmlns:p14="http://schemas.microsoft.com/office/powerpoint/2010/main" val="369939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B46581-CD82-4632-9015-0449F04FDB5B}"/>
              </a:ext>
            </a:extLst>
          </p:cNvPr>
          <p:cNvSpPr txBox="1"/>
          <p:nvPr/>
        </p:nvSpPr>
        <p:spPr>
          <a:xfrm>
            <a:off x="249168" y="146717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 3a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7B84F-880F-45AA-9D4C-12D405716399}"/>
                  </a:ext>
                </a:extLst>
              </p:cNvPr>
              <p:cNvSpPr txBox="1"/>
              <p:nvPr/>
            </p:nvSpPr>
            <p:spPr>
              <a:xfrm>
                <a:off x="382556" y="693230"/>
                <a:ext cx="11140750" cy="4813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  <a:r>
                  <a:rPr lang="en-US" baseline="-25000" dirty="0" err="1"/>
                  <a:t>agg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𝑎𝑔𝑔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𝑇𝐿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𝑎𝑔𝑔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𝑀𝐶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𝑎𝑔𝑔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600∗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2∗660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125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10833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∗0.3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=15.61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q</a:t>
                </a:r>
                <a:r>
                  <a:rPr lang="en-US" baseline="-25000" dirty="0"/>
                  <a:t>i</a:t>
                </a:r>
                <a:r>
                  <a:rPr lang="en-US" dirty="0"/>
                  <a:t> =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agg</a:t>
                </a:r>
                <a:r>
                  <a:rPr lang="en-US" dirty="0"/>
                  <a:t>*f</a:t>
                </a:r>
                <a:r>
                  <a:rPr lang="en-US" baseline="-25000" dirty="0"/>
                  <a:t>i</a:t>
                </a:r>
                <a:r>
                  <a:rPr lang="en-US" dirty="0"/>
                  <a:t>/</a:t>
                </a:r>
                <a:r>
                  <a:rPr lang="en-US" dirty="0" err="1"/>
                  <a:t>f</a:t>
                </a:r>
                <a:r>
                  <a:rPr lang="en-US" baseline="-25000" dirty="0" err="1"/>
                  <a:t>agg</a:t>
                </a:r>
                <a:r>
                  <a:rPr lang="en-US" dirty="0"/>
                  <a:t> = 15.61*[200 300 100]/600 = [5.2 7.805 2.6]</a:t>
                </a:r>
              </a:p>
              <a:p>
                <a:r>
                  <a:rPr lang="en-US" dirty="0" err="1"/>
                  <a:t>S</a:t>
                </a:r>
                <a:r>
                  <a:rPr lang="en-US" baseline="-25000" dirty="0" err="1"/>
                  <a:t>Lj</a:t>
                </a:r>
                <a:r>
                  <a:rPr lang="en-US" baseline="-25000" dirty="0"/>
                  <a:t> 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𝐿𝑗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= {2, 3}: S</a:t>
                </a:r>
                <a:r>
                  <a:rPr lang="en-US" baseline="-25000" dirty="0"/>
                  <a:t>L1</a:t>
                </a:r>
                <a:r>
                  <a:rPr lang="en-US" dirty="0"/>
                  <a:t> = 5.7</a:t>
                </a:r>
              </a:p>
              <a:p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= {3, 1}: S</a:t>
                </a:r>
                <a:r>
                  <a:rPr lang="en-US" baseline="-25000" dirty="0"/>
                  <a:t>L2</a:t>
                </a:r>
                <a:r>
                  <a:rPr lang="en-US" dirty="0"/>
                  <a:t> = 15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𝑐𝑢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2000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5.7∗2750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2000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10.405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0.75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15∗2750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2000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7.8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0.75, 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2.64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q</a:t>
                </a:r>
                <a:r>
                  <a:rPr lang="en-US" baseline="-25000" dirty="0"/>
                  <a:t>i</a:t>
                </a:r>
                <a:r>
                  <a:rPr lang="en-US" baseline="30000" dirty="0"/>
                  <a:t>*</a:t>
                </a:r>
                <a:r>
                  <a:rPr lang="en-US" dirty="0"/>
                  <a:t> = </a:t>
                </a:r>
                <a:r>
                  <a:rPr lang="en-US" dirty="0" err="1"/>
                  <a:t>kq</a:t>
                </a:r>
                <a:r>
                  <a:rPr lang="en-US" baseline="-25000" dirty="0" err="1"/>
                  <a:t>i</a:t>
                </a:r>
                <a:r>
                  <a:rPr lang="en-US" dirty="0"/>
                  <a:t> = [3.9 5.854 1.95]</a:t>
                </a:r>
              </a:p>
              <a:p>
                <a:r>
                  <a:rPr lang="en-US" dirty="0"/>
                  <a:t>TLC</a:t>
                </a:r>
                <a:r>
                  <a:rPr lang="en-US" baseline="30000" dirty="0"/>
                  <a:t>*</a:t>
                </a:r>
                <a:r>
                  <a:rPr lang="en-US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nary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𝑇𝐿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11.704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∗2∗660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1∗10833∗0.3∗11.704=</m:t>
                    </m:r>
                  </m:oMath>
                </a14:m>
                <a:r>
                  <a:rPr lang="en-US" dirty="0"/>
                  <a:t> $105706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7B84F-880F-45AA-9D4C-12D405716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6" y="693230"/>
                <a:ext cx="11140750" cy="4813241"/>
              </a:xfrm>
              <a:prstGeom prst="rect">
                <a:avLst/>
              </a:prstGeom>
              <a:blipFill>
                <a:blip r:embed="rId2"/>
                <a:stretch>
                  <a:fillRect l="-493" b="-1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10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708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CIDFont+F1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Koprov</dc:creator>
  <cp:lastModifiedBy>Pavel Koprov</cp:lastModifiedBy>
  <cp:revision>4</cp:revision>
  <dcterms:created xsi:type="dcterms:W3CDTF">2020-09-21T02:03:47Z</dcterms:created>
  <dcterms:modified xsi:type="dcterms:W3CDTF">2020-11-05T13:46:07Z</dcterms:modified>
</cp:coreProperties>
</file>