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77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Course Delivery Mechanism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831286" cy="4595298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Learning is </a:t>
            </a:r>
            <a:r>
              <a:rPr lang="en-US" dirty="0" smtClean="0"/>
              <a:t>self-paced </a:t>
            </a:r>
            <a:r>
              <a:rPr lang="en-US" dirty="0" smtClean="0"/>
              <a:t>but there are checkpoint deadlines.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Short </a:t>
            </a:r>
            <a:r>
              <a:rPr lang="en-US" dirty="0" smtClean="0"/>
              <a:t>videos with assessment </a:t>
            </a:r>
            <a:r>
              <a:rPr lang="en-US" dirty="0" smtClean="0"/>
              <a:t>questions and live discussion using </a:t>
            </a:r>
            <a:r>
              <a:rPr lang="en-US" dirty="0" err="1" smtClean="0"/>
              <a:t>Panopto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Main checkpoints after each part module.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No </a:t>
            </a:r>
            <a:r>
              <a:rPr lang="en-US" dirty="0" smtClean="0"/>
              <a:t>Exams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Be prepared to spend 6-8hrs per week on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Live Instructor Session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1123645" cy="459529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Tuesday &amp; Thursday (11.45am  - 1.00pm US EDT)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Register for Session (for attendance)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Send questions before session.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These are recorded and will be made available to everyone.</a:t>
            </a:r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Thursday (6.30pm – 7.45pm) and Saturday (10.45am to 12.00pm) US EDT</a:t>
            </a:r>
            <a:endParaRPr lang="en-US" dirty="0"/>
          </a:p>
          <a:p>
            <a:pPr lvl="1">
              <a:buClr>
                <a:srgbClr val="C00000"/>
              </a:buClr>
            </a:pPr>
            <a:r>
              <a:rPr lang="en-US" dirty="0" smtClean="0"/>
              <a:t>Register for Session (for attendance and Instructor planning)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Mainly for </a:t>
            </a:r>
            <a:r>
              <a:rPr lang="en-US" dirty="0" err="1" smtClean="0"/>
              <a:t>EoL</a:t>
            </a:r>
            <a:r>
              <a:rPr lang="en-US" dirty="0" smtClean="0"/>
              <a:t> Registered Students (others can join as well)</a:t>
            </a:r>
          </a:p>
          <a:p>
            <a:pPr lvl="2"/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Attendance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Required to attend any one live session every week.</a:t>
            </a:r>
          </a:p>
        </p:txBody>
      </p:sp>
    </p:spTree>
    <p:extLst>
      <p:ext uri="{BB962C8B-B14F-4D97-AF65-F5344CB8AC3E}">
        <p14:creationId xmlns:p14="http://schemas.microsoft.com/office/powerpoint/2010/main" val="170179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Do We Do In These Sessions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1123645" cy="459529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Technical Discussions based on: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Course Material (Led by Instructor)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Research Paper (Led by Instructor)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Industry Case Study (Led by Instructor or Student)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Ask Questions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/>
              <a:t>Share Your Progress with Instructor and </a:t>
            </a:r>
            <a:r>
              <a:rPr lang="en-US" dirty="0" smtClean="0"/>
              <a:t>Others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6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How are you assessed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4"/>
            <a:ext cx="11123645" cy="4968425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Grading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Multiple Choice Assessment Questions Interspersed within Course Videos (</a:t>
            </a:r>
            <a:r>
              <a:rPr lang="en-US" dirty="0" smtClean="0"/>
              <a:t>10%)</a:t>
            </a:r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 smtClean="0"/>
              <a:t>Mini-Project Completion (</a:t>
            </a:r>
            <a:r>
              <a:rPr lang="en-US" dirty="0" smtClean="0"/>
              <a:t>30%)</a:t>
            </a:r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 smtClean="0"/>
              <a:t>Research Review or Technical Project Paper </a:t>
            </a:r>
            <a:r>
              <a:rPr lang="en-US" dirty="0" smtClean="0"/>
              <a:t>(30%)</a:t>
            </a:r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 smtClean="0"/>
              <a:t>Discussion  +  </a:t>
            </a:r>
            <a:r>
              <a:rPr lang="en-US" dirty="0" smtClean="0"/>
              <a:t>Case Study Presentation </a:t>
            </a:r>
            <a:r>
              <a:rPr lang="en-US" dirty="0" smtClean="0"/>
              <a:t>(20%)</a:t>
            </a:r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 smtClean="0"/>
              <a:t>Class Attendance </a:t>
            </a:r>
            <a:r>
              <a:rPr lang="en-US" dirty="0" smtClean="0"/>
              <a:t>(10%)</a:t>
            </a:r>
            <a:endParaRPr lang="en-US" dirty="0" smtClean="0"/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How to get A+ (97 or above)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Deep technical understanding of SM Technology Enablers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Learning and demonstration of concepts beyond those covered in class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Excellent Paper Writing Skills and or Technical Depth in Projects</a:t>
            </a:r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How to get C (73 - 77)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Cursory glance of videos with 50% self-assessment exercises incomplete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1/3 mini-projects completed.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Research paper incomplete with only a draft provided and some description provided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50% attendance on mandatory sessions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Even if fully attended, no participation or contribution towards class live or forum discussion.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5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307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Course Delivery Mechanism</vt:lpstr>
      <vt:lpstr>Live Instructor Session </vt:lpstr>
      <vt:lpstr>What Do We Do In These Sessions</vt:lpstr>
      <vt:lpstr>How are you assessed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17</cp:revision>
  <dcterms:created xsi:type="dcterms:W3CDTF">2020-12-28T16:41:43Z</dcterms:created>
  <dcterms:modified xsi:type="dcterms:W3CDTF">2021-01-06T19:05:58Z</dcterms:modified>
</cp:coreProperties>
</file>