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08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2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7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0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8730"/>
            <a:ext cx="10515600" cy="72287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1665"/>
            <a:ext cx="10515600" cy="45952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96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40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5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07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9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9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12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8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0A3E9-73D4-4AAE-BB29-B177CB63F18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ttps://brand.ncsu.edu/img/logo/4x1white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265" y="187470"/>
            <a:ext cx="2218981" cy="22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172995" y="154460"/>
            <a:ext cx="3865605" cy="307777"/>
          </a:xfrm>
          <a:prstGeom prst="rect">
            <a:avLst/>
          </a:prstGeom>
          <a:solidFill>
            <a:srgbClr val="CE2029"/>
          </a:solidFill>
        </p:spPr>
        <p:txBody>
          <a:bodyPr wrap="square" rtlCol="0">
            <a:spAutoFit/>
          </a:bodyPr>
          <a:lstStyle/>
          <a:p>
            <a:r>
              <a:rPr lang="en-US" sz="1400" b="1" spc="180" dirty="0" smtClean="0">
                <a:solidFill>
                  <a:schemeClr val="bg1"/>
                </a:solidFill>
              </a:rPr>
              <a:t>Foundations</a:t>
            </a:r>
            <a:r>
              <a:rPr lang="en-US" sz="1400" b="1" spc="180" baseline="0" dirty="0" smtClean="0">
                <a:solidFill>
                  <a:schemeClr val="bg1"/>
                </a:solidFill>
              </a:rPr>
              <a:t> of Smart Manufacturing</a:t>
            </a:r>
            <a:endParaRPr lang="en-US" sz="1400" b="1" spc="18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64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91" y="648730"/>
            <a:ext cx="10771909" cy="72287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Software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890" y="1581664"/>
            <a:ext cx="10903658" cy="4595298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r>
              <a:rPr lang="en-US" dirty="0" smtClean="0"/>
              <a:t>Install Latest Version of </a:t>
            </a:r>
            <a:r>
              <a:rPr lang="en-US" dirty="0" smtClean="0"/>
              <a:t>Python</a:t>
            </a:r>
            <a:endParaRPr lang="en-US" dirty="0" smtClean="0"/>
          </a:p>
          <a:p>
            <a:pPr>
              <a:buClr>
                <a:srgbClr val="C00000"/>
              </a:buClr>
            </a:pPr>
            <a:endParaRPr lang="en-US" dirty="0" smtClean="0"/>
          </a:p>
          <a:p>
            <a:pPr>
              <a:buClr>
                <a:srgbClr val="C00000"/>
              </a:buClr>
            </a:pPr>
            <a:r>
              <a:rPr lang="en-US" dirty="0" smtClean="0"/>
              <a:t>Install Microsoft Visual Studio Code or any other IDE </a:t>
            </a:r>
            <a:r>
              <a:rPr lang="en-US" dirty="0" smtClean="0"/>
              <a:t>(ex. PyCharm</a:t>
            </a:r>
            <a:r>
              <a:rPr lang="en-US" dirty="0" smtClean="0"/>
              <a:t>)</a:t>
            </a:r>
          </a:p>
          <a:p>
            <a:pPr>
              <a:buClr>
                <a:srgbClr val="C00000"/>
              </a:buClr>
            </a:pPr>
            <a:endParaRPr lang="en-US" dirty="0" smtClean="0"/>
          </a:p>
          <a:p>
            <a:pPr>
              <a:buClr>
                <a:srgbClr val="C00000"/>
              </a:buClr>
            </a:pPr>
            <a:r>
              <a:rPr lang="en-US" dirty="0" smtClean="0"/>
              <a:t>Create GitHub Account on NC State: </a:t>
            </a:r>
            <a:r>
              <a:rPr lang="en-US" b="1" u="sng" dirty="0" smtClean="0"/>
              <a:t>github.ncsu.edu</a:t>
            </a:r>
          </a:p>
          <a:p>
            <a:pPr>
              <a:buClr>
                <a:srgbClr val="C00000"/>
              </a:buClr>
            </a:pPr>
            <a:endParaRPr lang="en-US" dirty="0" smtClean="0"/>
          </a:p>
          <a:p>
            <a:pPr>
              <a:buClr>
                <a:srgbClr val="C00000"/>
              </a:buClr>
            </a:pPr>
            <a:r>
              <a:rPr lang="en-US" dirty="0" smtClean="0"/>
              <a:t>Create Heroku Free Account at </a:t>
            </a:r>
            <a:r>
              <a:rPr lang="en-US" b="1" u="sng" dirty="0" smtClean="0"/>
              <a:t>www.heroku.com</a:t>
            </a:r>
            <a:endParaRPr lang="en-US" b="1" u="sng" dirty="0" smtClean="0"/>
          </a:p>
          <a:p>
            <a:pPr>
              <a:buClr>
                <a:srgbClr val="C00000"/>
              </a:buClr>
            </a:pPr>
            <a:endParaRPr lang="en-US" dirty="0" smtClean="0"/>
          </a:p>
          <a:p>
            <a:pPr>
              <a:buClr>
                <a:srgbClr val="C00000"/>
              </a:buClr>
            </a:pPr>
            <a:endParaRPr lang="en-US" dirty="0" smtClean="0"/>
          </a:p>
          <a:p>
            <a:pPr lvl="1">
              <a:buClr>
                <a:srgbClr val="C00000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397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34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Software</vt:lpstr>
    </vt:vector>
  </TitlesOfParts>
  <Company>North Carolina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Binil Starly</dc:creator>
  <cp:lastModifiedBy>Binil Starly</cp:lastModifiedBy>
  <cp:revision>16</cp:revision>
  <dcterms:created xsi:type="dcterms:W3CDTF">2020-12-28T16:41:43Z</dcterms:created>
  <dcterms:modified xsi:type="dcterms:W3CDTF">2021-01-14T13:09:51Z</dcterms:modified>
</cp:coreProperties>
</file>