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60" autoAdjust="0"/>
  </p:normalViewPr>
  <p:slideViewPr>
    <p:cSldViewPr snapToGrid="0" snapToObjects="1">
      <p:cViewPr varScale="1">
        <p:scale>
          <a:sx n="97" d="100"/>
          <a:sy n="97" d="100"/>
        </p:scale>
        <p:origin x="996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4C277C-F091-4892-9D98-D501ACFF4D2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0B365A-CD29-4CD0-8016-97086CCD4272}">
      <dgm:prSet phldrT="[Text]"/>
      <dgm:spPr/>
      <dgm:t>
        <a:bodyPr/>
        <a:lstStyle/>
        <a:p>
          <a:r>
            <a:rPr lang="en-US" dirty="0" smtClean="0"/>
            <a:t>REMOTE</a:t>
          </a:r>
          <a:endParaRPr lang="en-US" dirty="0"/>
        </a:p>
      </dgm:t>
    </dgm:pt>
    <dgm:pt modelId="{CD6DC0EA-BDDC-4690-B82E-2C682B4B1355}" type="parTrans" cxnId="{CFD701FF-7AB4-48BB-9D2C-A79D9944EC83}">
      <dgm:prSet/>
      <dgm:spPr/>
      <dgm:t>
        <a:bodyPr/>
        <a:lstStyle/>
        <a:p>
          <a:endParaRPr lang="en-US"/>
        </a:p>
      </dgm:t>
    </dgm:pt>
    <dgm:pt modelId="{110BE28D-60FF-4D1E-AAA7-4AB8BB492728}" type="sibTrans" cxnId="{CFD701FF-7AB4-48BB-9D2C-A79D9944EC83}">
      <dgm:prSet/>
      <dgm:spPr/>
      <dgm:t>
        <a:bodyPr/>
        <a:lstStyle/>
        <a:p>
          <a:endParaRPr lang="en-US"/>
        </a:p>
      </dgm:t>
    </dgm:pt>
    <dgm:pt modelId="{2FEBA334-8813-41A9-9BB6-0F2FB39DB66A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E0B2B895-0576-48D3-91CE-194118B9D20E}" type="parTrans" cxnId="{5E06305A-4BBF-404A-91EF-494FFE83D47E}">
      <dgm:prSet/>
      <dgm:spPr/>
      <dgm:t>
        <a:bodyPr/>
        <a:lstStyle/>
        <a:p>
          <a:endParaRPr lang="en-US"/>
        </a:p>
      </dgm:t>
    </dgm:pt>
    <dgm:pt modelId="{9F654472-CAD7-4FFB-A983-D487BF475ED2}" type="sibTrans" cxnId="{5E06305A-4BBF-404A-91EF-494FFE83D47E}">
      <dgm:prSet/>
      <dgm:spPr/>
      <dgm:t>
        <a:bodyPr/>
        <a:lstStyle/>
        <a:p>
          <a:endParaRPr lang="en-US"/>
        </a:p>
      </dgm:t>
    </dgm:pt>
    <dgm:pt modelId="{4D4FE5B6-96A2-4CEA-ACA1-E1E100CD9A60}">
      <dgm:prSet phldrT="[Text]"/>
      <dgm:spPr/>
      <dgm:t>
        <a:bodyPr/>
        <a:lstStyle/>
        <a:p>
          <a:r>
            <a:rPr lang="en-US" dirty="0" smtClean="0"/>
            <a:t>PUSH</a:t>
          </a:r>
          <a:endParaRPr lang="en-US" dirty="0"/>
        </a:p>
      </dgm:t>
    </dgm:pt>
    <dgm:pt modelId="{54404382-DBCE-4FB6-B93C-65CF7F195DB8}" type="parTrans" cxnId="{5D875BDC-E329-4940-982D-2DC09718F8B4}">
      <dgm:prSet/>
      <dgm:spPr/>
      <dgm:t>
        <a:bodyPr/>
        <a:lstStyle/>
        <a:p>
          <a:endParaRPr lang="en-US"/>
        </a:p>
      </dgm:t>
    </dgm:pt>
    <dgm:pt modelId="{9846A07C-74B9-4C6B-94DA-07E2ACCEEFE7}" type="sibTrans" cxnId="{5D875BDC-E329-4940-982D-2DC09718F8B4}">
      <dgm:prSet/>
      <dgm:spPr/>
      <dgm:t>
        <a:bodyPr/>
        <a:lstStyle/>
        <a:p>
          <a:endParaRPr lang="en-US"/>
        </a:p>
      </dgm:t>
    </dgm:pt>
    <dgm:pt modelId="{37A9D5A6-A006-43F1-B1E7-3C06A00693E0}">
      <dgm:prSet phldrT="[Text]"/>
      <dgm:spPr/>
      <dgm:t>
        <a:bodyPr/>
        <a:lstStyle/>
        <a:p>
          <a:r>
            <a:rPr lang="en-US" dirty="0" smtClean="0"/>
            <a:t>PULL</a:t>
          </a:r>
          <a:endParaRPr lang="en-US" dirty="0"/>
        </a:p>
      </dgm:t>
    </dgm:pt>
    <dgm:pt modelId="{9D92221E-14C4-47CB-B304-8AB3C51CD9C0}" type="parTrans" cxnId="{6DC8FDC9-29C5-4346-A24C-ECEF93D262F5}">
      <dgm:prSet/>
      <dgm:spPr/>
      <dgm:t>
        <a:bodyPr/>
        <a:lstStyle/>
        <a:p>
          <a:endParaRPr lang="en-US"/>
        </a:p>
      </dgm:t>
    </dgm:pt>
    <dgm:pt modelId="{03494944-9456-493C-920A-C838B3BB08CD}" type="sibTrans" cxnId="{6DC8FDC9-29C5-4346-A24C-ECEF93D262F5}">
      <dgm:prSet/>
      <dgm:spPr/>
      <dgm:t>
        <a:bodyPr/>
        <a:lstStyle/>
        <a:p>
          <a:endParaRPr lang="en-US"/>
        </a:p>
      </dgm:t>
    </dgm:pt>
    <dgm:pt modelId="{5709E9A3-A931-4A03-84F8-0D82BF4CF2BC}">
      <dgm:prSet phldrT="[Text]"/>
      <dgm:spPr/>
      <dgm:t>
        <a:bodyPr/>
        <a:lstStyle/>
        <a:p>
          <a:r>
            <a:rPr lang="en-US" dirty="0" smtClean="0"/>
            <a:t>CLONE</a:t>
          </a:r>
          <a:endParaRPr lang="en-US" dirty="0"/>
        </a:p>
      </dgm:t>
    </dgm:pt>
    <dgm:pt modelId="{2E3D2735-59F9-42FD-B4C9-5252CAECF217}" type="parTrans" cxnId="{8E1CF82C-F753-4A28-84AE-713950D72882}">
      <dgm:prSet/>
      <dgm:spPr/>
      <dgm:t>
        <a:bodyPr/>
        <a:lstStyle/>
        <a:p>
          <a:endParaRPr lang="en-US"/>
        </a:p>
      </dgm:t>
    </dgm:pt>
    <dgm:pt modelId="{04874466-65DC-4D7F-B8EE-37677D900E2F}" type="sibTrans" cxnId="{8E1CF82C-F753-4A28-84AE-713950D72882}">
      <dgm:prSet/>
      <dgm:spPr/>
      <dgm:t>
        <a:bodyPr/>
        <a:lstStyle/>
        <a:p>
          <a:endParaRPr lang="en-US"/>
        </a:p>
      </dgm:t>
    </dgm:pt>
    <dgm:pt modelId="{637BCE2C-9DA4-4F9D-AC66-2482F799E93C}">
      <dgm:prSet phldrT="[Text]"/>
      <dgm:spPr/>
      <dgm:t>
        <a:bodyPr/>
        <a:lstStyle/>
        <a:p>
          <a:r>
            <a:rPr lang="en-US" dirty="0" smtClean="0"/>
            <a:t>LOCAL</a:t>
          </a:r>
          <a:endParaRPr lang="en-US" dirty="0"/>
        </a:p>
      </dgm:t>
    </dgm:pt>
    <dgm:pt modelId="{16483CD1-6114-47AC-AB11-147EC87702BB}" type="parTrans" cxnId="{20C6287A-54C5-4998-93D2-9CD03F20DFD8}">
      <dgm:prSet/>
      <dgm:spPr/>
      <dgm:t>
        <a:bodyPr/>
        <a:lstStyle/>
        <a:p>
          <a:endParaRPr lang="en-US"/>
        </a:p>
      </dgm:t>
    </dgm:pt>
    <dgm:pt modelId="{9F39A4FB-3BB2-4961-8F26-2502476B88BF}" type="sibTrans" cxnId="{20C6287A-54C5-4998-93D2-9CD03F20DFD8}">
      <dgm:prSet/>
      <dgm:spPr/>
      <dgm:t>
        <a:bodyPr/>
        <a:lstStyle/>
        <a:p>
          <a:endParaRPr lang="en-US"/>
        </a:p>
      </dgm:t>
    </dgm:pt>
    <dgm:pt modelId="{90E48F40-0786-4D48-A77F-A657090EE11E}">
      <dgm:prSet phldrT="[Text]"/>
      <dgm:spPr/>
      <dgm:t>
        <a:bodyPr/>
        <a:lstStyle/>
        <a:p>
          <a:r>
            <a:rPr lang="en-US" dirty="0" smtClean="0"/>
            <a:t>PULL REQUEST</a:t>
          </a:r>
          <a:endParaRPr lang="en-US" dirty="0"/>
        </a:p>
      </dgm:t>
    </dgm:pt>
    <dgm:pt modelId="{F43557AD-574B-4CE5-9993-7B7C32C19E77}" type="parTrans" cxnId="{5006F18D-D355-48D6-A1F3-B50F6870215A}">
      <dgm:prSet/>
      <dgm:spPr/>
      <dgm:t>
        <a:bodyPr/>
        <a:lstStyle/>
        <a:p>
          <a:endParaRPr lang="en-US"/>
        </a:p>
      </dgm:t>
    </dgm:pt>
    <dgm:pt modelId="{3D320DF2-BA1F-43AF-89E7-BB2C48008A3D}" type="sibTrans" cxnId="{5006F18D-D355-48D6-A1F3-B50F6870215A}">
      <dgm:prSet/>
      <dgm:spPr/>
      <dgm:t>
        <a:bodyPr/>
        <a:lstStyle/>
        <a:p>
          <a:endParaRPr lang="en-US"/>
        </a:p>
      </dgm:t>
    </dgm:pt>
    <dgm:pt modelId="{1CC3D6F9-9AB3-4D06-A0DC-841FB5A886EA}">
      <dgm:prSet phldrT="[Text]"/>
      <dgm:spPr/>
      <dgm:t>
        <a:bodyPr/>
        <a:lstStyle/>
        <a:p>
          <a:r>
            <a:rPr lang="en-US" dirty="0" smtClean="0"/>
            <a:t>.gitignore</a:t>
          </a:r>
          <a:endParaRPr lang="en-US" dirty="0"/>
        </a:p>
      </dgm:t>
    </dgm:pt>
    <dgm:pt modelId="{A453D5E2-286C-401E-A3C6-B348CB19C077}" type="parTrans" cxnId="{42537CC4-4C23-44F2-8B4F-CAAD9740AA0A}">
      <dgm:prSet/>
      <dgm:spPr/>
      <dgm:t>
        <a:bodyPr/>
        <a:lstStyle/>
        <a:p>
          <a:endParaRPr lang="en-US"/>
        </a:p>
      </dgm:t>
    </dgm:pt>
    <dgm:pt modelId="{FA8F320A-DEE6-47B9-B1FF-F12904AAB4B0}" type="sibTrans" cxnId="{42537CC4-4C23-44F2-8B4F-CAAD9740AA0A}">
      <dgm:prSet/>
      <dgm:spPr/>
      <dgm:t>
        <a:bodyPr/>
        <a:lstStyle/>
        <a:p>
          <a:endParaRPr lang="en-US"/>
        </a:p>
      </dgm:t>
    </dgm:pt>
    <dgm:pt modelId="{65227DB8-D807-45C6-A443-26372891D976}">
      <dgm:prSet phldrT="[Text]"/>
      <dgm:spPr/>
      <dgm:t>
        <a:bodyPr/>
        <a:lstStyle/>
        <a:p>
          <a:r>
            <a:rPr lang="en-US" dirty="0" smtClean="0"/>
            <a:t>MASTER</a:t>
          </a:r>
          <a:endParaRPr lang="en-US" dirty="0"/>
        </a:p>
      </dgm:t>
    </dgm:pt>
    <dgm:pt modelId="{4DE200D0-F6E0-44A3-8340-97D365C26BC1}" type="parTrans" cxnId="{4F3C580D-4064-476B-960E-06076C7A23A9}">
      <dgm:prSet/>
      <dgm:spPr/>
      <dgm:t>
        <a:bodyPr/>
        <a:lstStyle/>
        <a:p>
          <a:endParaRPr lang="en-US"/>
        </a:p>
      </dgm:t>
    </dgm:pt>
    <dgm:pt modelId="{12644DC3-D779-4192-B7A4-C5100453A34C}" type="sibTrans" cxnId="{4F3C580D-4064-476B-960E-06076C7A23A9}">
      <dgm:prSet/>
      <dgm:spPr/>
      <dgm:t>
        <a:bodyPr/>
        <a:lstStyle/>
        <a:p>
          <a:endParaRPr lang="en-US"/>
        </a:p>
      </dgm:t>
    </dgm:pt>
    <dgm:pt modelId="{4A59DD68-3A57-4E87-A147-BCA1629AB06E}">
      <dgm:prSet phldrT="[Text]"/>
      <dgm:spPr/>
      <dgm:t>
        <a:bodyPr/>
        <a:lstStyle/>
        <a:p>
          <a:r>
            <a:rPr lang="en-US" dirty="0" smtClean="0"/>
            <a:t>BRANCH</a:t>
          </a:r>
          <a:endParaRPr lang="en-US" dirty="0"/>
        </a:p>
      </dgm:t>
    </dgm:pt>
    <dgm:pt modelId="{EDAF27A2-D768-4391-B897-18EEE08311CA}" type="parTrans" cxnId="{CA59E407-A7AD-497A-84C6-FCEDDA4E49D7}">
      <dgm:prSet/>
      <dgm:spPr/>
      <dgm:t>
        <a:bodyPr/>
        <a:lstStyle/>
        <a:p>
          <a:endParaRPr lang="en-US"/>
        </a:p>
      </dgm:t>
    </dgm:pt>
    <dgm:pt modelId="{01F5095C-1D3C-49E7-B134-2406A2CAA8FF}" type="sibTrans" cxnId="{CA59E407-A7AD-497A-84C6-FCEDDA4E49D7}">
      <dgm:prSet/>
      <dgm:spPr/>
      <dgm:t>
        <a:bodyPr/>
        <a:lstStyle/>
        <a:p>
          <a:endParaRPr lang="en-US"/>
        </a:p>
      </dgm:t>
    </dgm:pt>
    <dgm:pt modelId="{4F01F3B4-B23A-433F-AB76-B6EB03E40D14}" type="pres">
      <dgm:prSet presAssocID="{594C277C-F091-4892-9D98-D501ACFF4D2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415360-0281-4625-A38D-673528E00A2A}" type="pres">
      <dgm:prSet presAssocID="{2D0B365A-CD29-4CD0-8016-97086CCD4272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2F45A-8C9C-4572-8C36-2E3CF60C6F94}" type="pres">
      <dgm:prSet presAssocID="{110BE28D-60FF-4D1E-AAA7-4AB8BB492728}" presName="sibTrans" presStyleCnt="0"/>
      <dgm:spPr/>
    </dgm:pt>
    <dgm:pt modelId="{7566FF32-7F29-4AB6-AE99-BF3152079BD5}" type="pres">
      <dgm:prSet presAssocID="{2FEBA334-8813-41A9-9BB6-0F2FB39DB66A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2D42B7-246E-413C-A3B1-9DAEF70EA3D9}" type="pres">
      <dgm:prSet presAssocID="{9F654472-CAD7-4FFB-A983-D487BF475ED2}" presName="sibTrans" presStyleCnt="0"/>
      <dgm:spPr/>
    </dgm:pt>
    <dgm:pt modelId="{86731584-2F28-45B2-8EA9-B8A752A75C93}" type="pres">
      <dgm:prSet presAssocID="{4D4FE5B6-96A2-4CEA-ACA1-E1E100CD9A60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63267-DBC6-4E67-9B30-E0615ABDDB80}" type="pres">
      <dgm:prSet presAssocID="{9846A07C-74B9-4C6B-94DA-07E2ACCEEFE7}" presName="sibTrans" presStyleCnt="0"/>
      <dgm:spPr/>
    </dgm:pt>
    <dgm:pt modelId="{2B0A4784-8A23-4EC4-9A16-F29CB3CA36F2}" type="pres">
      <dgm:prSet presAssocID="{37A9D5A6-A006-43F1-B1E7-3C06A00693E0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BC0FB3-B6CB-44A3-824F-98C08C37F9CC}" type="pres">
      <dgm:prSet presAssocID="{03494944-9456-493C-920A-C838B3BB08CD}" presName="sibTrans" presStyleCnt="0"/>
      <dgm:spPr/>
    </dgm:pt>
    <dgm:pt modelId="{9D77E274-9D89-450F-AD61-80FCD0AB0EF2}" type="pres">
      <dgm:prSet presAssocID="{90E48F40-0786-4D48-A77F-A657090EE11E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F696EE-D352-4A7E-AF45-80C44BF06308}" type="pres">
      <dgm:prSet presAssocID="{3D320DF2-BA1F-43AF-89E7-BB2C48008A3D}" presName="sibTrans" presStyleCnt="0"/>
      <dgm:spPr/>
    </dgm:pt>
    <dgm:pt modelId="{2FC1BC37-C987-4331-AC6D-E2DB85CFBDCB}" type="pres">
      <dgm:prSet presAssocID="{5709E9A3-A931-4A03-84F8-0D82BF4CF2BC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0830C-7EAD-4F60-AC44-61782382705F}" type="pres">
      <dgm:prSet presAssocID="{04874466-65DC-4D7F-B8EE-37677D900E2F}" presName="sibTrans" presStyleCnt="0"/>
      <dgm:spPr/>
    </dgm:pt>
    <dgm:pt modelId="{115ED065-462A-4990-822F-FD87F181FC35}" type="pres">
      <dgm:prSet presAssocID="{637BCE2C-9DA4-4F9D-AC66-2482F799E93C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14940B-65B8-4488-9E96-1A1335611679}" type="pres">
      <dgm:prSet presAssocID="{9F39A4FB-3BB2-4961-8F26-2502476B88BF}" presName="sibTrans" presStyleCnt="0"/>
      <dgm:spPr/>
    </dgm:pt>
    <dgm:pt modelId="{4AB6A587-B750-4117-9E1F-1555C99D5166}" type="pres">
      <dgm:prSet presAssocID="{1CC3D6F9-9AB3-4D06-A0DC-841FB5A886EA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270C8B-4938-4C79-AC1D-7462A8E76BB1}" type="pres">
      <dgm:prSet presAssocID="{FA8F320A-DEE6-47B9-B1FF-F12904AAB4B0}" presName="sibTrans" presStyleCnt="0"/>
      <dgm:spPr/>
    </dgm:pt>
    <dgm:pt modelId="{4C76A3C5-8979-4A76-BA84-9E30334FDC7E}" type="pres">
      <dgm:prSet presAssocID="{65227DB8-D807-45C6-A443-26372891D976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C828E-1832-49CA-8F5C-F245FDE7FEBD}" type="pres">
      <dgm:prSet presAssocID="{12644DC3-D779-4192-B7A4-C5100453A34C}" presName="sibTrans" presStyleCnt="0"/>
      <dgm:spPr/>
    </dgm:pt>
    <dgm:pt modelId="{7F7E75C5-AD16-48FD-88B2-3C56D9FDDE8E}" type="pres">
      <dgm:prSet presAssocID="{4A59DD68-3A57-4E87-A147-BCA1629AB06E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C8FDC9-29C5-4346-A24C-ECEF93D262F5}" srcId="{594C277C-F091-4892-9D98-D501ACFF4D23}" destId="{37A9D5A6-A006-43F1-B1E7-3C06A00693E0}" srcOrd="3" destOrd="0" parTransId="{9D92221E-14C4-47CB-B304-8AB3C51CD9C0}" sibTransId="{03494944-9456-493C-920A-C838B3BB08CD}"/>
    <dgm:cxn modelId="{FBD35F25-3113-423A-B0D4-C9A7DF1D6480}" type="presOf" srcId="{37A9D5A6-A006-43F1-B1E7-3C06A00693E0}" destId="{2B0A4784-8A23-4EC4-9A16-F29CB3CA36F2}" srcOrd="0" destOrd="0" presId="urn:microsoft.com/office/officeart/2005/8/layout/default"/>
    <dgm:cxn modelId="{5D875BDC-E329-4940-982D-2DC09718F8B4}" srcId="{594C277C-F091-4892-9D98-D501ACFF4D23}" destId="{4D4FE5B6-96A2-4CEA-ACA1-E1E100CD9A60}" srcOrd="2" destOrd="0" parTransId="{54404382-DBCE-4FB6-B93C-65CF7F195DB8}" sibTransId="{9846A07C-74B9-4C6B-94DA-07E2ACCEEFE7}"/>
    <dgm:cxn modelId="{D85F279A-1904-414C-83E3-52049FA76062}" type="presOf" srcId="{1CC3D6F9-9AB3-4D06-A0DC-841FB5A886EA}" destId="{4AB6A587-B750-4117-9E1F-1555C99D5166}" srcOrd="0" destOrd="0" presId="urn:microsoft.com/office/officeart/2005/8/layout/default"/>
    <dgm:cxn modelId="{999841F7-CBD8-4562-90F1-33DE4108E312}" type="presOf" srcId="{5709E9A3-A931-4A03-84F8-0D82BF4CF2BC}" destId="{2FC1BC37-C987-4331-AC6D-E2DB85CFBDCB}" srcOrd="0" destOrd="0" presId="urn:microsoft.com/office/officeart/2005/8/layout/default"/>
    <dgm:cxn modelId="{CFD701FF-7AB4-48BB-9D2C-A79D9944EC83}" srcId="{594C277C-F091-4892-9D98-D501ACFF4D23}" destId="{2D0B365A-CD29-4CD0-8016-97086CCD4272}" srcOrd="0" destOrd="0" parTransId="{CD6DC0EA-BDDC-4690-B82E-2C682B4B1355}" sibTransId="{110BE28D-60FF-4D1E-AAA7-4AB8BB492728}"/>
    <dgm:cxn modelId="{E841B13E-A773-4816-81F5-A228F1449551}" type="presOf" srcId="{4A59DD68-3A57-4E87-A147-BCA1629AB06E}" destId="{7F7E75C5-AD16-48FD-88B2-3C56D9FDDE8E}" srcOrd="0" destOrd="0" presId="urn:microsoft.com/office/officeart/2005/8/layout/default"/>
    <dgm:cxn modelId="{20C6287A-54C5-4998-93D2-9CD03F20DFD8}" srcId="{594C277C-F091-4892-9D98-D501ACFF4D23}" destId="{637BCE2C-9DA4-4F9D-AC66-2482F799E93C}" srcOrd="6" destOrd="0" parTransId="{16483CD1-6114-47AC-AB11-147EC87702BB}" sibTransId="{9F39A4FB-3BB2-4961-8F26-2502476B88BF}"/>
    <dgm:cxn modelId="{41CAE5D4-86AA-429F-8BBF-07961DF4BE86}" type="presOf" srcId="{637BCE2C-9DA4-4F9D-AC66-2482F799E93C}" destId="{115ED065-462A-4990-822F-FD87F181FC35}" srcOrd="0" destOrd="0" presId="urn:microsoft.com/office/officeart/2005/8/layout/default"/>
    <dgm:cxn modelId="{50BECB2B-45EA-4B92-AE08-5F6AC4EB51CF}" type="presOf" srcId="{90E48F40-0786-4D48-A77F-A657090EE11E}" destId="{9D77E274-9D89-450F-AD61-80FCD0AB0EF2}" srcOrd="0" destOrd="0" presId="urn:microsoft.com/office/officeart/2005/8/layout/default"/>
    <dgm:cxn modelId="{5E06305A-4BBF-404A-91EF-494FFE83D47E}" srcId="{594C277C-F091-4892-9D98-D501ACFF4D23}" destId="{2FEBA334-8813-41A9-9BB6-0F2FB39DB66A}" srcOrd="1" destOrd="0" parTransId="{E0B2B895-0576-48D3-91CE-194118B9D20E}" sibTransId="{9F654472-CAD7-4FFB-A983-D487BF475ED2}"/>
    <dgm:cxn modelId="{4F3C580D-4064-476B-960E-06076C7A23A9}" srcId="{594C277C-F091-4892-9D98-D501ACFF4D23}" destId="{65227DB8-D807-45C6-A443-26372891D976}" srcOrd="8" destOrd="0" parTransId="{4DE200D0-F6E0-44A3-8340-97D365C26BC1}" sibTransId="{12644DC3-D779-4192-B7A4-C5100453A34C}"/>
    <dgm:cxn modelId="{ADA02697-D8B4-4FFE-A936-B6C525620342}" type="presOf" srcId="{65227DB8-D807-45C6-A443-26372891D976}" destId="{4C76A3C5-8979-4A76-BA84-9E30334FDC7E}" srcOrd="0" destOrd="0" presId="urn:microsoft.com/office/officeart/2005/8/layout/default"/>
    <dgm:cxn modelId="{F5804A17-6DC6-4C92-9049-A89DA06BF82E}" type="presOf" srcId="{594C277C-F091-4892-9D98-D501ACFF4D23}" destId="{4F01F3B4-B23A-433F-AB76-B6EB03E40D14}" srcOrd="0" destOrd="0" presId="urn:microsoft.com/office/officeart/2005/8/layout/default"/>
    <dgm:cxn modelId="{85200233-E606-4297-A4DD-E581EAD6741A}" type="presOf" srcId="{4D4FE5B6-96A2-4CEA-ACA1-E1E100CD9A60}" destId="{86731584-2F28-45B2-8EA9-B8A752A75C93}" srcOrd="0" destOrd="0" presId="urn:microsoft.com/office/officeart/2005/8/layout/default"/>
    <dgm:cxn modelId="{5844253D-014C-48A1-ADB5-C771C0EE4394}" type="presOf" srcId="{2FEBA334-8813-41A9-9BB6-0F2FB39DB66A}" destId="{7566FF32-7F29-4AB6-AE99-BF3152079BD5}" srcOrd="0" destOrd="0" presId="urn:microsoft.com/office/officeart/2005/8/layout/default"/>
    <dgm:cxn modelId="{CA59E407-A7AD-497A-84C6-FCEDDA4E49D7}" srcId="{594C277C-F091-4892-9D98-D501ACFF4D23}" destId="{4A59DD68-3A57-4E87-A147-BCA1629AB06E}" srcOrd="9" destOrd="0" parTransId="{EDAF27A2-D768-4391-B897-18EEE08311CA}" sibTransId="{01F5095C-1D3C-49E7-B134-2406A2CAA8FF}"/>
    <dgm:cxn modelId="{42537CC4-4C23-44F2-8B4F-CAAD9740AA0A}" srcId="{594C277C-F091-4892-9D98-D501ACFF4D23}" destId="{1CC3D6F9-9AB3-4D06-A0DC-841FB5A886EA}" srcOrd="7" destOrd="0" parTransId="{A453D5E2-286C-401E-A3C6-B348CB19C077}" sibTransId="{FA8F320A-DEE6-47B9-B1FF-F12904AAB4B0}"/>
    <dgm:cxn modelId="{8E1CF82C-F753-4A28-84AE-713950D72882}" srcId="{594C277C-F091-4892-9D98-D501ACFF4D23}" destId="{5709E9A3-A931-4A03-84F8-0D82BF4CF2BC}" srcOrd="5" destOrd="0" parTransId="{2E3D2735-59F9-42FD-B4C9-5252CAECF217}" sibTransId="{04874466-65DC-4D7F-B8EE-37677D900E2F}"/>
    <dgm:cxn modelId="{ECE0CD48-9D18-462E-9329-7962FE4975C2}" type="presOf" srcId="{2D0B365A-CD29-4CD0-8016-97086CCD4272}" destId="{F0415360-0281-4625-A38D-673528E00A2A}" srcOrd="0" destOrd="0" presId="urn:microsoft.com/office/officeart/2005/8/layout/default"/>
    <dgm:cxn modelId="{5006F18D-D355-48D6-A1F3-B50F6870215A}" srcId="{594C277C-F091-4892-9D98-D501ACFF4D23}" destId="{90E48F40-0786-4D48-A77F-A657090EE11E}" srcOrd="4" destOrd="0" parTransId="{F43557AD-574B-4CE5-9993-7B7C32C19E77}" sibTransId="{3D320DF2-BA1F-43AF-89E7-BB2C48008A3D}"/>
    <dgm:cxn modelId="{AA470EEA-30A2-4D78-9409-9FB278E5F731}" type="presParOf" srcId="{4F01F3B4-B23A-433F-AB76-B6EB03E40D14}" destId="{F0415360-0281-4625-A38D-673528E00A2A}" srcOrd="0" destOrd="0" presId="urn:microsoft.com/office/officeart/2005/8/layout/default"/>
    <dgm:cxn modelId="{271FC024-6FE5-43C2-B930-433FA54C5584}" type="presParOf" srcId="{4F01F3B4-B23A-433F-AB76-B6EB03E40D14}" destId="{DCB2F45A-8C9C-4572-8C36-2E3CF60C6F94}" srcOrd="1" destOrd="0" presId="urn:microsoft.com/office/officeart/2005/8/layout/default"/>
    <dgm:cxn modelId="{9BC78E25-A490-4BAE-8C34-C61609CB5366}" type="presParOf" srcId="{4F01F3B4-B23A-433F-AB76-B6EB03E40D14}" destId="{7566FF32-7F29-4AB6-AE99-BF3152079BD5}" srcOrd="2" destOrd="0" presId="urn:microsoft.com/office/officeart/2005/8/layout/default"/>
    <dgm:cxn modelId="{BB58A190-A747-401D-B313-C30B0A8E4E0D}" type="presParOf" srcId="{4F01F3B4-B23A-433F-AB76-B6EB03E40D14}" destId="{4A2D42B7-246E-413C-A3B1-9DAEF70EA3D9}" srcOrd="3" destOrd="0" presId="urn:microsoft.com/office/officeart/2005/8/layout/default"/>
    <dgm:cxn modelId="{A42ABDA6-F679-4B7A-AFE7-AC6CBADDE883}" type="presParOf" srcId="{4F01F3B4-B23A-433F-AB76-B6EB03E40D14}" destId="{86731584-2F28-45B2-8EA9-B8A752A75C93}" srcOrd="4" destOrd="0" presId="urn:microsoft.com/office/officeart/2005/8/layout/default"/>
    <dgm:cxn modelId="{36873A06-4E28-4B27-BDBD-FF70CF55DDC1}" type="presParOf" srcId="{4F01F3B4-B23A-433F-AB76-B6EB03E40D14}" destId="{02263267-DBC6-4E67-9B30-E0615ABDDB80}" srcOrd="5" destOrd="0" presId="urn:microsoft.com/office/officeart/2005/8/layout/default"/>
    <dgm:cxn modelId="{9E9C3330-F634-466A-BC6A-B68DC31C0333}" type="presParOf" srcId="{4F01F3B4-B23A-433F-AB76-B6EB03E40D14}" destId="{2B0A4784-8A23-4EC4-9A16-F29CB3CA36F2}" srcOrd="6" destOrd="0" presId="urn:microsoft.com/office/officeart/2005/8/layout/default"/>
    <dgm:cxn modelId="{1898A6C0-CE80-499E-A6BA-D1477E8BEB4B}" type="presParOf" srcId="{4F01F3B4-B23A-433F-AB76-B6EB03E40D14}" destId="{DABC0FB3-B6CB-44A3-824F-98C08C37F9CC}" srcOrd="7" destOrd="0" presId="urn:microsoft.com/office/officeart/2005/8/layout/default"/>
    <dgm:cxn modelId="{81CD5AB6-57A8-439B-9842-18501BF906B2}" type="presParOf" srcId="{4F01F3B4-B23A-433F-AB76-B6EB03E40D14}" destId="{9D77E274-9D89-450F-AD61-80FCD0AB0EF2}" srcOrd="8" destOrd="0" presId="urn:microsoft.com/office/officeart/2005/8/layout/default"/>
    <dgm:cxn modelId="{0CFCA25E-EEA0-44DA-92DA-637BBE5F7ADD}" type="presParOf" srcId="{4F01F3B4-B23A-433F-AB76-B6EB03E40D14}" destId="{42F696EE-D352-4A7E-AF45-80C44BF06308}" srcOrd="9" destOrd="0" presId="urn:microsoft.com/office/officeart/2005/8/layout/default"/>
    <dgm:cxn modelId="{78BE7E41-C91C-40B3-B6A5-F07879B8D798}" type="presParOf" srcId="{4F01F3B4-B23A-433F-AB76-B6EB03E40D14}" destId="{2FC1BC37-C987-4331-AC6D-E2DB85CFBDCB}" srcOrd="10" destOrd="0" presId="urn:microsoft.com/office/officeart/2005/8/layout/default"/>
    <dgm:cxn modelId="{3F80F10B-82E9-4440-9881-62231F57EA66}" type="presParOf" srcId="{4F01F3B4-B23A-433F-AB76-B6EB03E40D14}" destId="{BF20830C-7EAD-4F60-AC44-61782382705F}" srcOrd="11" destOrd="0" presId="urn:microsoft.com/office/officeart/2005/8/layout/default"/>
    <dgm:cxn modelId="{69FC002B-35F6-45E0-A94E-921E9647B2F4}" type="presParOf" srcId="{4F01F3B4-B23A-433F-AB76-B6EB03E40D14}" destId="{115ED065-462A-4990-822F-FD87F181FC35}" srcOrd="12" destOrd="0" presId="urn:microsoft.com/office/officeart/2005/8/layout/default"/>
    <dgm:cxn modelId="{9F3ADBFA-D8AC-4722-9B9B-179B77E8B1AB}" type="presParOf" srcId="{4F01F3B4-B23A-433F-AB76-B6EB03E40D14}" destId="{5B14940B-65B8-4488-9E96-1A1335611679}" srcOrd="13" destOrd="0" presId="urn:microsoft.com/office/officeart/2005/8/layout/default"/>
    <dgm:cxn modelId="{8DBCD697-FA0A-4E6B-8901-EEFF3714433D}" type="presParOf" srcId="{4F01F3B4-B23A-433F-AB76-B6EB03E40D14}" destId="{4AB6A587-B750-4117-9E1F-1555C99D5166}" srcOrd="14" destOrd="0" presId="urn:microsoft.com/office/officeart/2005/8/layout/default"/>
    <dgm:cxn modelId="{F7AC1216-1C95-4DA1-946D-5CC641C1229B}" type="presParOf" srcId="{4F01F3B4-B23A-433F-AB76-B6EB03E40D14}" destId="{A4270C8B-4938-4C79-AC1D-7462A8E76BB1}" srcOrd="15" destOrd="0" presId="urn:microsoft.com/office/officeart/2005/8/layout/default"/>
    <dgm:cxn modelId="{F03F2D71-A434-4557-A52A-EF8A7A32BC8D}" type="presParOf" srcId="{4F01F3B4-B23A-433F-AB76-B6EB03E40D14}" destId="{4C76A3C5-8979-4A76-BA84-9E30334FDC7E}" srcOrd="16" destOrd="0" presId="urn:microsoft.com/office/officeart/2005/8/layout/default"/>
    <dgm:cxn modelId="{94774A83-EE8C-43B6-93E1-25004C4F6FE3}" type="presParOf" srcId="{4F01F3B4-B23A-433F-AB76-B6EB03E40D14}" destId="{CAFC828E-1832-49CA-8F5C-F245FDE7FEBD}" srcOrd="17" destOrd="0" presId="urn:microsoft.com/office/officeart/2005/8/layout/default"/>
    <dgm:cxn modelId="{C12FCDB2-2668-4F94-873E-68F1128D75ED}" type="presParOf" srcId="{4F01F3B4-B23A-433F-AB76-B6EB03E40D14}" destId="{7F7E75C5-AD16-48FD-88B2-3C56D9FDDE8E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15360-0281-4625-A38D-673528E00A2A}">
      <dsp:nvSpPr>
        <dsp:cNvPr id="0" name=""/>
        <dsp:cNvSpPr/>
      </dsp:nvSpPr>
      <dsp:spPr>
        <a:xfrm>
          <a:off x="2411" y="54173"/>
          <a:ext cx="1912739" cy="11476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REMOTE</a:t>
          </a:r>
          <a:endParaRPr lang="en-US" sz="3200" kern="1200" dirty="0"/>
        </a:p>
      </dsp:txBody>
      <dsp:txXfrm>
        <a:off x="2411" y="54173"/>
        <a:ext cx="1912739" cy="1147643"/>
      </dsp:txXfrm>
    </dsp:sp>
    <dsp:sp modelId="{7566FF32-7F29-4AB6-AE99-BF3152079BD5}">
      <dsp:nvSpPr>
        <dsp:cNvPr id="0" name=""/>
        <dsp:cNvSpPr/>
      </dsp:nvSpPr>
      <dsp:spPr>
        <a:xfrm>
          <a:off x="2106423" y="54173"/>
          <a:ext cx="1912739" cy="11476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COMMIT</a:t>
          </a:r>
          <a:endParaRPr lang="en-US" sz="3200" kern="1200" dirty="0"/>
        </a:p>
      </dsp:txBody>
      <dsp:txXfrm>
        <a:off x="2106423" y="54173"/>
        <a:ext cx="1912739" cy="1147643"/>
      </dsp:txXfrm>
    </dsp:sp>
    <dsp:sp modelId="{86731584-2F28-45B2-8EA9-B8A752A75C93}">
      <dsp:nvSpPr>
        <dsp:cNvPr id="0" name=""/>
        <dsp:cNvSpPr/>
      </dsp:nvSpPr>
      <dsp:spPr>
        <a:xfrm>
          <a:off x="4210436" y="54173"/>
          <a:ext cx="1912739" cy="11476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PUSH</a:t>
          </a:r>
          <a:endParaRPr lang="en-US" sz="3200" kern="1200" dirty="0"/>
        </a:p>
      </dsp:txBody>
      <dsp:txXfrm>
        <a:off x="4210436" y="54173"/>
        <a:ext cx="1912739" cy="1147643"/>
      </dsp:txXfrm>
    </dsp:sp>
    <dsp:sp modelId="{2B0A4784-8A23-4EC4-9A16-F29CB3CA36F2}">
      <dsp:nvSpPr>
        <dsp:cNvPr id="0" name=""/>
        <dsp:cNvSpPr/>
      </dsp:nvSpPr>
      <dsp:spPr>
        <a:xfrm>
          <a:off x="6314449" y="54173"/>
          <a:ext cx="1912739" cy="11476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PULL</a:t>
          </a:r>
          <a:endParaRPr lang="en-US" sz="3200" kern="1200" dirty="0"/>
        </a:p>
      </dsp:txBody>
      <dsp:txXfrm>
        <a:off x="6314449" y="54173"/>
        <a:ext cx="1912739" cy="1147643"/>
      </dsp:txXfrm>
    </dsp:sp>
    <dsp:sp modelId="{9D77E274-9D89-450F-AD61-80FCD0AB0EF2}">
      <dsp:nvSpPr>
        <dsp:cNvPr id="0" name=""/>
        <dsp:cNvSpPr/>
      </dsp:nvSpPr>
      <dsp:spPr>
        <a:xfrm>
          <a:off x="2411" y="1393090"/>
          <a:ext cx="1912739" cy="11476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PULL REQUEST</a:t>
          </a:r>
          <a:endParaRPr lang="en-US" sz="3200" kern="1200" dirty="0"/>
        </a:p>
      </dsp:txBody>
      <dsp:txXfrm>
        <a:off x="2411" y="1393090"/>
        <a:ext cx="1912739" cy="1147643"/>
      </dsp:txXfrm>
    </dsp:sp>
    <dsp:sp modelId="{2FC1BC37-C987-4331-AC6D-E2DB85CFBDCB}">
      <dsp:nvSpPr>
        <dsp:cNvPr id="0" name=""/>
        <dsp:cNvSpPr/>
      </dsp:nvSpPr>
      <dsp:spPr>
        <a:xfrm>
          <a:off x="2106423" y="1393090"/>
          <a:ext cx="1912739" cy="11476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CLONE</a:t>
          </a:r>
          <a:endParaRPr lang="en-US" sz="3200" kern="1200" dirty="0"/>
        </a:p>
      </dsp:txBody>
      <dsp:txXfrm>
        <a:off x="2106423" y="1393090"/>
        <a:ext cx="1912739" cy="1147643"/>
      </dsp:txXfrm>
    </dsp:sp>
    <dsp:sp modelId="{115ED065-462A-4990-822F-FD87F181FC35}">
      <dsp:nvSpPr>
        <dsp:cNvPr id="0" name=""/>
        <dsp:cNvSpPr/>
      </dsp:nvSpPr>
      <dsp:spPr>
        <a:xfrm>
          <a:off x="4210436" y="1393090"/>
          <a:ext cx="1912739" cy="11476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LOCAL</a:t>
          </a:r>
          <a:endParaRPr lang="en-US" sz="3200" kern="1200" dirty="0"/>
        </a:p>
      </dsp:txBody>
      <dsp:txXfrm>
        <a:off x="4210436" y="1393090"/>
        <a:ext cx="1912739" cy="1147643"/>
      </dsp:txXfrm>
    </dsp:sp>
    <dsp:sp modelId="{4AB6A587-B750-4117-9E1F-1555C99D5166}">
      <dsp:nvSpPr>
        <dsp:cNvPr id="0" name=""/>
        <dsp:cNvSpPr/>
      </dsp:nvSpPr>
      <dsp:spPr>
        <a:xfrm>
          <a:off x="6314449" y="1393090"/>
          <a:ext cx="1912739" cy="11476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.gitignore</a:t>
          </a:r>
          <a:endParaRPr lang="en-US" sz="3200" kern="1200" dirty="0"/>
        </a:p>
      </dsp:txBody>
      <dsp:txXfrm>
        <a:off x="6314449" y="1393090"/>
        <a:ext cx="1912739" cy="1147643"/>
      </dsp:txXfrm>
    </dsp:sp>
    <dsp:sp modelId="{4C76A3C5-8979-4A76-BA84-9E30334FDC7E}">
      <dsp:nvSpPr>
        <dsp:cNvPr id="0" name=""/>
        <dsp:cNvSpPr/>
      </dsp:nvSpPr>
      <dsp:spPr>
        <a:xfrm>
          <a:off x="2106423" y="2732008"/>
          <a:ext cx="1912739" cy="11476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MASTER</a:t>
          </a:r>
          <a:endParaRPr lang="en-US" sz="3200" kern="1200" dirty="0"/>
        </a:p>
      </dsp:txBody>
      <dsp:txXfrm>
        <a:off x="2106423" y="2732008"/>
        <a:ext cx="1912739" cy="1147643"/>
      </dsp:txXfrm>
    </dsp:sp>
    <dsp:sp modelId="{7F7E75C5-AD16-48FD-88B2-3C56D9FDDE8E}">
      <dsp:nvSpPr>
        <dsp:cNvPr id="0" name=""/>
        <dsp:cNvSpPr/>
      </dsp:nvSpPr>
      <dsp:spPr>
        <a:xfrm>
          <a:off x="4210436" y="2732008"/>
          <a:ext cx="1912739" cy="11476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BRANCH</a:t>
          </a:r>
          <a:endParaRPr lang="en-US" sz="3200" kern="1200" dirty="0"/>
        </a:p>
      </dsp:txBody>
      <dsp:txXfrm>
        <a:off x="4210436" y="2732008"/>
        <a:ext cx="1912739" cy="1147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DC902-6105-40B1-BD8B-EFFA41095FC9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5BC0-F2DE-45C7-B162-16AC1B0B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29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r>
              <a:rPr lang="en-US" baseline="0" dirty="0" smtClean="0"/>
              <a:t> to the Course. It is really good and exciting to have you as a student onboard this course. In this course, we will cover all of the essential building blocks needed for you to build up your expertise in the Python Programming language. We </a:t>
            </a:r>
            <a:r>
              <a:rPr lang="en-US" baseline="0" dirty="0" err="1" smtClean="0"/>
              <a:t>ll</a:t>
            </a:r>
            <a:r>
              <a:rPr lang="en-US" baseline="0" dirty="0" smtClean="0"/>
              <a:t> cover a lot of cool features, setting up a foundation for you to learn Python by yourself through other online courses or books or projects that you find online.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5BC0-F2DE-45C7-B162-16AC1B0B9A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92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5BC0-F2DE-45C7-B162-16AC1B0B9A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37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</a:t>
            </a:r>
            <a:r>
              <a:rPr lang="en-US" baseline="0" dirty="0" err="1" smtClean="0"/>
              <a:t>ll</a:t>
            </a:r>
            <a:r>
              <a:rPr lang="en-US" baseline="0" dirty="0" smtClean="0"/>
              <a:t> cover – Setting up Anaconda and </a:t>
            </a:r>
            <a:r>
              <a:rPr lang="en-US" baseline="0" dirty="0" err="1" smtClean="0"/>
              <a:t>Spyder</a:t>
            </a:r>
            <a:r>
              <a:rPr lang="en-US" baseline="0" dirty="0" smtClean="0"/>
              <a:t> Python Programming Environment. We </a:t>
            </a:r>
            <a:r>
              <a:rPr lang="en-US" baseline="0" dirty="0" err="1" smtClean="0"/>
              <a:t>ll</a:t>
            </a:r>
            <a:r>
              <a:rPr lang="en-US" baseline="0" dirty="0" smtClean="0"/>
              <a:t> dive into the core with various data types used in Python. I am really excited to dive into all of this with you. Who am 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5BC0-F2DE-45C7-B162-16AC1B0B9A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1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38355"/>
            <a:ext cx="2743200" cy="54878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38355"/>
            <a:ext cx="8026400" cy="548780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95223"/>
            <a:ext cx="4011084" cy="8398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595223"/>
            <a:ext cx="6815667" cy="55309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7/22/2020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EF7D53D-272A-624E-BE3D-99D13E2B41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2040049" y="2134236"/>
            <a:ext cx="8175279" cy="3108325"/>
          </a:xfrm>
        </p:spPr>
        <p:txBody>
          <a:bodyPr/>
          <a:lstStyle/>
          <a:p>
            <a:r>
              <a:rPr lang="en-US" sz="6000" dirty="0" smtClean="0"/>
              <a:t>Managing Code Projects with </a:t>
            </a:r>
            <a:br>
              <a:rPr lang="en-US" sz="6000" dirty="0" smtClean="0"/>
            </a:br>
            <a:r>
              <a:rPr lang="en-US" sz="6000" dirty="0" smtClean="0"/>
              <a:t>GitHub</a:t>
            </a:r>
            <a:endParaRPr lang="en-US" sz="6000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1833154" y="708525"/>
            <a:ext cx="8229600" cy="591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Welcome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862" y="3181811"/>
            <a:ext cx="1438275" cy="1438275"/>
          </a:xfrm>
          <a:prstGeom prst="rect">
            <a:avLst/>
          </a:prstGeom>
        </p:spPr>
      </p:pic>
      <p:pic>
        <p:nvPicPr>
          <p:cNvPr id="8" name="Picture 7" descr="Your Computer Monitor Could be Part of Antitrust Schem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529" y="4765572"/>
            <a:ext cx="1787013" cy="1340260"/>
          </a:xfrm>
          <a:prstGeom prst="rect">
            <a:avLst/>
          </a:prstGeom>
        </p:spPr>
      </p:pic>
      <p:pic>
        <p:nvPicPr>
          <p:cNvPr id="9" name="Picture 8" descr="Your Computer Monitor Could be Part of Antitrust Schem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06" y="1846006"/>
            <a:ext cx="1787013" cy="1340260"/>
          </a:xfrm>
          <a:prstGeom prst="rect">
            <a:avLst/>
          </a:prstGeom>
        </p:spPr>
      </p:pic>
      <p:pic>
        <p:nvPicPr>
          <p:cNvPr id="10" name="Picture 9" descr="Your Computer Monitor Could be Part of Antitrust Schem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929" y="4917972"/>
            <a:ext cx="1787013" cy="1340260"/>
          </a:xfrm>
          <a:prstGeom prst="rect">
            <a:avLst/>
          </a:prstGeom>
        </p:spPr>
      </p:pic>
      <p:pic>
        <p:nvPicPr>
          <p:cNvPr id="11" name="Picture 10" descr="Your Computer Monitor Could be Part of Antitrust Schem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283" y="808088"/>
            <a:ext cx="1787013" cy="1340260"/>
          </a:xfrm>
          <a:prstGeom prst="rect">
            <a:avLst/>
          </a:prstGeom>
        </p:spPr>
      </p:pic>
      <p:pic>
        <p:nvPicPr>
          <p:cNvPr id="12" name="Picture 11" descr="Your Computer Monitor Could be Part of Antitrust Schem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355" y="4917972"/>
            <a:ext cx="1787013" cy="13402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19200" y="1651819"/>
            <a:ext cx="207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Rachel (Owner)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16717" y="2698954"/>
            <a:ext cx="275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GitHub Central Repository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10553" y="4765572"/>
            <a:ext cx="275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Ted (Team Member 2)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67507" y="623422"/>
            <a:ext cx="275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Jacinta (Team Member 3)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80579" y="4760352"/>
            <a:ext cx="275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Jaime (Team Member 4)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9" idx="3"/>
          </p:cNvCxnSpPr>
          <p:nvPr/>
        </p:nvCxnSpPr>
        <p:spPr>
          <a:xfrm>
            <a:off x="3175819" y="2516136"/>
            <a:ext cx="2201043" cy="1013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931742" y="2148348"/>
            <a:ext cx="1720645" cy="1283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857846" y="4316361"/>
            <a:ext cx="1595437" cy="1119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3"/>
          </p:cNvCxnSpPr>
          <p:nvPr/>
        </p:nvCxnSpPr>
        <p:spPr>
          <a:xfrm flipH="1">
            <a:off x="4340942" y="4473677"/>
            <a:ext cx="1162588" cy="1114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75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11624"/>
            <a:ext cx="10972800" cy="1068387"/>
          </a:xfrm>
        </p:spPr>
        <p:txBody>
          <a:bodyPr/>
          <a:lstStyle/>
          <a:p>
            <a:r>
              <a:rPr lang="en-US" dirty="0" smtClean="0"/>
              <a:t>Master – Branch – Pull Request – Merge – Pull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76748" y="2674374"/>
            <a:ext cx="107368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6748" y="2305042"/>
            <a:ext cx="276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RACHEL’s MASTER CODE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180302" y="3628103"/>
            <a:ext cx="476865" cy="4326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08903" y="2674374"/>
            <a:ext cx="9832" cy="953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</p:cNvCxnSpPr>
          <p:nvPr/>
        </p:nvCxnSpPr>
        <p:spPr>
          <a:xfrm flipV="1">
            <a:off x="2657167" y="3844412"/>
            <a:ext cx="14232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080387" y="2674374"/>
            <a:ext cx="0" cy="1170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80387" y="3043707"/>
            <a:ext cx="1101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REQUEST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04450" y="2859040"/>
            <a:ext cx="110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08787" y="3420380"/>
            <a:ext cx="110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04450" y="4060722"/>
            <a:ext cx="163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Jacinta’s Local Copy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08438" y="2305042"/>
            <a:ext cx="314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 BRANCH with MASTER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190637" y="3591092"/>
            <a:ext cx="476865" cy="4326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227074" y="4060722"/>
            <a:ext cx="163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Rachel’s Local Copy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754761" y="4713494"/>
            <a:ext cx="476865" cy="4326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155177" y="4766043"/>
            <a:ext cx="163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Ted’s Local Copy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232868" y="5447071"/>
            <a:ext cx="476865" cy="4326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09733" y="5340214"/>
            <a:ext cx="163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Jaime’s Local Copy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424154" y="2674374"/>
            <a:ext cx="9832" cy="953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3" idx="0"/>
          </p:cNvCxnSpPr>
          <p:nvPr/>
        </p:nvCxnSpPr>
        <p:spPr>
          <a:xfrm flipH="1">
            <a:off x="7471301" y="2718285"/>
            <a:ext cx="15976" cy="2728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84594" y="2674373"/>
            <a:ext cx="0" cy="2163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36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38857"/>
            <a:ext cx="8229600" cy="1068387"/>
          </a:xfrm>
        </p:spPr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624805"/>
              </p:ext>
            </p:extLst>
          </p:nvPr>
        </p:nvGraphicFramePr>
        <p:xfrm>
          <a:off x="1981200" y="1707244"/>
          <a:ext cx="8229600" cy="393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19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StateU-horizontal-center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ncstate-ppt-template-horiz-center-logo</Template>
  <TotalTime>252</TotalTime>
  <Words>205</Words>
  <Application>Microsoft Office PowerPoint</Application>
  <PresentationFormat>Widescreen</PresentationFormat>
  <Paragraphs>33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ＭＳ Ｐゴシック</vt:lpstr>
      <vt:lpstr>Arial</vt:lpstr>
      <vt:lpstr>Calibri</vt:lpstr>
      <vt:lpstr>NCStateU-horizontal-center-logo</vt:lpstr>
      <vt:lpstr>Managing Code Projects with  GitHub</vt:lpstr>
      <vt:lpstr>PowerPoint Presentation</vt:lpstr>
      <vt:lpstr>Master – Branch – Pull Request – Merge – Pull </vt:lpstr>
      <vt:lpstr>TERMS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43</cp:revision>
  <dcterms:created xsi:type="dcterms:W3CDTF">2019-03-14T17:32:06Z</dcterms:created>
  <dcterms:modified xsi:type="dcterms:W3CDTF">2020-07-22T14:15:30Z</dcterms:modified>
</cp:coreProperties>
</file>