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76" r:id="rId3"/>
    <p:sldId id="281" r:id="rId4"/>
    <p:sldId id="282" r:id="rId5"/>
    <p:sldId id="259" r:id="rId6"/>
    <p:sldId id="257" r:id="rId7"/>
    <p:sldId id="280" r:id="rId8"/>
    <p:sldId id="284" r:id="rId9"/>
    <p:sldId id="261" r:id="rId10"/>
    <p:sldId id="262"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6E6C"/>
    <a:srgbClr val="D23200"/>
    <a:srgbClr val="FF5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58" autoAdjust="0"/>
  </p:normalViewPr>
  <p:slideViewPr>
    <p:cSldViewPr snapToGrid="0">
      <p:cViewPr varScale="1">
        <p:scale>
          <a:sx n="112" d="100"/>
          <a:sy n="112" d="100"/>
        </p:scale>
        <p:origin x="10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2081D-6CA3-4BEB-AAEC-70898B22E87A}"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484E58D-5A06-4BFB-8F9A-9069FE4AEF98}">
      <dgm:prSet phldrT="[Text]" custT="1"/>
      <dgm:spPr/>
      <dgm:t>
        <a:bodyPr/>
        <a:lstStyle/>
        <a:p>
          <a:r>
            <a:rPr lang="en-US" sz="2400" b="1" dirty="0" smtClean="0"/>
            <a:t>Connectivity</a:t>
          </a:r>
          <a:endParaRPr lang="en-US" sz="2400" b="1" dirty="0"/>
        </a:p>
      </dgm:t>
    </dgm:pt>
    <dgm:pt modelId="{67E95531-2AD2-496A-8DC4-22FFF5560F35}" type="parTrans" cxnId="{C501CC60-2B6D-450C-8A54-FB94C272E6E3}">
      <dgm:prSet/>
      <dgm:spPr/>
      <dgm:t>
        <a:bodyPr/>
        <a:lstStyle/>
        <a:p>
          <a:endParaRPr lang="en-US" sz="2400"/>
        </a:p>
      </dgm:t>
    </dgm:pt>
    <dgm:pt modelId="{6B743212-80DF-4A3C-AB7A-BAAF414049E9}" type="sibTrans" cxnId="{C501CC60-2B6D-450C-8A54-FB94C272E6E3}">
      <dgm:prSet/>
      <dgm:spPr/>
      <dgm:t>
        <a:bodyPr/>
        <a:lstStyle/>
        <a:p>
          <a:endParaRPr lang="en-US" sz="2400"/>
        </a:p>
      </dgm:t>
    </dgm:pt>
    <dgm:pt modelId="{92FEF658-1D71-4521-A9DA-76522CC01EA7}">
      <dgm:prSet phldrT="[Text]" custT="1"/>
      <dgm:spPr/>
      <dgm:t>
        <a:bodyPr/>
        <a:lstStyle/>
        <a:p>
          <a:r>
            <a:rPr lang="en-US" sz="2400" dirty="0" smtClean="0"/>
            <a:t>Sensors</a:t>
          </a:r>
          <a:endParaRPr lang="en-US" sz="2400" dirty="0"/>
        </a:p>
      </dgm:t>
    </dgm:pt>
    <dgm:pt modelId="{0C067D74-C08F-46C5-AD60-B89F70197C02}" type="parTrans" cxnId="{90C318C0-F5E2-4E4B-A77B-EDA5DF898BE0}">
      <dgm:prSet/>
      <dgm:spPr/>
      <dgm:t>
        <a:bodyPr/>
        <a:lstStyle/>
        <a:p>
          <a:endParaRPr lang="en-US" sz="2400"/>
        </a:p>
      </dgm:t>
    </dgm:pt>
    <dgm:pt modelId="{78C8300C-D0B4-4BFB-9E43-CAD4045967CB}" type="sibTrans" cxnId="{90C318C0-F5E2-4E4B-A77B-EDA5DF898BE0}">
      <dgm:prSet/>
      <dgm:spPr/>
      <dgm:t>
        <a:bodyPr/>
        <a:lstStyle/>
        <a:p>
          <a:endParaRPr lang="en-US" sz="2400"/>
        </a:p>
      </dgm:t>
    </dgm:pt>
    <dgm:pt modelId="{087EE833-9D82-4FF9-8A4E-AE31712E9088}">
      <dgm:prSet phldrT="[Text]" custT="1"/>
      <dgm:spPr/>
      <dgm:t>
        <a:bodyPr/>
        <a:lstStyle/>
        <a:p>
          <a:r>
            <a:rPr lang="en-US" sz="2400" b="1" dirty="0" smtClean="0"/>
            <a:t>Intelligence/Analytics</a:t>
          </a:r>
          <a:endParaRPr lang="en-US" sz="2400" b="1" dirty="0"/>
        </a:p>
      </dgm:t>
    </dgm:pt>
    <dgm:pt modelId="{F087A961-F164-4786-8C71-DC3AD7C69C91}" type="parTrans" cxnId="{0EAFF9AD-FB49-4DFD-9666-79118682480F}">
      <dgm:prSet/>
      <dgm:spPr/>
      <dgm:t>
        <a:bodyPr/>
        <a:lstStyle/>
        <a:p>
          <a:endParaRPr lang="en-US" sz="2400"/>
        </a:p>
      </dgm:t>
    </dgm:pt>
    <dgm:pt modelId="{E57654E0-2850-431D-8F4C-D6B034E3631F}" type="sibTrans" cxnId="{0EAFF9AD-FB49-4DFD-9666-79118682480F}">
      <dgm:prSet/>
      <dgm:spPr/>
      <dgm:t>
        <a:bodyPr/>
        <a:lstStyle/>
        <a:p>
          <a:endParaRPr lang="en-US" sz="2400"/>
        </a:p>
      </dgm:t>
    </dgm:pt>
    <dgm:pt modelId="{E94FC010-30B7-4EF5-A70C-7CD7E4E4E784}">
      <dgm:prSet phldrT="[Text]" custT="1"/>
      <dgm:spPr/>
      <dgm:t>
        <a:bodyPr/>
        <a:lstStyle/>
        <a:p>
          <a:r>
            <a:rPr lang="en-US" sz="2400" dirty="0" smtClean="0"/>
            <a:t>Smart Inspection</a:t>
          </a:r>
          <a:endParaRPr lang="en-US" sz="2400" dirty="0"/>
        </a:p>
      </dgm:t>
    </dgm:pt>
    <dgm:pt modelId="{7C7A8AB7-29D5-444C-BE7E-A431CF76E4D5}" type="parTrans" cxnId="{2775C103-692B-4CD0-9379-D97377CD9D1A}">
      <dgm:prSet/>
      <dgm:spPr/>
      <dgm:t>
        <a:bodyPr/>
        <a:lstStyle/>
        <a:p>
          <a:endParaRPr lang="en-US" sz="2400"/>
        </a:p>
      </dgm:t>
    </dgm:pt>
    <dgm:pt modelId="{FE782FE2-CC08-4859-A82F-E8C65055D3B7}" type="sibTrans" cxnId="{2775C103-692B-4CD0-9379-D97377CD9D1A}">
      <dgm:prSet/>
      <dgm:spPr/>
      <dgm:t>
        <a:bodyPr/>
        <a:lstStyle/>
        <a:p>
          <a:endParaRPr lang="en-US" sz="2400"/>
        </a:p>
      </dgm:t>
    </dgm:pt>
    <dgm:pt modelId="{7872B87E-0088-4992-A476-55A3299349C6}">
      <dgm:prSet phldrT="[Text]" custT="1"/>
      <dgm:spPr/>
      <dgm:t>
        <a:bodyPr/>
        <a:lstStyle/>
        <a:p>
          <a:r>
            <a:rPr lang="en-US" sz="2400" b="1" dirty="0" smtClean="0"/>
            <a:t>Human Machine Interaction</a:t>
          </a:r>
          <a:endParaRPr lang="en-US" sz="2400" b="1" dirty="0"/>
        </a:p>
      </dgm:t>
    </dgm:pt>
    <dgm:pt modelId="{C05A039D-BFF0-4ADC-B662-8936C0A5CF8D}" type="parTrans" cxnId="{A31D35D3-9CD8-4630-9D90-7783990677F3}">
      <dgm:prSet/>
      <dgm:spPr/>
      <dgm:t>
        <a:bodyPr/>
        <a:lstStyle/>
        <a:p>
          <a:endParaRPr lang="en-US" sz="2400"/>
        </a:p>
      </dgm:t>
    </dgm:pt>
    <dgm:pt modelId="{3C987BB6-E25B-403B-9762-A56969B43B30}" type="sibTrans" cxnId="{A31D35D3-9CD8-4630-9D90-7783990677F3}">
      <dgm:prSet/>
      <dgm:spPr/>
      <dgm:t>
        <a:bodyPr/>
        <a:lstStyle/>
        <a:p>
          <a:endParaRPr lang="en-US" sz="2400"/>
        </a:p>
      </dgm:t>
    </dgm:pt>
    <dgm:pt modelId="{0940A580-841A-45F6-99D8-D36276E6F90F}">
      <dgm:prSet phldrT="[Text]" custT="1"/>
      <dgm:spPr/>
      <dgm:t>
        <a:bodyPr/>
        <a:lstStyle/>
        <a:p>
          <a:r>
            <a:rPr lang="en-US" sz="2400" dirty="0" smtClean="0"/>
            <a:t>Collaborative Robots</a:t>
          </a:r>
          <a:endParaRPr lang="en-US" sz="2400" dirty="0"/>
        </a:p>
      </dgm:t>
    </dgm:pt>
    <dgm:pt modelId="{0EAA6ABD-5738-46BE-B5AF-64D8392D56CF}" type="parTrans" cxnId="{0E2947F0-D7E9-48F3-B8D1-9A67D751F669}">
      <dgm:prSet/>
      <dgm:spPr/>
      <dgm:t>
        <a:bodyPr/>
        <a:lstStyle/>
        <a:p>
          <a:endParaRPr lang="en-US" sz="2400"/>
        </a:p>
      </dgm:t>
    </dgm:pt>
    <dgm:pt modelId="{5D2C8E26-0902-4F4B-8D3D-2DEB5809A106}" type="sibTrans" cxnId="{0E2947F0-D7E9-48F3-B8D1-9A67D751F669}">
      <dgm:prSet/>
      <dgm:spPr/>
      <dgm:t>
        <a:bodyPr/>
        <a:lstStyle/>
        <a:p>
          <a:endParaRPr lang="en-US" sz="2400"/>
        </a:p>
      </dgm:t>
    </dgm:pt>
    <dgm:pt modelId="{4007D20E-258E-4B43-9667-02D3D0414146}">
      <dgm:prSet phldrT="[Text]" custT="1"/>
      <dgm:spPr/>
      <dgm:t>
        <a:bodyPr/>
        <a:lstStyle/>
        <a:p>
          <a:r>
            <a:rPr lang="en-US" sz="2400" b="1" dirty="0" smtClean="0"/>
            <a:t>Advanced Processes/Products</a:t>
          </a:r>
          <a:endParaRPr lang="en-US" sz="2400" b="1" dirty="0"/>
        </a:p>
      </dgm:t>
    </dgm:pt>
    <dgm:pt modelId="{02AF0478-7A27-429C-BADE-B54873180913}" type="parTrans" cxnId="{4559A83C-F231-4D1D-A4EE-80FF51BFD7CB}">
      <dgm:prSet/>
      <dgm:spPr/>
      <dgm:t>
        <a:bodyPr/>
        <a:lstStyle/>
        <a:p>
          <a:endParaRPr lang="en-US" sz="2400"/>
        </a:p>
      </dgm:t>
    </dgm:pt>
    <dgm:pt modelId="{66E22CC0-AB1F-4058-867A-BB4A4688C810}" type="sibTrans" cxnId="{4559A83C-F231-4D1D-A4EE-80FF51BFD7CB}">
      <dgm:prSet/>
      <dgm:spPr/>
      <dgm:t>
        <a:bodyPr/>
        <a:lstStyle/>
        <a:p>
          <a:endParaRPr lang="en-US" sz="2400"/>
        </a:p>
      </dgm:t>
    </dgm:pt>
    <dgm:pt modelId="{D918375F-42B2-43A2-B319-17FAE5A91D02}">
      <dgm:prSet phldrT="[Text]" custT="1"/>
      <dgm:spPr/>
      <dgm:t>
        <a:bodyPr/>
        <a:lstStyle/>
        <a:p>
          <a:r>
            <a:rPr lang="en-US" sz="2400" dirty="0" smtClean="0"/>
            <a:t>Additive Manufacturing</a:t>
          </a:r>
          <a:endParaRPr lang="en-US" sz="2400" dirty="0"/>
        </a:p>
      </dgm:t>
    </dgm:pt>
    <dgm:pt modelId="{42E6AB5F-5A64-421F-ABFA-869FF319EDD0}" type="parTrans" cxnId="{D3810963-141C-4701-8D8A-E22163AA3489}">
      <dgm:prSet/>
      <dgm:spPr/>
      <dgm:t>
        <a:bodyPr/>
        <a:lstStyle/>
        <a:p>
          <a:endParaRPr lang="en-US" sz="2400"/>
        </a:p>
      </dgm:t>
    </dgm:pt>
    <dgm:pt modelId="{80B67189-FFF2-48D0-8B26-F9EA7D0E8CAE}" type="sibTrans" cxnId="{D3810963-141C-4701-8D8A-E22163AA3489}">
      <dgm:prSet/>
      <dgm:spPr/>
      <dgm:t>
        <a:bodyPr/>
        <a:lstStyle/>
        <a:p>
          <a:endParaRPr lang="en-US" sz="2400"/>
        </a:p>
      </dgm:t>
    </dgm:pt>
    <dgm:pt modelId="{C9C465AF-0450-491A-B4A0-8D1E770DC205}">
      <dgm:prSet phldrT="[Text]" custT="1"/>
      <dgm:spPr/>
      <dgm:t>
        <a:bodyPr/>
        <a:lstStyle/>
        <a:p>
          <a:r>
            <a:rPr lang="en-US" sz="2400" dirty="0" smtClean="0"/>
            <a:t>Nanomaterials</a:t>
          </a:r>
          <a:endParaRPr lang="en-US" sz="2400" dirty="0"/>
        </a:p>
      </dgm:t>
    </dgm:pt>
    <dgm:pt modelId="{0DF99001-AF66-428C-A64A-48DFA7B98F9B}" type="parTrans" cxnId="{D3D789FD-97DD-4627-B86C-CF827D443297}">
      <dgm:prSet/>
      <dgm:spPr/>
      <dgm:t>
        <a:bodyPr/>
        <a:lstStyle/>
        <a:p>
          <a:endParaRPr lang="en-US" sz="2400"/>
        </a:p>
      </dgm:t>
    </dgm:pt>
    <dgm:pt modelId="{3CA7BEC2-29A8-4602-896B-F80C271AD851}" type="sibTrans" cxnId="{D3D789FD-97DD-4627-B86C-CF827D443297}">
      <dgm:prSet/>
      <dgm:spPr/>
      <dgm:t>
        <a:bodyPr/>
        <a:lstStyle/>
        <a:p>
          <a:endParaRPr lang="en-US" sz="2400"/>
        </a:p>
      </dgm:t>
    </dgm:pt>
    <dgm:pt modelId="{AF78BFB4-332A-425D-885D-3250475745F9}">
      <dgm:prSet phldrT="[Text]" custT="1"/>
      <dgm:spPr/>
      <dgm:t>
        <a:bodyPr/>
        <a:lstStyle/>
        <a:p>
          <a:r>
            <a:rPr lang="en-US" sz="2400" dirty="0" smtClean="0"/>
            <a:t>AR/VR/Wearable Devices</a:t>
          </a:r>
          <a:endParaRPr lang="en-US" sz="2400" dirty="0"/>
        </a:p>
      </dgm:t>
    </dgm:pt>
    <dgm:pt modelId="{0AA00693-480B-4140-BBC1-93239D73B9CF}" type="parTrans" cxnId="{F6584A0D-82C1-4C2A-A10C-24709D2018A2}">
      <dgm:prSet/>
      <dgm:spPr/>
      <dgm:t>
        <a:bodyPr/>
        <a:lstStyle/>
        <a:p>
          <a:endParaRPr lang="en-US" sz="2400"/>
        </a:p>
      </dgm:t>
    </dgm:pt>
    <dgm:pt modelId="{A0D8B427-E300-4E8B-99D6-6EE551BAD725}" type="sibTrans" cxnId="{F6584A0D-82C1-4C2A-A10C-24709D2018A2}">
      <dgm:prSet/>
      <dgm:spPr/>
      <dgm:t>
        <a:bodyPr/>
        <a:lstStyle/>
        <a:p>
          <a:endParaRPr lang="en-US" sz="2400"/>
        </a:p>
      </dgm:t>
    </dgm:pt>
    <dgm:pt modelId="{8F004F1A-93D1-49D4-84E6-56083548C850}">
      <dgm:prSet phldrT="[Text]" custT="1"/>
      <dgm:spPr/>
      <dgm:t>
        <a:bodyPr/>
        <a:lstStyle/>
        <a:p>
          <a:endParaRPr lang="en-US" sz="2400" dirty="0"/>
        </a:p>
      </dgm:t>
    </dgm:pt>
    <dgm:pt modelId="{2D0E6732-8D21-49C3-BFE4-D734D0EC4AB1}" type="parTrans" cxnId="{53446D4F-8887-4E1B-B013-BE65B68F2C97}">
      <dgm:prSet/>
      <dgm:spPr/>
      <dgm:t>
        <a:bodyPr/>
        <a:lstStyle/>
        <a:p>
          <a:endParaRPr lang="en-US" sz="2400"/>
        </a:p>
      </dgm:t>
    </dgm:pt>
    <dgm:pt modelId="{F02A5F7F-2283-49B4-B310-5E044256F370}" type="sibTrans" cxnId="{53446D4F-8887-4E1B-B013-BE65B68F2C97}">
      <dgm:prSet/>
      <dgm:spPr/>
      <dgm:t>
        <a:bodyPr/>
        <a:lstStyle/>
        <a:p>
          <a:endParaRPr lang="en-US" sz="2400"/>
        </a:p>
      </dgm:t>
    </dgm:pt>
    <dgm:pt modelId="{52068B51-9082-4FC9-BD96-31DD9D45D29F}">
      <dgm:prSet phldrT="[Text]" custT="1"/>
      <dgm:spPr/>
      <dgm:t>
        <a:bodyPr/>
        <a:lstStyle/>
        <a:p>
          <a:r>
            <a:rPr lang="en-US" sz="2400" dirty="0" smtClean="0"/>
            <a:t>Real-time Forecasting</a:t>
          </a:r>
          <a:endParaRPr lang="en-US" sz="2400" dirty="0"/>
        </a:p>
      </dgm:t>
    </dgm:pt>
    <dgm:pt modelId="{147AD81D-98BB-440A-B86F-C80B22D0B454}" type="parTrans" cxnId="{D1D2B9F2-CAB5-49D5-8AEB-FD09AFA37117}">
      <dgm:prSet/>
      <dgm:spPr/>
      <dgm:t>
        <a:bodyPr/>
        <a:lstStyle/>
        <a:p>
          <a:endParaRPr lang="en-US" sz="2400"/>
        </a:p>
      </dgm:t>
    </dgm:pt>
    <dgm:pt modelId="{1E4B0E43-DC3D-4140-8CA8-561D495DD290}" type="sibTrans" cxnId="{D1D2B9F2-CAB5-49D5-8AEB-FD09AFA37117}">
      <dgm:prSet/>
      <dgm:spPr/>
      <dgm:t>
        <a:bodyPr/>
        <a:lstStyle/>
        <a:p>
          <a:endParaRPr lang="en-US" sz="2400"/>
        </a:p>
      </dgm:t>
    </dgm:pt>
    <dgm:pt modelId="{069EDCAC-9754-46DB-9DDA-BAC59CB40E70}">
      <dgm:prSet phldrT="[Text]" custT="1"/>
      <dgm:spPr/>
      <dgm:t>
        <a:bodyPr/>
        <a:lstStyle/>
        <a:p>
          <a:endParaRPr lang="en-US" sz="2400" dirty="0"/>
        </a:p>
      </dgm:t>
    </dgm:pt>
    <dgm:pt modelId="{2FAE533D-9ECD-4ABC-B2CE-35EA735D3018}" type="parTrans" cxnId="{882F740A-939D-4A91-AE18-374867420337}">
      <dgm:prSet/>
      <dgm:spPr/>
      <dgm:t>
        <a:bodyPr/>
        <a:lstStyle/>
        <a:p>
          <a:endParaRPr lang="en-US" sz="2400"/>
        </a:p>
      </dgm:t>
    </dgm:pt>
    <dgm:pt modelId="{619B8C0C-BC52-412E-87FA-7C01BB5C5F4B}" type="sibTrans" cxnId="{882F740A-939D-4A91-AE18-374867420337}">
      <dgm:prSet/>
      <dgm:spPr/>
      <dgm:t>
        <a:bodyPr/>
        <a:lstStyle/>
        <a:p>
          <a:endParaRPr lang="en-US" sz="2400"/>
        </a:p>
      </dgm:t>
    </dgm:pt>
    <dgm:pt modelId="{E6190E6B-3189-4008-A676-48DCD1B76F3D}">
      <dgm:prSet phldrT="[Text]" custT="1"/>
      <dgm:spPr/>
      <dgm:t>
        <a:bodyPr/>
        <a:lstStyle/>
        <a:p>
          <a:r>
            <a:rPr lang="en-US" sz="2400" dirty="0" smtClean="0"/>
            <a:t>Connected Assets</a:t>
          </a:r>
          <a:endParaRPr lang="en-US" sz="2400" dirty="0"/>
        </a:p>
      </dgm:t>
    </dgm:pt>
    <dgm:pt modelId="{27E81EEB-A5C6-4B69-9FB1-3135E624E892}" type="parTrans" cxnId="{FF5275AA-4924-44F6-A1F2-3358F0D54939}">
      <dgm:prSet/>
      <dgm:spPr/>
      <dgm:t>
        <a:bodyPr/>
        <a:lstStyle/>
        <a:p>
          <a:endParaRPr lang="en-US" sz="2400"/>
        </a:p>
      </dgm:t>
    </dgm:pt>
    <dgm:pt modelId="{3AF1B747-816F-4410-B76C-D1D7F9C65D82}" type="sibTrans" cxnId="{FF5275AA-4924-44F6-A1F2-3358F0D54939}">
      <dgm:prSet/>
      <dgm:spPr/>
      <dgm:t>
        <a:bodyPr/>
        <a:lstStyle/>
        <a:p>
          <a:endParaRPr lang="en-US" sz="2400"/>
        </a:p>
      </dgm:t>
    </dgm:pt>
    <dgm:pt modelId="{3EA62DAA-7BB3-44B0-932D-98494138C1EA}">
      <dgm:prSet phldrT="[Text]" custT="1"/>
      <dgm:spPr/>
      <dgm:t>
        <a:bodyPr/>
        <a:lstStyle/>
        <a:p>
          <a:r>
            <a:rPr lang="en-US" sz="2400" dirty="0" smtClean="0"/>
            <a:t>Connected Products</a:t>
          </a:r>
          <a:endParaRPr lang="en-US" sz="2400" dirty="0"/>
        </a:p>
      </dgm:t>
    </dgm:pt>
    <dgm:pt modelId="{BF8A8218-9475-4662-B3C3-247497F33FA9}" type="parTrans" cxnId="{C8C439B0-CC26-4349-9AAA-3DC9DC9B11DA}">
      <dgm:prSet/>
      <dgm:spPr/>
      <dgm:t>
        <a:bodyPr/>
        <a:lstStyle/>
        <a:p>
          <a:endParaRPr lang="en-US" sz="2400"/>
        </a:p>
      </dgm:t>
    </dgm:pt>
    <dgm:pt modelId="{9FE2F8F9-6886-4568-8D07-B21CF82EFAF5}" type="sibTrans" cxnId="{C8C439B0-CC26-4349-9AAA-3DC9DC9B11DA}">
      <dgm:prSet/>
      <dgm:spPr/>
      <dgm:t>
        <a:bodyPr/>
        <a:lstStyle/>
        <a:p>
          <a:endParaRPr lang="en-US" sz="2400"/>
        </a:p>
      </dgm:t>
    </dgm:pt>
    <dgm:pt modelId="{1F84E974-CB60-4075-8613-1186D6270D19}">
      <dgm:prSet phldrT="[Text]" custT="1"/>
      <dgm:spPr/>
      <dgm:t>
        <a:bodyPr/>
        <a:lstStyle/>
        <a:p>
          <a:r>
            <a:rPr lang="en-US" sz="2400" dirty="0" smtClean="0"/>
            <a:t>Chat-Bots</a:t>
          </a:r>
          <a:endParaRPr lang="en-US" sz="2400" dirty="0"/>
        </a:p>
      </dgm:t>
    </dgm:pt>
    <dgm:pt modelId="{7CE08F3C-70F3-4A91-8B26-2E2EED3AC603}" type="parTrans" cxnId="{4325821B-7FD8-418F-9DB6-910EB0FB70DD}">
      <dgm:prSet/>
      <dgm:spPr/>
      <dgm:t>
        <a:bodyPr/>
        <a:lstStyle/>
        <a:p>
          <a:endParaRPr lang="en-US" sz="2400"/>
        </a:p>
      </dgm:t>
    </dgm:pt>
    <dgm:pt modelId="{3D9B6C7B-5B28-45D7-BACA-B0D475C5FED5}" type="sibTrans" cxnId="{4325821B-7FD8-418F-9DB6-910EB0FB70DD}">
      <dgm:prSet/>
      <dgm:spPr/>
      <dgm:t>
        <a:bodyPr/>
        <a:lstStyle/>
        <a:p>
          <a:endParaRPr lang="en-US" sz="2400"/>
        </a:p>
      </dgm:t>
    </dgm:pt>
    <dgm:pt modelId="{027CD6DA-E831-46C3-9DA1-4B0411579C90}">
      <dgm:prSet phldrT="[Text]" custT="1"/>
      <dgm:spPr/>
      <dgm:t>
        <a:bodyPr/>
        <a:lstStyle/>
        <a:p>
          <a:r>
            <a:rPr lang="en-US" sz="2400" dirty="0" smtClean="0"/>
            <a:t>Flexible Materials</a:t>
          </a:r>
          <a:endParaRPr lang="en-US" sz="2400" dirty="0"/>
        </a:p>
      </dgm:t>
    </dgm:pt>
    <dgm:pt modelId="{D7CC5E60-2BAF-4819-8D38-F2B6DC9CE961}" type="parTrans" cxnId="{5472CDAB-C985-4A5F-AE2F-4A33E32DBF33}">
      <dgm:prSet/>
      <dgm:spPr/>
      <dgm:t>
        <a:bodyPr/>
        <a:lstStyle/>
        <a:p>
          <a:endParaRPr lang="en-US" sz="2400"/>
        </a:p>
      </dgm:t>
    </dgm:pt>
    <dgm:pt modelId="{A3DAF166-256B-4E10-9100-1B6399A503C6}" type="sibTrans" cxnId="{5472CDAB-C985-4A5F-AE2F-4A33E32DBF33}">
      <dgm:prSet/>
      <dgm:spPr/>
      <dgm:t>
        <a:bodyPr/>
        <a:lstStyle/>
        <a:p>
          <a:endParaRPr lang="en-US" sz="2400"/>
        </a:p>
      </dgm:t>
    </dgm:pt>
    <dgm:pt modelId="{D0338D8B-477B-4FF5-A867-920A7C207781}">
      <dgm:prSet phldrT="[Text]" custT="1"/>
      <dgm:spPr/>
      <dgm:t>
        <a:bodyPr/>
        <a:lstStyle/>
        <a:p>
          <a:r>
            <a:rPr lang="en-US" sz="2400" dirty="0" smtClean="0"/>
            <a:t>Proactive Maintenance</a:t>
          </a:r>
          <a:endParaRPr lang="en-US" sz="2400" dirty="0"/>
        </a:p>
      </dgm:t>
    </dgm:pt>
    <dgm:pt modelId="{A023D2A5-76EB-4EC7-B0B9-6B073B4ABDDD}" type="parTrans" cxnId="{3FD8CD16-8EC8-436A-8D1F-6399DBE3CA00}">
      <dgm:prSet/>
      <dgm:spPr/>
      <dgm:t>
        <a:bodyPr/>
        <a:lstStyle/>
        <a:p>
          <a:endParaRPr lang="en-US" sz="2400"/>
        </a:p>
      </dgm:t>
    </dgm:pt>
    <dgm:pt modelId="{D0EF4EBE-AAD6-4314-9A3A-927FC1D2A4BE}" type="sibTrans" cxnId="{3FD8CD16-8EC8-436A-8D1F-6399DBE3CA00}">
      <dgm:prSet/>
      <dgm:spPr/>
      <dgm:t>
        <a:bodyPr/>
        <a:lstStyle/>
        <a:p>
          <a:endParaRPr lang="en-US" sz="2400"/>
        </a:p>
      </dgm:t>
    </dgm:pt>
    <dgm:pt modelId="{5BF29E28-F3E2-4444-98C6-C4BFD173ED87}" type="pres">
      <dgm:prSet presAssocID="{8482081D-6CA3-4BEB-AAEC-70898B22E87A}" presName="diagram" presStyleCnt="0">
        <dgm:presLayoutVars>
          <dgm:dir/>
          <dgm:resizeHandles val="exact"/>
        </dgm:presLayoutVars>
      </dgm:prSet>
      <dgm:spPr/>
      <dgm:t>
        <a:bodyPr/>
        <a:lstStyle/>
        <a:p>
          <a:endParaRPr lang="en-US"/>
        </a:p>
      </dgm:t>
    </dgm:pt>
    <dgm:pt modelId="{D7EAB15F-539E-44A0-ADA0-A1465A14AF71}" type="pres">
      <dgm:prSet presAssocID="{B484E58D-5A06-4BFB-8F9A-9069FE4AEF98}" presName="node" presStyleLbl="node1" presStyleIdx="0" presStyleCnt="4">
        <dgm:presLayoutVars>
          <dgm:bulletEnabled val="1"/>
        </dgm:presLayoutVars>
      </dgm:prSet>
      <dgm:spPr/>
      <dgm:t>
        <a:bodyPr/>
        <a:lstStyle/>
        <a:p>
          <a:endParaRPr lang="en-US"/>
        </a:p>
      </dgm:t>
    </dgm:pt>
    <dgm:pt modelId="{77587653-C323-450E-B8CE-A20176E556EF}" type="pres">
      <dgm:prSet presAssocID="{6B743212-80DF-4A3C-AB7A-BAAF414049E9}" presName="sibTrans" presStyleCnt="0"/>
      <dgm:spPr/>
    </dgm:pt>
    <dgm:pt modelId="{564D8756-77D3-445A-A639-F5F300F755FA}" type="pres">
      <dgm:prSet presAssocID="{087EE833-9D82-4FF9-8A4E-AE31712E9088}" presName="node" presStyleLbl="node1" presStyleIdx="1" presStyleCnt="4">
        <dgm:presLayoutVars>
          <dgm:bulletEnabled val="1"/>
        </dgm:presLayoutVars>
      </dgm:prSet>
      <dgm:spPr/>
      <dgm:t>
        <a:bodyPr/>
        <a:lstStyle/>
        <a:p>
          <a:endParaRPr lang="en-US"/>
        </a:p>
      </dgm:t>
    </dgm:pt>
    <dgm:pt modelId="{056F813E-F0F5-4A84-9BAE-AEFBAC07B061}" type="pres">
      <dgm:prSet presAssocID="{E57654E0-2850-431D-8F4C-D6B034E3631F}" presName="sibTrans" presStyleCnt="0"/>
      <dgm:spPr/>
    </dgm:pt>
    <dgm:pt modelId="{849DE758-ACA9-4BC3-849C-ED657780C990}" type="pres">
      <dgm:prSet presAssocID="{7872B87E-0088-4992-A476-55A3299349C6}" presName="node" presStyleLbl="node1" presStyleIdx="2" presStyleCnt="4">
        <dgm:presLayoutVars>
          <dgm:bulletEnabled val="1"/>
        </dgm:presLayoutVars>
      </dgm:prSet>
      <dgm:spPr/>
      <dgm:t>
        <a:bodyPr/>
        <a:lstStyle/>
        <a:p>
          <a:endParaRPr lang="en-US"/>
        </a:p>
      </dgm:t>
    </dgm:pt>
    <dgm:pt modelId="{D45AA87C-6139-4628-9AC4-A12CC12DF664}" type="pres">
      <dgm:prSet presAssocID="{3C987BB6-E25B-403B-9762-A56969B43B30}" presName="sibTrans" presStyleCnt="0"/>
      <dgm:spPr/>
    </dgm:pt>
    <dgm:pt modelId="{793A652A-CF90-48E1-BA81-59BC38E3067A}" type="pres">
      <dgm:prSet presAssocID="{4007D20E-258E-4B43-9667-02D3D0414146}" presName="node" presStyleLbl="node1" presStyleIdx="3" presStyleCnt="4">
        <dgm:presLayoutVars>
          <dgm:bulletEnabled val="1"/>
        </dgm:presLayoutVars>
      </dgm:prSet>
      <dgm:spPr/>
      <dgm:t>
        <a:bodyPr/>
        <a:lstStyle/>
        <a:p>
          <a:endParaRPr lang="en-US"/>
        </a:p>
      </dgm:t>
    </dgm:pt>
  </dgm:ptLst>
  <dgm:cxnLst>
    <dgm:cxn modelId="{5472CDAB-C985-4A5F-AE2F-4A33E32DBF33}" srcId="{4007D20E-258E-4B43-9667-02D3D0414146}" destId="{027CD6DA-E831-46C3-9DA1-4B0411579C90}" srcOrd="2" destOrd="0" parTransId="{D7CC5E60-2BAF-4819-8D38-F2B6DC9CE961}" sibTransId="{A3DAF166-256B-4E10-9100-1B6399A503C6}"/>
    <dgm:cxn modelId="{FF5275AA-4924-44F6-A1F2-3358F0D54939}" srcId="{B484E58D-5A06-4BFB-8F9A-9069FE4AEF98}" destId="{E6190E6B-3189-4008-A676-48DCD1B76F3D}" srcOrd="1" destOrd="0" parTransId="{27E81EEB-A5C6-4B69-9FB1-3135E624E892}" sibTransId="{3AF1B747-816F-4410-B76C-D1D7F9C65D82}"/>
    <dgm:cxn modelId="{3FD8CD16-8EC8-436A-8D1F-6399DBE3CA00}" srcId="{087EE833-9D82-4FF9-8A4E-AE31712E9088}" destId="{D0338D8B-477B-4FF5-A867-920A7C207781}" srcOrd="2" destOrd="0" parTransId="{A023D2A5-76EB-4EC7-B0B9-6B073B4ABDDD}" sibTransId="{D0EF4EBE-AAD6-4314-9A3A-927FC1D2A4BE}"/>
    <dgm:cxn modelId="{D1D2B9F2-CAB5-49D5-8AEB-FD09AFA37117}" srcId="{087EE833-9D82-4FF9-8A4E-AE31712E9088}" destId="{52068B51-9082-4FC9-BD96-31DD9D45D29F}" srcOrd="1" destOrd="0" parTransId="{147AD81D-98BB-440A-B86F-C80B22D0B454}" sibTransId="{1E4B0E43-DC3D-4140-8CA8-561D495DD290}"/>
    <dgm:cxn modelId="{0EAFF9AD-FB49-4DFD-9666-79118682480F}" srcId="{8482081D-6CA3-4BEB-AAEC-70898B22E87A}" destId="{087EE833-9D82-4FF9-8A4E-AE31712E9088}" srcOrd="1" destOrd="0" parTransId="{F087A961-F164-4786-8C71-DC3AD7C69C91}" sibTransId="{E57654E0-2850-431D-8F4C-D6B034E3631F}"/>
    <dgm:cxn modelId="{606B8764-CE63-4468-96B3-62A46D87BC12}" type="presOf" srcId="{8482081D-6CA3-4BEB-AAEC-70898B22E87A}" destId="{5BF29E28-F3E2-4444-98C6-C4BFD173ED87}" srcOrd="0" destOrd="0" presId="urn:microsoft.com/office/officeart/2005/8/layout/default"/>
    <dgm:cxn modelId="{90C318C0-F5E2-4E4B-A77B-EDA5DF898BE0}" srcId="{B484E58D-5A06-4BFB-8F9A-9069FE4AEF98}" destId="{92FEF658-1D71-4521-A9DA-76522CC01EA7}" srcOrd="0" destOrd="0" parTransId="{0C067D74-C08F-46C5-AD60-B89F70197C02}" sibTransId="{78C8300C-D0B4-4BFB-9E43-CAD4045967CB}"/>
    <dgm:cxn modelId="{F747F0D6-0866-4FFC-A568-D1823D167138}" type="presOf" srcId="{7872B87E-0088-4992-A476-55A3299349C6}" destId="{849DE758-ACA9-4BC3-849C-ED657780C990}" srcOrd="0" destOrd="0" presId="urn:microsoft.com/office/officeart/2005/8/layout/default"/>
    <dgm:cxn modelId="{293B6AD2-5C03-4E68-8BA7-3FEA27D85FFE}" type="presOf" srcId="{E6190E6B-3189-4008-A676-48DCD1B76F3D}" destId="{D7EAB15F-539E-44A0-ADA0-A1465A14AF71}" srcOrd="0" destOrd="2" presId="urn:microsoft.com/office/officeart/2005/8/layout/default"/>
    <dgm:cxn modelId="{2E7859C2-5E21-4901-8840-AA414A79B551}" type="presOf" srcId="{0940A580-841A-45F6-99D8-D36276E6F90F}" destId="{849DE758-ACA9-4BC3-849C-ED657780C990}" srcOrd="0" destOrd="1" presId="urn:microsoft.com/office/officeart/2005/8/layout/default"/>
    <dgm:cxn modelId="{1AFE7C9E-24BA-49C8-81C1-80A42B1B3980}" type="presOf" srcId="{1F84E974-CB60-4075-8613-1186D6270D19}" destId="{849DE758-ACA9-4BC3-849C-ED657780C990}" srcOrd="0" destOrd="3" presId="urn:microsoft.com/office/officeart/2005/8/layout/default"/>
    <dgm:cxn modelId="{7B64B0D7-7ADE-4199-8A38-3646296BD309}" type="presOf" srcId="{069EDCAC-9754-46DB-9DDA-BAC59CB40E70}" destId="{564D8756-77D3-445A-A639-F5F300F755FA}" srcOrd="0" destOrd="4" presId="urn:microsoft.com/office/officeart/2005/8/layout/default"/>
    <dgm:cxn modelId="{23E600D8-EDE6-4AD8-B634-34920383F258}" type="presOf" srcId="{3EA62DAA-7BB3-44B0-932D-98494138C1EA}" destId="{D7EAB15F-539E-44A0-ADA0-A1465A14AF71}" srcOrd="0" destOrd="3" presId="urn:microsoft.com/office/officeart/2005/8/layout/default"/>
    <dgm:cxn modelId="{FD8ECED3-1832-4D2B-B576-787E433AF69C}" type="presOf" srcId="{AF78BFB4-332A-425D-885D-3250475745F9}" destId="{849DE758-ACA9-4BC3-849C-ED657780C990}" srcOrd="0" destOrd="2" presId="urn:microsoft.com/office/officeart/2005/8/layout/default"/>
    <dgm:cxn modelId="{4325821B-7FD8-418F-9DB6-910EB0FB70DD}" srcId="{7872B87E-0088-4992-A476-55A3299349C6}" destId="{1F84E974-CB60-4075-8613-1186D6270D19}" srcOrd="2" destOrd="0" parTransId="{7CE08F3C-70F3-4A91-8B26-2E2EED3AC603}" sibTransId="{3D9B6C7B-5B28-45D7-BACA-B0D475C5FED5}"/>
    <dgm:cxn modelId="{867247DE-A923-4425-ACFC-AE0B2BBA751D}" type="presOf" srcId="{8F004F1A-93D1-49D4-84E6-56083548C850}" destId="{564D8756-77D3-445A-A639-F5F300F755FA}" srcOrd="0" destOrd="5" presId="urn:microsoft.com/office/officeart/2005/8/layout/default"/>
    <dgm:cxn modelId="{92F4D802-8E66-4749-B1D8-42643A3B7F8D}" type="presOf" srcId="{B484E58D-5A06-4BFB-8F9A-9069FE4AEF98}" destId="{D7EAB15F-539E-44A0-ADA0-A1465A14AF71}" srcOrd="0" destOrd="0" presId="urn:microsoft.com/office/officeart/2005/8/layout/default"/>
    <dgm:cxn modelId="{A4028801-27E1-4078-9E4A-F7CF42951CB3}" type="presOf" srcId="{4007D20E-258E-4B43-9667-02D3D0414146}" destId="{793A652A-CF90-48E1-BA81-59BC38E3067A}" srcOrd="0" destOrd="0" presId="urn:microsoft.com/office/officeart/2005/8/layout/default"/>
    <dgm:cxn modelId="{A31D35D3-9CD8-4630-9D90-7783990677F3}" srcId="{8482081D-6CA3-4BEB-AAEC-70898B22E87A}" destId="{7872B87E-0088-4992-A476-55A3299349C6}" srcOrd="2" destOrd="0" parTransId="{C05A039D-BFF0-4ADC-B662-8936C0A5CF8D}" sibTransId="{3C987BB6-E25B-403B-9762-A56969B43B30}"/>
    <dgm:cxn modelId="{294CE287-4186-473C-95C0-37ED1A09901C}" type="presOf" srcId="{E94FC010-30B7-4EF5-A70C-7CD7E4E4E784}" destId="{564D8756-77D3-445A-A639-F5F300F755FA}" srcOrd="0" destOrd="1" presId="urn:microsoft.com/office/officeart/2005/8/layout/default"/>
    <dgm:cxn modelId="{882F740A-939D-4A91-AE18-374867420337}" srcId="{087EE833-9D82-4FF9-8A4E-AE31712E9088}" destId="{069EDCAC-9754-46DB-9DDA-BAC59CB40E70}" srcOrd="3" destOrd="0" parTransId="{2FAE533D-9ECD-4ABC-B2CE-35EA735D3018}" sibTransId="{619B8C0C-BC52-412E-87FA-7C01BB5C5F4B}"/>
    <dgm:cxn modelId="{CCB4CEF8-C9E9-4B84-B36D-E36CD05521EA}" type="presOf" srcId="{027CD6DA-E831-46C3-9DA1-4B0411579C90}" destId="{793A652A-CF90-48E1-BA81-59BC38E3067A}" srcOrd="0" destOrd="3" presId="urn:microsoft.com/office/officeart/2005/8/layout/default"/>
    <dgm:cxn modelId="{AE1BEA25-22C8-43EF-B202-8B4D9CDC7310}" type="presOf" srcId="{087EE833-9D82-4FF9-8A4E-AE31712E9088}" destId="{564D8756-77D3-445A-A639-F5F300F755FA}" srcOrd="0" destOrd="0" presId="urn:microsoft.com/office/officeart/2005/8/layout/default"/>
    <dgm:cxn modelId="{0E2947F0-D7E9-48F3-B8D1-9A67D751F669}" srcId="{7872B87E-0088-4992-A476-55A3299349C6}" destId="{0940A580-841A-45F6-99D8-D36276E6F90F}" srcOrd="0" destOrd="0" parTransId="{0EAA6ABD-5738-46BE-B5AF-64D8392D56CF}" sibTransId="{5D2C8E26-0902-4F4B-8D3D-2DEB5809A106}"/>
    <dgm:cxn modelId="{7E8F4EF0-92DE-4980-89D9-F526CA8FAB80}" type="presOf" srcId="{C9C465AF-0450-491A-B4A0-8D1E770DC205}" destId="{793A652A-CF90-48E1-BA81-59BC38E3067A}" srcOrd="0" destOrd="2" presId="urn:microsoft.com/office/officeart/2005/8/layout/default"/>
    <dgm:cxn modelId="{799DE3C0-0317-49AD-9C1D-A110066596D5}" type="presOf" srcId="{92FEF658-1D71-4521-A9DA-76522CC01EA7}" destId="{D7EAB15F-539E-44A0-ADA0-A1465A14AF71}" srcOrd="0" destOrd="1" presId="urn:microsoft.com/office/officeart/2005/8/layout/default"/>
    <dgm:cxn modelId="{D3810963-141C-4701-8D8A-E22163AA3489}" srcId="{4007D20E-258E-4B43-9667-02D3D0414146}" destId="{D918375F-42B2-43A2-B319-17FAE5A91D02}" srcOrd="0" destOrd="0" parTransId="{42E6AB5F-5A64-421F-ABFA-869FF319EDD0}" sibTransId="{80B67189-FFF2-48D0-8B26-F9EA7D0E8CAE}"/>
    <dgm:cxn modelId="{C8C439B0-CC26-4349-9AAA-3DC9DC9B11DA}" srcId="{B484E58D-5A06-4BFB-8F9A-9069FE4AEF98}" destId="{3EA62DAA-7BB3-44B0-932D-98494138C1EA}" srcOrd="2" destOrd="0" parTransId="{BF8A8218-9475-4662-B3C3-247497F33FA9}" sibTransId="{9FE2F8F9-6886-4568-8D07-B21CF82EFAF5}"/>
    <dgm:cxn modelId="{F6584A0D-82C1-4C2A-A10C-24709D2018A2}" srcId="{7872B87E-0088-4992-A476-55A3299349C6}" destId="{AF78BFB4-332A-425D-885D-3250475745F9}" srcOrd="1" destOrd="0" parTransId="{0AA00693-480B-4140-BBC1-93239D73B9CF}" sibTransId="{A0D8B427-E300-4E8B-99D6-6EE551BAD725}"/>
    <dgm:cxn modelId="{4559A83C-F231-4D1D-A4EE-80FF51BFD7CB}" srcId="{8482081D-6CA3-4BEB-AAEC-70898B22E87A}" destId="{4007D20E-258E-4B43-9667-02D3D0414146}" srcOrd="3" destOrd="0" parTransId="{02AF0478-7A27-429C-BADE-B54873180913}" sibTransId="{66E22CC0-AB1F-4058-867A-BB4A4688C810}"/>
    <dgm:cxn modelId="{33287CE8-8A47-4441-B9D7-504725BD9FFD}" type="presOf" srcId="{D918375F-42B2-43A2-B319-17FAE5A91D02}" destId="{793A652A-CF90-48E1-BA81-59BC38E3067A}" srcOrd="0" destOrd="1" presId="urn:microsoft.com/office/officeart/2005/8/layout/default"/>
    <dgm:cxn modelId="{2D057089-A89B-4005-AB66-179651E02EDF}" type="presOf" srcId="{52068B51-9082-4FC9-BD96-31DD9D45D29F}" destId="{564D8756-77D3-445A-A639-F5F300F755FA}" srcOrd="0" destOrd="2" presId="urn:microsoft.com/office/officeart/2005/8/layout/default"/>
    <dgm:cxn modelId="{2775C103-692B-4CD0-9379-D97377CD9D1A}" srcId="{087EE833-9D82-4FF9-8A4E-AE31712E9088}" destId="{E94FC010-30B7-4EF5-A70C-7CD7E4E4E784}" srcOrd="0" destOrd="0" parTransId="{7C7A8AB7-29D5-444C-BE7E-A431CF76E4D5}" sibTransId="{FE782FE2-CC08-4859-A82F-E8C65055D3B7}"/>
    <dgm:cxn modelId="{53446D4F-8887-4E1B-B013-BE65B68F2C97}" srcId="{087EE833-9D82-4FF9-8A4E-AE31712E9088}" destId="{8F004F1A-93D1-49D4-84E6-56083548C850}" srcOrd="4" destOrd="0" parTransId="{2D0E6732-8D21-49C3-BFE4-D734D0EC4AB1}" sibTransId="{F02A5F7F-2283-49B4-B310-5E044256F370}"/>
    <dgm:cxn modelId="{E41FEE08-0475-4421-A1CB-E42CA50FE14D}" type="presOf" srcId="{D0338D8B-477B-4FF5-A867-920A7C207781}" destId="{564D8756-77D3-445A-A639-F5F300F755FA}" srcOrd="0" destOrd="3" presId="urn:microsoft.com/office/officeart/2005/8/layout/default"/>
    <dgm:cxn modelId="{C501CC60-2B6D-450C-8A54-FB94C272E6E3}" srcId="{8482081D-6CA3-4BEB-AAEC-70898B22E87A}" destId="{B484E58D-5A06-4BFB-8F9A-9069FE4AEF98}" srcOrd="0" destOrd="0" parTransId="{67E95531-2AD2-496A-8DC4-22FFF5560F35}" sibTransId="{6B743212-80DF-4A3C-AB7A-BAAF414049E9}"/>
    <dgm:cxn modelId="{D3D789FD-97DD-4627-B86C-CF827D443297}" srcId="{4007D20E-258E-4B43-9667-02D3D0414146}" destId="{C9C465AF-0450-491A-B4A0-8D1E770DC205}" srcOrd="1" destOrd="0" parTransId="{0DF99001-AF66-428C-A64A-48DFA7B98F9B}" sibTransId="{3CA7BEC2-29A8-4602-896B-F80C271AD851}"/>
    <dgm:cxn modelId="{C85CAFFF-DA66-4D8F-9283-74E2FDEC4505}" type="presParOf" srcId="{5BF29E28-F3E2-4444-98C6-C4BFD173ED87}" destId="{D7EAB15F-539E-44A0-ADA0-A1465A14AF71}" srcOrd="0" destOrd="0" presId="urn:microsoft.com/office/officeart/2005/8/layout/default"/>
    <dgm:cxn modelId="{D71ABE17-B7AF-49D0-866B-3D74606EC029}" type="presParOf" srcId="{5BF29E28-F3E2-4444-98C6-C4BFD173ED87}" destId="{77587653-C323-450E-B8CE-A20176E556EF}" srcOrd="1" destOrd="0" presId="urn:microsoft.com/office/officeart/2005/8/layout/default"/>
    <dgm:cxn modelId="{BEC7EF6C-E588-4892-B2CD-AD81C350B37F}" type="presParOf" srcId="{5BF29E28-F3E2-4444-98C6-C4BFD173ED87}" destId="{564D8756-77D3-445A-A639-F5F300F755FA}" srcOrd="2" destOrd="0" presId="urn:microsoft.com/office/officeart/2005/8/layout/default"/>
    <dgm:cxn modelId="{94140AF0-BA1C-4D2E-A592-B5162491F82B}" type="presParOf" srcId="{5BF29E28-F3E2-4444-98C6-C4BFD173ED87}" destId="{056F813E-F0F5-4A84-9BAE-AEFBAC07B061}" srcOrd="3" destOrd="0" presId="urn:microsoft.com/office/officeart/2005/8/layout/default"/>
    <dgm:cxn modelId="{6E295861-BEBA-41F1-ADAE-81EB320F204E}" type="presParOf" srcId="{5BF29E28-F3E2-4444-98C6-C4BFD173ED87}" destId="{849DE758-ACA9-4BC3-849C-ED657780C990}" srcOrd="4" destOrd="0" presId="urn:microsoft.com/office/officeart/2005/8/layout/default"/>
    <dgm:cxn modelId="{65A1B87E-2472-4433-9052-3ED38957B375}" type="presParOf" srcId="{5BF29E28-F3E2-4444-98C6-C4BFD173ED87}" destId="{D45AA87C-6139-4628-9AC4-A12CC12DF664}" srcOrd="5" destOrd="0" presId="urn:microsoft.com/office/officeart/2005/8/layout/default"/>
    <dgm:cxn modelId="{C875BEA4-0699-48E2-B188-E34EABB62508}" type="presParOf" srcId="{5BF29E28-F3E2-4444-98C6-C4BFD173ED87}" destId="{793A652A-CF90-48E1-BA81-59BC38E3067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361AB5-827C-4404-97BB-2F83A78FB6D9}" type="doc">
      <dgm:prSet loTypeId="urn:microsoft.com/office/officeart/2005/8/layout/lProcess2" loCatId="list" qsTypeId="urn:microsoft.com/office/officeart/2005/8/quickstyle/simple1" qsCatId="simple" csTypeId="urn:microsoft.com/office/officeart/2005/8/colors/accent1_1" csCatId="accent1" phldr="1"/>
      <dgm:spPr/>
      <dgm:t>
        <a:bodyPr/>
        <a:lstStyle/>
        <a:p>
          <a:endParaRPr lang="en-US"/>
        </a:p>
      </dgm:t>
    </dgm:pt>
    <dgm:pt modelId="{4F451E79-F0B2-4215-8C12-F9F2E45711D6}">
      <dgm:prSet phldrT="[Text]"/>
      <dgm:spPr>
        <a:solidFill>
          <a:srgbClr val="C00000"/>
        </a:solidFill>
      </dgm:spPr>
      <dgm:t>
        <a:bodyPr/>
        <a:lstStyle/>
        <a:p>
          <a:r>
            <a:rPr lang="en-US" dirty="0" smtClean="0">
              <a:solidFill>
                <a:schemeClr val="bg1"/>
              </a:solidFill>
            </a:rPr>
            <a:t>Connectivity</a:t>
          </a:r>
          <a:endParaRPr lang="en-US" dirty="0">
            <a:solidFill>
              <a:schemeClr val="bg1"/>
            </a:solidFill>
          </a:endParaRPr>
        </a:p>
      </dgm:t>
    </dgm:pt>
    <dgm:pt modelId="{7E17C95B-11BD-4B69-AF9F-770B6ABD1BD6}" type="parTrans" cxnId="{6462AAFD-0689-4976-9BD2-AA64C048C74A}">
      <dgm:prSet/>
      <dgm:spPr/>
      <dgm:t>
        <a:bodyPr/>
        <a:lstStyle/>
        <a:p>
          <a:endParaRPr lang="en-US"/>
        </a:p>
      </dgm:t>
    </dgm:pt>
    <dgm:pt modelId="{CD0082EC-877A-437B-AF34-8D3B22408C4D}" type="sibTrans" cxnId="{6462AAFD-0689-4976-9BD2-AA64C048C74A}">
      <dgm:prSet/>
      <dgm:spPr/>
      <dgm:t>
        <a:bodyPr/>
        <a:lstStyle/>
        <a:p>
          <a:endParaRPr lang="en-US"/>
        </a:p>
      </dgm:t>
    </dgm:pt>
    <dgm:pt modelId="{C6FDC019-0F3A-47C6-A249-C962C22A1467}">
      <dgm:prSet phldrT="[Text]"/>
      <dgm:spPr/>
      <dgm:t>
        <a:bodyPr/>
        <a:lstStyle/>
        <a:p>
          <a:r>
            <a:rPr lang="en-US" dirty="0" smtClean="0"/>
            <a:t>Sourcing Insights</a:t>
          </a:r>
          <a:endParaRPr lang="en-US" dirty="0"/>
        </a:p>
      </dgm:t>
    </dgm:pt>
    <dgm:pt modelId="{544BFEFA-3545-4EDF-A56E-303C043F4B22}" type="parTrans" cxnId="{437AC4C3-461A-4758-A970-78E486D5BB7F}">
      <dgm:prSet/>
      <dgm:spPr/>
      <dgm:t>
        <a:bodyPr/>
        <a:lstStyle/>
        <a:p>
          <a:endParaRPr lang="en-US"/>
        </a:p>
      </dgm:t>
    </dgm:pt>
    <dgm:pt modelId="{E4DF6314-70ED-4088-A720-1EC3655A6F31}" type="sibTrans" cxnId="{437AC4C3-461A-4758-A970-78E486D5BB7F}">
      <dgm:prSet/>
      <dgm:spPr/>
      <dgm:t>
        <a:bodyPr/>
        <a:lstStyle/>
        <a:p>
          <a:endParaRPr lang="en-US"/>
        </a:p>
      </dgm:t>
    </dgm:pt>
    <dgm:pt modelId="{AB04C4D8-7F47-44C5-BBF4-C03CE1817310}">
      <dgm:prSet phldrT="[Text]"/>
      <dgm:spPr/>
      <dgm:t>
        <a:bodyPr/>
        <a:lstStyle/>
        <a:p>
          <a:r>
            <a:rPr lang="en-US" dirty="0" smtClean="0"/>
            <a:t>Real-time tracking of assets</a:t>
          </a:r>
          <a:endParaRPr lang="en-US" dirty="0"/>
        </a:p>
      </dgm:t>
    </dgm:pt>
    <dgm:pt modelId="{17D582FB-2814-4837-A2F0-AE4128066DC9}" type="parTrans" cxnId="{2D1936E1-356B-4539-A021-919CD1467290}">
      <dgm:prSet/>
      <dgm:spPr/>
      <dgm:t>
        <a:bodyPr/>
        <a:lstStyle/>
        <a:p>
          <a:endParaRPr lang="en-US"/>
        </a:p>
      </dgm:t>
    </dgm:pt>
    <dgm:pt modelId="{2EB0FE0C-5E10-456B-A615-DC4BBB512C64}" type="sibTrans" cxnId="{2D1936E1-356B-4539-A021-919CD1467290}">
      <dgm:prSet/>
      <dgm:spPr/>
      <dgm:t>
        <a:bodyPr/>
        <a:lstStyle/>
        <a:p>
          <a:endParaRPr lang="en-US"/>
        </a:p>
      </dgm:t>
    </dgm:pt>
    <dgm:pt modelId="{D0B075C7-9E22-4E41-B6D6-F55B0AA70C61}">
      <dgm:prSet phldrT="[Text]"/>
      <dgm:spPr>
        <a:solidFill>
          <a:srgbClr val="D26E6C"/>
        </a:solidFill>
      </dgm:spPr>
      <dgm:t>
        <a:bodyPr/>
        <a:lstStyle/>
        <a:p>
          <a:r>
            <a:rPr lang="en-US" dirty="0" smtClean="0">
              <a:solidFill>
                <a:schemeClr val="bg1"/>
              </a:solidFill>
            </a:rPr>
            <a:t>HMI</a:t>
          </a:r>
          <a:endParaRPr lang="en-US" dirty="0">
            <a:solidFill>
              <a:schemeClr val="bg1"/>
            </a:solidFill>
          </a:endParaRPr>
        </a:p>
      </dgm:t>
    </dgm:pt>
    <dgm:pt modelId="{FB4A37FB-035A-4F00-BE2F-DE496E14CAE4}" type="parTrans" cxnId="{5177CA87-4DF5-4BB1-8E52-59A0A80027B9}">
      <dgm:prSet/>
      <dgm:spPr/>
      <dgm:t>
        <a:bodyPr/>
        <a:lstStyle/>
        <a:p>
          <a:endParaRPr lang="en-US"/>
        </a:p>
      </dgm:t>
    </dgm:pt>
    <dgm:pt modelId="{94E5FA79-6722-4732-B291-8C91BB0D0F6E}" type="sibTrans" cxnId="{5177CA87-4DF5-4BB1-8E52-59A0A80027B9}">
      <dgm:prSet/>
      <dgm:spPr/>
      <dgm:t>
        <a:bodyPr/>
        <a:lstStyle/>
        <a:p>
          <a:endParaRPr lang="en-US"/>
        </a:p>
      </dgm:t>
    </dgm:pt>
    <dgm:pt modelId="{38D31193-8C77-45FB-A92A-D9BEF15A6EF8}">
      <dgm:prSet phldrT="[Text]"/>
      <dgm:spPr/>
      <dgm:t>
        <a:bodyPr/>
        <a:lstStyle/>
        <a:p>
          <a:r>
            <a:rPr lang="en-US" dirty="0" smtClean="0"/>
            <a:t>Reduced wastage and digitization to e-procure</a:t>
          </a:r>
          <a:endParaRPr lang="en-US" dirty="0"/>
        </a:p>
      </dgm:t>
    </dgm:pt>
    <dgm:pt modelId="{FDEF66E2-E10D-4FAE-A2B6-A2392DE1BD12}" type="parTrans" cxnId="{07CA67F0-4FA3-4873-8EFE-228286E4C559}">
      <dgm:prSet/>
      <dgm:spPr/>
      <dgm:t>
        <a:bodyPr/>
        <a:lstStyle/>
        <a:p>
          <a:endParaRPr lang="en-US"/>
        </a:p>
      </dgm:t>
    </dgm:pt>
    <dgm:pt modelId="{C71FCD6A-1856-45C7-B68F-B3615DC07D76}" type="sibTrans" cxnId="{07CA67F0-4FA3-4873-8EFE-228286E4C559}">
      <dgm:prSet/>
      <dgm:spPr/>
      <dgm:t>
        <a:bodyPr/>
        <a:lstStyle/>
        <a:p>
          <a:endParaRPr lang="en-US"/>
        </a:p>
      </dgm:t>
    </dgm:pt>
    <dgm:pt modelId="{96D6B4FD-D6A2-4116-AFD5-3AFB5F6047B7}">
      <dgm:prSet phldrT="[Text]"/>
      <dgm:spPr/>
      <dgm:t>
        <a:bodyPr/>
        <a:lstStyle/>
        <a:p>
          <a:r>
            <a:rPr lang="en-US" dirty="0" smtClean="0"/>
            <a:t>Interactive dashboards that providing real-time decision making</a:t>
          </a:r>
          <a:endParaRPr lang="en-US" dirty="0"/>
        </a:p>
      </dgm:t>
    </dgm:pt>
    <dgm:pt modelId="{B0634C96-CFC0-46F7-8044-DFB20D6A5658}" type="parTrans" cxnId="{97A79EA6-BF30-40FE-A34C-D158AE74367F}">
      <dgm:prSet/>
      <dgm:spPr/>
      <dgm:t>
        <a:bodyPr/>
        <a:lstStyle/>
        <a:p>
          <a:endParaRPr lang="en-US"/>
        </a:p>
      </dgm:t>
    </dgm:pt>
    <dgm:pt modelId="{7E2EC9F5-7B62-4ED2-B6B5-B63964DAC50A}" type="sibTrans" cxnId="{97A79EA6-BF30-40FE-A34C-D158AE74367F}">
      <dgm:prSet/>
      <dgm:spPr/>
      <dgm:t>
        <a:bodyPr/>
        <a:lstStyle/>
        <a:p>
          <a:endParaRPr lang="en-US"/>
        </a:p>
      </dgm:t>
    </dgm:pt>
    <dgm:pt modelId="{D823C275-93B6-48F1-B2EE-841738837AF8}">
      <dgm:prSet phldrT="[Text]"/>
      <dgm:spPr>
        <a:solidFill>
          <a:srgbClr val="C00000"/>
        </a:solidFill>
      </dgm:spPr>
      <dgm:t>
        <a:bodyPr/>
        <a:lstStyle/>
        <a:p>
          <a:r>
            <a:rPr lang="en-US" dirty="0" smtClean="0">
              <a:solidFill>
                <a:schemeClr val="bg1"/>
              </a:solidFill>
            </a:rPr>
            <a:t>Intelligence</a:t>
          </a:r>
          <a:endParaRPr lang="en-US" dirty="0">
            <a:solidFill>
              <a:schemeClr val="bg1"/>
            </a:solidFill>
          </a:endParaRPr>
        </a:p>
      </dgm:t>
    </dgm:pt>
    <dgm:pt modelId="{55A0F5C8-A62D-4193-A2E0-EBC4DA0C6794}" type="parTrans" cxnId="{2C085566-8700-4CEC-BEE7-32AD15E72441}">
      <dgm:prSet/>
      <dgm:spPr/>
      <dgm:t>
        <a:bodyPr/>
        <a:lstStyle/>
        <a:p>
          <a:endParaRPr lang="en-US"/>
        </a:p>
      </dgm:t>
    </dgm:pt>
    <dgm:pt modelId="{420CD153-ED23-4C2C-A6AA-8173BFA3F5BE}" type="sibTrans" cxnId="{2C085566-8700-4CEC-BEE7-32AD15E72441}">
      <dgm:prSet/>
      <dgm:spPr/>
      <dgm:t>
        <a:bodyPr/>
        <a:lstStyle/>
        <a:p>
          <a:endParaRPr lang="en-US"/>
        </a:p>
      </dgm:t>
    </dgm:pt>
    <dgm:pt modelId="{5D4D1295-5A34-4C31-8F2C-0D9994ADFD34}">
      <dgm:prSet phldrT="[Text]"/>
      <dgm:spPr/>
      <dgm:t>
        <a:bodyPr/>
        <a:lstStyle/>
        <a:p>
          <a:r>
            <a:rPr lang="en-US" dirty="0" smtClean="0"/>
            <a:t>Optimizing Product Cost through digitization</a:t>
          </a:r>
          <a:endParaRPr lang="en-US" dirty="0"/>
        </a:p>
      </dgm:t>
    </dgm:pt>
    <dgm:pt modelId="{2E6B7661-B8A9-4595-911B-7F08D2962108}" type="parTrans" cxnId="{E8A72A5E-5118-47F3-9984-578EAA5DF9DB}">
      <dgm:prSet/>
      <dgm:spPr/>
      <dgm:t>
        <a:bodyPr/>
        <a:lstStyle/>
        <a:p>
          <a:endParaRPr lang="en-US"/>
        </a:p>
      </dgm:t>
    </dgm:pt>
    <dgm:pt modelId="{CB8C276C-448D-4F02-A843-2825C241CA08}" type="sibTrans" cxnId="{E8A72A5E-5118-47F3-9984-578EAA5DF9DB}">
      <dgm:prSet/>
      <dgm:spPr/>
      <dgm:t>
        <a:bodyPr/>
        <a:lstStyle/>
        <a:p>
          <a:endParaRPr lang="en-US"/>
        </a:p>
      </dgm:t>
    </dgm:pt>
    <dgm:pt modelId="{57FD8522-529E-4BCA-9F44-43E0330B28A6}">
      <dgm:prSet phldrT="[Text]"/>
      <dgm:spPr/>
      <dgm:t>
        <a:bodyPr/>
        <a:lstStyle/>
        <a:p>
          <a:r>
            <a:rPr lang="en-US" dirty="0" smtClean="0"/>
            <a:t>Simulation based forecasting from thousands of factors</a:t>
          </a:r>
          <a:endParaRPr lang="en-US" dirty="0"/>
        </a:p>
      </dgm:t>
    </dgm:pt>
    <dgm:pt modelId="{6298BB26-3F1E-405E-91F0-9F8970D7EAA5}" type="parTrans" cxnId="{3CFF7EBA-A2B6-4585-B298-DA90077CF403}">
      <dgm:prSet/>
      <dgm:spPr/>
      <dgm:t>
        <a:bodyPr/>
        <a:lstStyle/>
        <a:p>
          <a:endParaRPr lang="en-US"/>
        </a:p>
      </dgm:t>
    </dgm:pt>
    <dgm:pt modelId="{521A75B6-C836-4CBF-8365-B6CB3415CE0F}" type="sibTrans" cxnId="{3CFF7EBA-A2B6-4585-B298-DA90077CF403}">
      <dgm:prSet/>
      <dgm:spPr/>
      <dgm:t>
        <a:bodyPr/>
        <a:lstStyle/>
        <a:p>
          <a:endParaRPr lang="en-US"/>
        </a:p>
      </dgm:t>
    </dgm:pt>
    <dgm:pt modelId="{D29CC65C-A72F-46EB-BEC6-8F6931587392}">
      <dgm:prSet phldrT="[Text]"/>
      <dgm:spPr>
        <a:solidFill>
          <a:srgbClr val="D26E6C"/>
        </a:solidFill>
      </dgm:spPr>
      <dgm:t>
        <a:bodyPr/>
        <a:lstStyle/>
        <a:p>
          <a:r>
            <a:rPr lang="en-US" dirty="0" smtClean="0">
              <a:solidFill>
                <a:schemeClr val="bg1"/>
              </a:solidFill>
            </a:rPr>
            <a:t>Advanced Products</a:t>
          </a:r>
          <a:endParaRPr lang="en-US" dirty="0">
            <a:solidFill>
              <a:schemeClr val="bg1"/>
            </a:solidFill>
          </a:endParaRPr>
        </a:p>
      </dgm:t>
    </dgm:pt>
    <dgm:pt modelId="{2BE3C183-96AB-41A3-8B0B-0693DF8A8AFB}" type="parTrans" cxnId="{E93AC01A-0490-4267-A3DC-FDDBC4E41977}">
      <dgm:prSet/>
      <dgm:spPr/>
      <dgm:t>
        <a:bodyPr/>
        <a:lstStyle/>
        <a:p>
          <a:endParaRPr lang="en-US"/>
        </a:p>
      </dgm:t>
    </dgm:pt>
    <dgm:pt modelId="{B19BED33-F0D8-4139-A2C5-DD057F1AF923}" type="sibTrans" cxnId="{E93AC01A-0490-4267-A3DC-FDDBC4E41977}">
      <dgm:prSet/>
      <dgm:spPr/>
      <dgm:t>
        <a:bodyPr/>
        <a:lstStyle/>
        <a:p>
          <a:endParaRPr lang="en-US"/>
        </a:p>
      </dgm:t>
    </dgm:pt>
    <dgm:pt modelId="{5AC74209-38D6-4829-8F2C-9A51D4573FD9}">
      <dgm:prSet phldrT="[Text]"/>
      <dgm:spPr/>
      <dgm:t>
        <a:bodyPr/>
        <a:lstStyle/>
        <a:p>
          <a:r>
            <a:rPr lang="en-US" dirty="0" smtClean="0"/>
            <a:t>Distributed production and closer-to-customer manufacturing</a:t>
          </a:r>
          <a:endParaRPr lang="en-US" dirty="0"/>
        </a:p>
      </dgm:t>
    </dgm:pt>
    <dgm:pt modelId="{19257CB0-7FD9-4148-81DE-3561F9CA9C81}" type="parTrans" cxnId="{F653DA7A-E634-4F19-B32F-DEFAFF5AAC1D}">
      <dgm:prSet/>
      <dgm:spPr/>
      <dgm:t>
        <a:bodyPr/>
        <a:lstStyle/>
        <a:p>
          <a:endParaRPr lang="en-US"/>
        </a:p>
      </dgm:t>
    </dgm:pt>
    <dgm:pt modelId="{6D9D72EE-9DE1-4F43-B926-BA453F147118}" type="sibTrans" cxnId="{F653DA7A-E634-4F19-B32F-DEFAFF5AAC1D}">
      <dgm:prSet/>
      <dgm:spPr/>
      <dgm:t>
        <a:bodyPr/>
        <a:lstStyle/>
        <a:p>
          <a:endParaRPr lang="en-US"/>
        </a:p>
      </dgm:t>
    </dgm:pt>
    <dgm:pt modelId="{A94C879C-BA7A-420A-A7B1-14A71078C4B3}">
      <dgm:prSet phldrT="[Text]"/>
      <dgm:spPr/>
      <dgm:t>
        <a:bodyPr/>
        <a:lstStyle/>
        <a:p>
          <a:r>
            <a:rPr lang="en-US" dirty="0" smtClean="0"/>
            <a:t>Flexible production and reduced cost to mass customization</a:t>
          </a:r>
          <a:endParaRPr lang="en-US" dirty="0"/>
        </a:p>
      </dgm:t>
    </dgm:pt>
    <dgm:pt modelId="{334E6795-9AB9-406D-96B0-4F8328B9F668}" type="parTrans" cxnId="{FC7D53A4-EC88-42AF-BB2E-708EAF024854}">
      <dgm:prSet/>
      <dgm:spPr/>
      <dgm:t>
        <a:bodyPr/>
        <a:lstStyle/>
        <a:p>
          <a:endParaRPr lang="en-US"/>
        </a:p>
      </dgm:t>
    </dgm:pt>
    <dgm:pt modelId="{7A9AD6E6-F266-41A9-B535-25547ADC2957}" type="sibTrans" cxnId="{FC7D53A4-EC88-42AF-BB2E-708EAF024854}">
      <dgm:prSet/>
      <dgm:spPr/>
      <dgm:t>
        <a:bodyPr/>
        <a:lstStyle/>
        <a:p>
          <a:endParaRPr lang="en-US"/>
        </a:p>
      </dgm:t>
    </dgm:pt>
    <dgm:pt modelId="{3FB5693C-9A9A-4110-BA87-380E1D87E2CB}">
      <dgm:prSet phldrT="[Text]"/>
      <dgm:spPr/>
      <dgm:t>
        <a:bodyPr/>
        <a:lstStyle/>
        <a:p>
          <a:r>
            <a:rPr lang="en-US" dirty="0" smtClean="0"/>
            <a:t>Visibility of Asset Utilization</a:t>
          </a:r>
          <a:endParaRPr lang="en-US" dirty="0"/>
        </a:p>
      </dgm:t>
    </dgm:pt>
    <dgm:pt modelId="{0A9A0222-342C-4B6C-80A0-9245907CE2B8}" type="parTrans" cxnId="{32EC7561-8892-408E-A649-C3CCDA2D7507}">
      <dgm:prSet/>
      <dgm:spPr/>
      <dgm:t>
        <a:bodyPr/>
        <a:lstStyle/>
        <a:p>
          <a:endParaRPr lang="en-US"/>
        </a:p>
      </dgm:t>
    </dgm:pt>
    <dgm:pt modelId="{BC890CCD-681A-435C-928B-E5C93371EA98}" type="sibTrans" cxnId="{32EC7561-8892-408E-A649-C3CCDA2D7507}">
      <dgm:prSet/>
      <dgm:spPr/>
      <dgm:t>
        <a:bodyPr/>
        <a:lstStyle/>
        <a:p>
          <a:endParaRPr lang="en-US"/>
        </a:p>
      </dgm:t>
    </dgm:pt>
    <dgm:pt modelId="{13D968CA-7D26-4795-A4F3-386BE64B62E3}">
      <dgm:prSet phldrT="[Text]"/>
      <dgm:spPr/>
      <dgm:t>
        <a:bodyPr/>
        <a:lstStyle/>
        <a:p>
          <a:r>
            <a:rPr lang="en-US" dirty="0" smtClean="0"/>
            <a:t>Delivery Status Updates</a:t>
          </a:r>
          <a:endParaRPr lang="en-US" dirty="0"/>
        </a:p>
      </dgm:t>
    </dgm:pt>
    <dgm:pt modelId="{1D97A7A6-A5C9-4A13-A6CC-36458A62B4CB}" type="parTrans" cxnId="{98531494-A4C0-480A-B008-BE3A51ECADE8}">
      <dgm:prSet/>
      <dgm:spPr/>
      <dgm:t>
        <a:bodyPr/>
        <a:lstStyle/>
        <a:p>
          <a:endParaRPr lang="en-US"/>
        </a:p>
      </dgm:t>
    </dgm:pt>
    <dgm:pt modelId="{E518E745-3D1A-4ABC-A842-B3A50AE152A0}" type="sibTrans" cxnId="{98531494-A4C0-480A-B008-BE3A51ECADE8}">
      <dgm:prSet/>
      <dgm:spPr/>
      <dgm:t>
        <a:bodyPr/>
        <a:lstStyle/>
        <a:p>
          <a:endParaRPr lang="en-US"/>
        </a:p>
      </dgm:t>
    </dgm:pt>
    <dgm:pt modelId="{F5BA8C5C-4374-4BEA-BD96-9B6036A7F70C}">
      <dgm:prSet phldrT="[Text]"/>
      <dgm:spPr/>
      <dgm:t>
        <a:bodyPr/>
        <a:lstStyle/>
        <a:p>
          <a:r>
            <a:rPr lang="en-US" dirty="0" smtClean="0"/>
            <a:t>Predictive/Proactive Maintenance</a:t>
          </a:r>
          <a:endParaRPr lang="en-US" dirty="0"/>
        </a:p>
      </dgm:t>
    </dgm:pt>
    <dgm:pt modelId="{571A6443-4A0E-4BD6-8163-719371CE5877}" type="parTrans" cxnId="{D4D92E1E-3279-4ADE-A0F5-C279CB4F62BC}">
      <dgm:prSet/>
      <dgm:spPr/>
      <dgm:t>
        <a:bodyPr/>
        <a:lstStyle/>
        <a:p>
          <a:endParaRPr lang="en-US"/>
        </a:p>
      </dgm:t>
    </dgm:pt>
    <dgm:pt modelId="{5C6B70DA-800A-41BA-A8F4-624C8C118B5D}" type="sibTrans" cxnId="{D4D92E1E-3279-4ADE-A0F5-C279CB4F62BC}">
      <dgm:prSet/>
      <dgm:spPr/>
      <dgm:t>
        <a:bodyPr/>
        <a:lstStyle/>
        <a:p>
          <a:endParaRPr lang="en-US"/>
        </a:p>
      </dgm:t>
    </dgm:pt>
    <dgm:pt modelId="{64F1CA04-D698-4C02-AF71-247D0C4AC7CF}">
      <dgm:prSet phldrT="[Text]"/>
      <dgm:spPr/>
      <dgm:t>
        <a:bodyPr/>
        <a:lstStyle/>
        <a:p>
          <a:r>
            <a:rPr lang="en-US" dirty="0" smtClean="0"/>
            <a:t>AI for optimizing logistics</a:t>
          </a:r>
          <a:endParaRPr lang="en-US" dirty="0"/>
        </a:p>
      </dgm:t>
    </dgm:pt>
    <dgm:pt modelId="{C8F64FA8-3881-4430-A5B2-04E0DB34103B}" type="parTrans" cxnId="{E9F71218-5212-45D4-9F82-1103C35A15BA}">
      <dgm:prSet/>
      <dgm:spPr/>
      <dgm:t>
        <a:bodyPr/>
        <a:lstStyle/>
        <a:p>
          <a:endParaRPr lang="en-US"/>
        </a:p>
      </dgm:t>
    </dgm:pt>
    <dgm:pt modelId="{9BC9A9CA-3E8D-4389-B251-1C00970BD03F}" type="sibTrans" cxnId="{E9F71218-5212-45D4-9F82-1103C35A15BA}">
      <dgm:prSet/>
      <dgm:spPr/>
      <dgm:t>
        <a:bodyPr/>
        <a:lstStyle/>
        <a:p>
          <a:endParaRPr lang="en-US"/>
        </a:p>
      </dgm:t>
    </dgm:pt>
    <dgm:pt modelId="{EC5745E3-72E1-4647-8A67-2302495B1D0E}">
      <dgm:prSet phldrT="[Text]"/>
      <dgm:spPr/>
      <dgm:t>
        <a:bodyPr/>
        <a:lstStyle/>
        <a:p>
          <a:r>
            <a:rPr lang="en-US" dirty="0" smtClean="0"/>
            <a:t>Enhanced customer product interfaces</a:t>
          </a:r>
          <a:endParaRPr lang="en-US" dirty="0"/>
        </a:p>
      </dgm:t>
    </dgm:pt>
    <dgm:pt modelId="{FB0B09DA-71DB-4502-9936-8D0AB90A5AA2}" type="parTrans" cxnId="{0B519611-63A4-4513-99C3-C9BF70A220D4}">
      <dgm:prSet/>
      <dgm:spPr/>
      <dgm:t>
        <a:bodyPr/>
        <a:lstStyle/>
        <a:p>
          <a:endParaRPr lang="en-US"/>
        </a:p>
      </dgm:t>
    </dgm:pt>
    <dgm:pt modelId="{EB40AB4D-9F40-4A08-A69D-5150020D06BE}" type="sibTrans" cxnId="{0B519611-63A4-4513-99C3-C9BF70A220D4}">
      <dgm:prSet/>
      <dgm:spPr/>
      <dgm:t>
        <a:bodyPr/>
        <a:lstStyle/>
        <a:p>
          <a:endParaRPr lang="en-US"/>
        </a:p>
      </dgm:t>
    </dgm:pt>
    <dgm:pt modelId="{0B42C946-ED22-47EF-A936-0120E86C57A3}">
      <dgm:prSet phldrT="[Text]"/>
      <dgm:spPr/>
      <dgm:t>
        <a:bodyPr/>
        <a:lstStyle/>
        <a:p>
          <a:r>
            <a:rPr lang="en-US" dirty="0" smtClean="0"/>
            <a:t>Joined tasks with robots and humans collaboration</a:t>
          </a:r>
          <a:endParaRPr lang="en-US" dirty="0"/>
        </a:p>
      </dgm:t>
    </dgm:pt>
    <dgm:pt modelId="{5CBCA920-3288-4662-9F97-D58A9D1DD02F}" type="parTrans" cxnId="{82EC2575-EFF4-428B-AD8E-42A04C868C7E}">
      <dgm:prSet/>
      <dgm:spPr/>
      <dgm:t>
        <a:bodyPr/>
        <a:lstStyle/>
        <a:p>
          <a:endParaRPr lang="en-US"/>
        </a:p>
      </dgm:t>
    </dgm:pt>
    <dgm:pt modelId="{011683D8-5FE3-477C-A546-4FD03FD30A06}" type="sibTrans" cxnId="{82EC2575-EFF4-428B-AD8E-42A04C868C7E}">
      <dgm:prSet/>
      <dgm:spPr/>
      <dgm:t>
        <a:bodyPr/>
        <a:lstStyle/>
        <a:p>
          <a:endParaRPr lang="en-US"/>
        </a:p>
      </dgm:t>
    </dgm:pt>
    <dgm:pt modelId="{54F8A39B-ED1A-43C6-8769-EA5C1527C4FD}">
      <dgm:prSet phldrT="[Text]"/>
      <dgm:spPr/>
      <dgm:t>
        <a:bodyPr/>
        <a:lstStyle/>
        <a:p>
          <a:r>
            <a:rPr lang="en-US" dirty="0" smtClean="0"/>
            <a:t>Reducing components and integrating components</a:t>
          </a:r>
          <a:endParaRPr lang="en-US" dirty="0"/>
        </a:p>
      </dgm:t>
    </dgm:pt>
    <dgm:pt modelId="{EE1E50EB-E5E8-4486-80D3-D4DC085FF11B}" type="parTrans" cxnId="{F2D47D49-4210-4050-9A87-213BA6A6657D}">
      <dgm:prSet/>
      <dgm:spPr/>
      <dgm:t>
        <a:bodyPr/>
        <a:lstStyle/>
        <a:p>
          <a:endParaRPr lang="en-US"/>
        </a:p>
      </dgm:t>
    </dgm:pt>
    <dgm:pt modelId="{1D7F134F-56E0-45F7-AEB1-EC07ECD996A5}" type="sibTrans" cxnId="{F2D47D49-4210-4050-9A87-213BA6A6657D}">
      <dgm:prSet/>
      <dgm:spPr/>
      <dgm:t>
        <a:bodyPr/>
        <a:lstStyle/>
        <a:p>
          <a:endParaRPr lang="en-US"/>
        </a:p>
      </dgm:t>
    </dgm:pt>
    <dgm:pt modelId="{97259144-A1B3-4E72-80D9-5934EF5E9FE8}">
      <dgm:prSet phldrT="[Text]"/>
      <dgm:spPr/>
      <dgm:t>
        <a:bodyPr/>
        <a:lstStyle/>
        <a:p>
          <a:r>
            <a:rPr lang="en-US" dirty="0" smtClean="0"/>
            <a:t>Sensors embedded in products predict future demand</a:t>
          </a:r>
          <a:endParaRPr lang="en-US" dirty="0"/>
        </a:p>
      </dgm:t>
    </dgm:pt>
    <dgm:pt modelId="{125F6924-807E-4DA1-8CFF-BB60BF56A877}" type="parTrans" cxnId="{0AEC9879-DC6E-45E1-A5B2-AC7AB4A371EF}">
      <dgm:prSet/>
      <dgm:spPr/>
      <dgm:t>
        <a:bodyPr/>
        <a:lstStyle/>
        <a:p>
          <a:endParaRPr lang="en-US"/>
        </a:p>
      </dgm:t>
    </dgm:pt>
    <dgm:pt modelId="{50555420-2EA0-4CFA-93F4-F7E1811E6FE7}" type="sibTrans" cxnId="{0AEC9879-DC6E-45E1-A5B2-AC7AB4A371EF}">
      <dgm:prSet/>
      <dgm:spPr/>
      <dgm:t>
        <a:bodyPr/>
        <a:lstStyle/>
        <a:p>
          <a:endParaRPr lang="en-US"/>
        </a:p>
      </dgm:t>
    </dgm:pt>
    <dgm:pt modelId="{3F7EDF9B-82D9-409D-A132-5FD40C3AEE3B}" type="pres">
      <dgm:prSet presAssocID="{E9361AB5-827C-4404-97BB-2F83A78FB6D9}" presName="theList" presStyleCnt="0">
        <dgm:presLayoutVars>
          <dgm:dir/>
          <dgm:animLvl val="lvl"/>
          <dgm:resizeHandles val="exact"/>
        </dgm:presLayoutVars>
      </dgm:prSet>
      <dgm:spPr/>
      <dgm:t>
        <a:bodyPr/>
        <a:lstStyle/>
        <a:p>
          <a:endParaRPr lang="en-US"/>
        </a:p>
      </dgm:t>
    </dgm:pt>
    <dgm:pt modelId="{6C1883F7-D895-4910-8B60-ACE2BDF9C001}" type="pres">
      <dgm:prSet presAssocID="{4F451E79-F0B2-4215-8C12-F9F2E45711D6}" presName="compNode" presStyleCnt="0"/>
      <dgm:spPr/>
    </dgm:pt>
    <dgm:pt modelId="{C71BD71D-E649-4316-B391-30EF9EE45556}" type="pres">
      <dgm:prSet presAssocID="{4F451E79-F0B2-4215-8C12-F9F2E45711D6}" presName="aNode" presStyleLbl="bgShp" presStyleIdx="0" presStyleCnt="4"/>
      <dgm:spPr/>
      <dgm:t>
        <a:bodyPr/>
        <a:lstStyle/>
        <a:p>
          <a:endParaRPr lang="en-US"/>
        </a:p>
      </dgm:t>
    </dgm:pt>
    <dgm:pt modelId="{86C75ECB-C97E-4492-8A86-0433F6B87009}" type="pres">
      <dgm:prSet presAssocID="{4F451E79-F0B2-4215-8C12-F9F2E45711D6}" presName="textNode" presStyleLbl="bgShp" presStyleIdx="0" presStyleCnt="4"/>
      <dgm:spPr/>
      <dgm:t>
        <a:bodyPr/>
        <a:lstStyle/>
        <a:p>
          <a:endParaRPr lang="en-US"/>
        </a:p>
      </dgm:t>
    </dgm:pt>
    <dgm:pt modelId="{B7ACA9ED-95B6-4BA0-802E-0822BE7E0634}" type="pres">
      <dgm:prSet presAssocID="{4F451E79-F0B2-4215-8C12-F9F2E45711D6}" presName="compChildNode" presStyleCnt="0"/>
      <dgm:spPr/>
    </dgm:pt>
    <dgm:pt modelId="{1E411255-A174-4252-80A1-0EFDDB9AAEC9}" type="pres">
      <dgm:prSet presAssocID="{4F451E79-F0B2-4215-8C12-F9F2E45711D6}" presName="theInnerList" presStyleCnt="0"/>
      <dgm:spPr/>
    </dgm:pt>
    <dgm:pt modelId="{D8D565E6-C861-482F-A185-125A18720E89}" type="pres">
      <dgm:prSet presAssocID="{C6FDC019-0F3A-47C6-A249-C962C22A1467}" presName="childNode" presStyleLbl="node1" presStyleIdx="0" presStyleCnt="16">
        <dgm:presLayoutVars>
          <dgm:bulletEnabled val="1"/>
        </dgm:presLayoutVars>
      </dgm:prSet>
      <dgm:spPr/>
      <dgm:t>
        <a:bodyPr/>
        <a:lstStyle/>
        <a:p>
          <a:endParaRPr lang="en-US"/>
        </a:p>
      </dgm:t>
    </dgm:pt>
    <dgm:pt modelId="{78355BA4-9A40-4D74-BAFC-CAB486D9E682}" type="pres">
      <dgm:prSet presAssocID="{C6FDC019-0F3A-47C6-A249-C962C22A1467}" presName="aSpace2" presStyleCnt="0"/>
      <dgm:spPr/>
    </dgm:pt>
    <dgm:pt modelId="{B8C8A91F-C51A-472B-A09A-786D3387D748}" type="pres">
      <dgm:prSet presAssocID="{AB04C4D8-7F47-44C5-BBF4-C03CE1817310}" presName="childNode" presStyleLbl="node1" presStyleIdx="1" presStyleCnt="16">
        <dgm:presLayoutVars>
          <dgm:bulletEnabled val="1"/>
        </dgm:presLayoutVars>
      </dgm:prSet>
      <dgm:spPr/>
      <dgm:t>
        <a:bodyPr/>
        <a:lstStyle/>
        <a:p>
          <a:endParaRPr lang="en-US"/>
        </a:p>
      </dgm:t>
    </dgm:pt>
    <dgm:pt modelId="{19221E05-074E-46A9-AD03-A66F266BD058}" type="pres">
      <dgm:prSet presAssocID="{AB04C4D8-7F47-44C5-BBF4-C03CE1817310}" presName="aSpace2" presStyleCnt="0"/>
      <dgm:spPr/>
    </dgm:pt>
    <dgm:pt modelId="{B415DBC3-26AC-441B-AE2B-FE1F20919D0E}" type="pres">
      <dgm:prSet presAssocID="{3FB5693C-9A9A-4110-BA87-380E1D87E2CB}" presName="childNode" presStyleLbl="node1" presStyleIdx="2" presStyleCnt="16">
        <dgm:presLayoutVars>
          <dgm:bulletEnabled val="1"/>
        </dgm:presLayoutVars>
      </dgm:prSet>
      <dgm:spPr/>
      <dgm:t>
        <a:bodyPr/>
        <a:lstStyle/>
        <a:p>
          <a:endParaRPr lang="en-US"/>
        </a:p>
      </dgm:t>
    </dgm:pt>
    <dgm:pt modelId="{9392951C-D1B6-4AE5-8E92-3752CB077FC8}" type="pres">
      <dgm:prSet presAssocID="{3FB5693C-9A9A-4110-BA87-380E1D87E2CB}" presName="aSpace2" presStyleCnt="0"/>
      <dgm:spPr/>
    </dgm:pt>
    <dgm:pt modelId="{A5359746-CBC1-4989-83C0-B4AB7965ABA6}" type="pres">
      <dgm:prSet presAssocID="{13D968CA-7D26-4795-A4F3-386BE64B62E3}" presName="childNode" presStyleLbl="node1" presStyleIdx="3" presStyleCnt="16">
        <dgm:presLayoutVars>
          <dgm:bulletEnabled val="1"/>
        </dgm:presLayoutVars>
      </dgm:prSet>
      <dgm:spPr/>
      <dgm:t>
        <a:bodyPr/>
        <a:lstStyle/>
        <a:p>
          <a:endParaRPr lang="en-US"/>
        </a:p>
      </dgm:t>
    </dgm:pt>
    <dgm:pt modelId="{B329F95A-A9C7-481C-BD1C-01FB4AF89B1A}" type="pres">
      <dgm:prSet presAssocID="{4F451E79-F0B2-4215-8C12-F9F2E45711D6}" presName="aSpace" presStyleCnt="0"/>
      <dgm:spPr/>
    </dgm:pt>
    <dgm:pt modelId="{31483AE0-2F53-4347-BE60-11155CFF125C}" type="pres">
      <dgm:prSet presAssocID="{D0B075C7-9E22-4E41-B6D6-F55B0AA70C61}" presName="compNode" presStyleCnt="0"/>
      <dgm:spPr/>
    </dgm:pt>
    <dgm:pt modelId="{D6787975-FFEA-4024-90ED-8E08623ECEA8}" type="pres">
      <dgm:prSet presAssocID="{D0B075C7-9E22-4E41-B6D6-F55B0AA70C61}" presName="aNode" presStyleLbl="bgShp" presStyleIdx="1" presStyleCnt="4"/>
      <dgm:spPr/>
      <dgm:t>
        <a:bodyPr/>
        <a:lstStyle/>
        <a:p>
          <a:endParaRPr lang="en-US"/>
        </a:p>
      </dgm:t>
    </dgm:pt>
    <dgm:pt modelId="{C3DCFD04-4032-44F7-8F89-E6D79F67A94E}" type="pres">
      <dgm:prSet presAssocID="{D0B075C7-9E22-4E41-B6D6-F55B0AA70C61}" presName="textNode" presStyleLbl="bgShp" presStyleIdx="1" presStyleCnt="4"/>
      <dgm:spPr/>
      <dgm:t>
        <a:bodyPr/>
        <a:lstStyle/>
        <a:p>
          <a:endParaRPr lang="en-US"/>
        </a:p>
      </dgm:t>
    </dgm:pt>
    <dgm:pt modelId="{3D417C0C-B13C-46AD-87A2-3A04026504BF}" type="pres">
      <dgm:prSet presAssocID="{D0B075C7-9E22-4E41-B6D6-F55B0AA70C61}" presName="compChildNode" presStyleCnt="0"/>
      <dgm:spPr/>
    </dgm:pt>
    <dgm:pt modelId="{2490D8D2-6014-4AD3-8075-27D8912F99E8}" type="pres">
      <dgm:prSet presAssocID="{D0B075C7-9E22-4E41-B6D6-F55B0AA70C61}" presName="theInnerList" presStyleCnt="0"/>
      <dgm:spPr/>
    </dgm:pt>
    <dgm:pt modelId="{DD5F7DFA-DC14-4A25-9A63-08BBA19187C4}" type="pres">
      <dgm:prSet presAssocID="{38D31193-8C77-45FB-A92A-D9BEF15A6EF8}" presName="childNode" presStyleLbl="node1" presStyleIdx="4" presStyleCnt="16">
        <dgm:presLayoutVars>
          <dgm:bulletEnabled val="1"/>
        </dgm:presLayoutVars>
      </dgm:prSet>
      <dgm:spPr/>
      <dgm:t>
        <a:bodyPr/>
        <a:lstStyle/>
        <a:p>
          <a:endParaRPr lang="en-US"/>
        </a:p>
      </dgm:t>
    </dgm:pt>
    <dgm:pt modelId="{0595CAF4-0927-4D65-A433-CA603028A2B7}" type="pres">
      <dgm:prSet presAssocID="{38D31193-8C77-45FB-A92A-D9BEF15A6EF8}" presName="aSpace2" presStyleCnt="0"/>
      <dgm:spPr/>
    </dgm:pt>
    <dgm:pt modelId="{EB4EB8D9-B5DF-402F-80F1-71122A3D8451}" type="pres">
      <dgm:prSet presAssocID="{96D6B4FD-D6A2-4116-AFD5-3AFB5F6047B7}" presName="childNode" presStyleLbl="node1" presStyleIdx="5" presStyleCnt="16">
        <dgm:presLayoutVars>
          <dgm:bulletEnabled val="1"/>
        </dgm:presLayoutVars>
      </dgm:prSet>
      <dgm:spPr/>
      <dgm:t>
        <a:bodyPr/>
        <a:lstStyle/>
        <a:p>
          <a:endParaRPr lang="en-US"/>
        </a:p>
      </dgm:t>
    </dgm:pt>
    <dgm:pt modelId="{D1AC5FA7-64FD-46A3-9AE3-1220CC64D68D}" type="pres">
      <dgm:prSet presAssocID="{96D6B4FD-D6A2-4116-AFD5-3AFB5F6047B7}" presName="aSpace2" presStyleCnt="0"/>
      <dgm:spPr/>
    </dgm:pt>
    <dgm:pt modelId="{3D987380-53E8-4587-BB97-3C8BABC0D20C}" type="pres">
      <dgm:prSet presAssocID="{0B42C946-ED22-47EF-A936-0120E86C57A3}" presName="childNode" presStyleLbl="node1" presStyleIdx="6" presStyleCnt="16">
        <dgm:presLayoutVars>
          <dgm:bulletEnabled val="1"/>
        </dgm:presLayoutVars>
      </dgm:prSet>
      <dgm:spPr/>
      <dgm:t>
        <a:bodyPr/>
        <a:lstStyle/>
        <a:p>
          <a:endParaRPr lang="en-US"/>
        </a:p>
      </dgm:t>
    </dgm:pt>
    <dgm:pt modelId="{00AB956C-07F2-41C5-BC4D-B67353021B58}" type="pres">
      <dgm:prSet presAssocID="{0B42C946-ED22-47EF-A936-0120E86C57A3}" presName="aSpace2" presStyleCnt="0"/>
      <dgm:spPr/>
    </dgm:pt>
    <dgm:pt modelId="{08805656-9DE4-49BD-BC43-C2E9577FA91E}" type="pres">
      <dgm:prSet presAssocID="{EC5745E3-72E1-4647-8A67-2302495B1D0E}" presName="childNode" presStyleLbl="node1" presStyleIdx="7" presStyleCnt="16">
        <dgm:presLayoutVars>
          <dgm:bulletEnabled val="1"/>
        </dgm:presLayoutVars>
      </dgm:prSet>
      <dgm:spPr/>
      <dgm:t>
        <a:bodyPr/>
        <a:lstStyle/>
        <a:p>
          <a:endParaRPr lang="en-US"/>
        </a:p>
      </dgm:t>
    </dgm:pt>
    <dgm:pt modelId="{A288B708-81E4-4A4D-8065-D17E27C91B74}" type="pres">
      <dgm:prSet presAssocID="{D0B075C7-9E22-4E41-B6D6-F55B0AA70C61}" presName="aSpace" presStyleCnt="0"/>
      <dgm:spPr/>
    </dgm:pt>
    <dgm:pt modelId="{88A6FE56-AAB9-4D20-808A-33AFFBF5B681}" type="pres">
      <dgm:prSet presAssocID="{D823C275-93B6-48F1-B2EE-841738837AF8}" presName="compNode" presStyleCnt="0"/>
      <dgm:spPr/>
    </dgm:pt>
    <dgm:pt modelId="{A1F8B687-DFAD-4593-B932-3ACFE57EB880}" type="pres">
      <dgm:prSet presAssocID="{D823C275-93B6-48F1-B2EE-841738837AF8}" presName="aNode" presStyleLbl="bgShp" presStyleIdx="2" presStyleCnt="4"/>
      <dgm:spPr/>
      <dgm:t>
        <a:bodyPr/>
        <a:lstStyle/>
        <a:p>
          <a:endParaRPr lang="en-US"/>
        </a:p>
      </dgm:t>
    </dgm:pt>
    <dgm:pt modelId="{3C80DD0B-1730-4285-B16C-5A6C25C941E4}" type="pres">
      <dgm:prSet presAssocID="{D823C275-93B6-48F1-B2EE-841738837AF8}" presName="textNode" presStyleLbl="bgShp" presStyleIdx="2" presStyleCnt="4"/>
      <dgm:spPr/>
      <dgm:t>
        <a:bodyPr/>
        <a:lstStyle/>
        <a:p>
          <a:endParaRPr lang="en-US"/>
        </a:p>
      </dgm:t>
    </dgm:pt>
    <dgm:pt modelId="{8BACBBDF-03A7-4830-97F8-1F5775A8E5EA}" type="pres">
      <dgm:prSet presAssocID="{D823C275-93B6-48F1-B2EE-841738837AF8}" presName="compChildNode" presStyleCnt="0"/>
      <dgm:spPr/>
    </dgm:pt>
    <dgm:pt modelId="{BFAE1244-D7DD-43A2-950D-C039832083A1}" type="pres">
      <dgm:prSet presAssocID="{D823C275-93B6-48F1-B2EE-841738837AF8}" presName="theInnerList" presStyleCnt="0"/>
      <dgm:spPr/>
    </dgm:pt>
    <dgm:pt modelId="{8AE331F8-A328-4D11-B6BF-15AD53731E8C}" type="pres">
      <dgm:prSet presAssocID="{5D4D1295-5A34-4C31-8F2C-0D9994ADFD34}" presName="childNode" presStyleLbl="node1" presStyleIdx="8" presStyleCnt="16">
        <dgm:presLayoutVars>
          <dgm:bulletEnabled val="1"/>
        </dgm:presLayoutVars>
      </dgm:prSet>
      <dgm:spPr/>
      <dgm:t>
        <a:bodyPr/>
        <a:lstStyle/>
        <a:p>
          <a:endParaRPr lang="en-US"/>
        </a:p>
      </dgm:t>
    </dgm:pt>
    <dgm:pt modelId="{2CF25AAE-1E13-495C-BC7F-71980D5487A3}" type="pres">
      <dgm:prSet presAssocID="{5D4D1295-5A34-4C31-8F2C-0D9994ADFD34}" presName="aSpace2" presStyleCnt="0"/>
      <dgm:spPr/>
    </dgm:pt>
    <dgm:pt modelId="{F5537A69-4347-49E1-8981-030073951AF7}" type="pres">
      <dgm:prSet presAssocID="{57FD8522-529E-4BCA-9F44-43E0330B28A6}" presName="childNode" presStyleLbl="node1" presStyleIdx="9" presStyleCnt="16">
        <dgm:presLayoutVars>
          <dgm:bulletEnabled val="1"/>
        </dgm:presLayoutVars>
      </dgm:prSet>
      <dgm:spPr/>
      <dgm:t>
        <a:bodyPr/>
        <a:lstStyle/>
        <a:p>
          <a:endParaRPr lang="en-US"/>
        </a:p>
      </dgm:t>
    </dgm:pt>
    <dgm:pt modelId="{4793B479-FC2E-4C4A-8721-C498EAA1A146}" type="pres">
      <dgm:prSet presAssocID="{57FD8522-529E-4BCA-9F44-43E0330B28A6}" presName="aSpace2" presStyleCnt="0"/>
      <dgm:spPr/>
    </dgm:pt>
    <dgm:pt modelId="{BCDEDC48-E2CA-4206-AEC0-C7EC04E5AF07}" type="pres">
      <dgm:prSet presAssocID="{F5BA8C5C-4374-4BEA-BD96-9B6036A7F70C}" presName="childNode" presStyleLbl="node1" presStyleIdx="10" presStyleCnt="16">
        <dgm:presLayoutVars>
          <dgm:bulletEnabled val="1"/>
        </dgm:presLayoutVars>
      </dgm:prSet>
      <dgm:spPr/>
      <dgm:t>
        <a:bodyPr/>
        <a:lstStyle/>
        <a:p>
          <a:endParaRPr lang="en-US"/>
        </a:p>
      </dgm:t>
    </dgm:pt>
    <dgm:pt modelId="{0FDF9ACA-5F8B-42AE-AEBE-13DE6EED4BF0}" type="pres">
      <dgm:prSet presAssocID="{F5BA8C5C-4374-4BEA-BD96-9B6036A7F70C}" presName="aSpace2" presStyleCnt="0"/>
      <dgm:spPr/>
    </dgm:pt>
    <dgm:pt modelId="{80EABB90-CEE6-4556-B12D-D58EAD68E881}" type="pres">
      <dgm:prSet presAssocID="{64F1CA04-D698-4C02-AF71-247D0C4AC7CF}" presName="childNode" presStyleLbl="node1" presStyleIdx="11" presStyleCnt="16">
        <dgm:presLayoutVars>
          <dgm:bulletEnabled val="1"/>
        </dgm:presLayoutVars>
      </dgm:prSet>
      <dgm:spPr/>
      <dgm:t>
        <a:bodyPr/>
        <a:lstStyle/>
        <a:p>
          <a:endParaRPr lang="en-US"/>
        </a:p>
      </dgm:t>
    </dgm:pt>
    <dgm:pt modelId="{0588BBEA-B76A-4DBE-BE81-EB8B4D94E842}" type="pres">
      <dgm:prSet presAssocID="{D823C275-93B6-48F1-B2EE-841738837AF8}" presName="aSpace" presStyleCnt="0"/>
      <dgm:spPr/>
    </dgm:pt>
    <dgm:pt modelId="{0A313B09-C0D0-4083-8609-DBF73C2AE4F1}" type="pres">
      <dgm:prSet presAssocID="{D29CC65C-A72F-46EB-BEC6-8F6931587392}" presName="compNode" presStyleCnt="0"/>
      <dgm:spPr/>
    </dgm:pt>
    <dgm:pt modelId="{5057838C-527E-42FC-8FB4-6CEE8DF54E41}" type="pres">
      <dgm:prSet presAssocID="{D29CC65C-A72F-46EB-BEC6-8F6931587392}" presName="aNode" presStyleLbl="bgShp" presStyleIdx="3" presStyleCnt="4" custLinFactNeighborX="1755" custLinFactNeighborY="1474"/>
      <dgm:spPr/>
      <dgm:t>
        <a:bodyPr/>
        <a:lstStyle/>
        <a:p>
          <a:endParaRPr lang="en-US"/>
        </a:p>
      </dgm:t>
    </dgm:pt>
    <dgm:pt modelId="{40BA9B14-AA80-48FB-A9D9-8D0C9472F90B}" type="pres">
      <dgm:prSet presAssocID="{D29CC65C-A72F-46EB-BEC6-8F6931587392}" presName="textNode" presStyleLbl="bgShp" presStyleIdx="3" presStyleCnt="4"/>
      <dgm:spPr/>
      <dgm:t>
        <a:bodyPr/>
        <a:lstStyle/>
        <a:p>
          <a:endParaRPr lang="en-US"/>
        </a:p>
      </dgm:t>
    </dgm:pt>
    <dgm:pt modelId="{58B28BDE-D116-4D18-8C26-B1A822AF48EB}" type="pres">
      <dgm:prSet presAssocID="{D29CC65C-A72F-46EB-BEC6-8F6931587392}" presName="compChildNode" presStyleCnt="0"/>
      <dgm:spPr/>
    </dgm:pt>
    <dgm:pt modelId="{85ABAE34-8405-4A70-B96C-396657E762EE}" type="pres">
      <dgm:prSet presAssocID="{D29CC65C-A72F-46EB-BEC6-8F6931587392}" presName="theInnerList" presStyleCnt="0"/>
      <dgm:spPr/>
    </dgm:pt>
    <dgm:pt modelId="{D423A44A-4534-4D0E-A9BC-C8679FE9EBB0}" type="pres">
      <dgm:prSet presAssocID="{54F8A39B-ED1A-43C6-8769-EA5C1527C4FD}" presName="childNode" presStyleLbl="node1" presStyleIdx="12" presStyleCnt="16">
        <dgm:presLayoutVars>
          <dgm:bulletEnabled val="1"/>
        </dgm:presLayoutVars>
      </dgm:prSet>
      <dgm:spPr/>
      <dgm:t>
        <a:bodyPr/>
        <a:lstStyle/>
        <a:p>
          <a:endParaRPr lang="en-US"/>
        </a:p>
      </dgm:t>
    </dgm:pt>
    <dgm:pt modelId="{7EAAA57F-14F3-49F4-AB6A-4E27C649B807}" type="pres">
      <dgm:prSet presAssocID="{54F8A39B-ED1A-43C6-8769-EA5C1527C4FD}" presName="aSpace2" presStyleCnt="0"/>
      <dgm:spPr/>
    </dgm:pt>
    <dgm:pt modelId="{A8E29B24-1849-4A76-ACB6-6A6A9B6DA7E0}" type="pres">
      <dgm:prSet presAssocID="{97259144-A1B3-4E72-80D9-5934EF5E9FE8}" presName="childNode" presStyleLbl="node1" presStyleIdx="13" presStyleCnt="16">
        <dgm:presLayoutVars>
          <dgm:bulletEnabled val="1"/>
        </dgm:presLayoutVars>
      </dgm:prSet>
      <dgm:spPr/>
      <dgm:t>
        <a:bodyPr/>
        <a:lstStyle/>
        <a:p>
          <a:endParaRPr lang="en-US"/>
        </a:p>
      </dgm:t>
    </dgm:pt>
    <dgm:pt modelId="{7A268FFA-5E1C-4E23-BBF4-00499984EA0F}" type="pres">
      <dgm:prSet presAssocID="{97259144-A1B3-4E72-80D9-5934EF5E9FE8}" presName="aSpace2" presStyleCnt="0"/>
      <dgm:spPr/>
    </dgm:pt>
    <dgm:pt modelId="{890A5E09-FDD6-4769-80CE-5AC4738B5930}" type="pres">
      <dgm:prSet presAssocID="{A94C879C-BA7A-420A-A7B1-14A71078C4B3}" presName="childNode" presStyleLbl="node1" presStyleIdx="14" presStyleCnt="16">
        <dgm:presLayoutVars>
          <dgm:bulletEnabled val="1"/>
        </dgm:presLayoutVars>
      </dgm:prSet>
      <dgm:spPr/>
      <dgm:t>
        <a:bodyPr/>
        <a:lstStyle/>
        <a:p>
          <a:endParaRPr lang="en-US"/>
        </a:p>
      </dgm:t>
    </dgm:pt>
    <dgm:pt modelId="{25EA5161-17A4-47AB-AD94-3040F5F87EFB}" type="pres">
      <dgm:prSet presAssocID="{A94C879C-BA7A-420A-A7B1-14A71078C4B3}" presName="aSpace2" presStyleCnt="0"/>
      <dgm:spPr/>
    </dgm:pt>
    <dgm:pt modelId="{9D3A5A50-77E8-4906-B386-C0203A8CC365}" type="pres">
      <dgm:prSet presAssocID="{5AC74209-38D6-4829-8F2C-9A51D4573FD9}" presName="childNode" presStyleLbl="node1" presStyleIdx="15" presStyleCnt="16">
        <dgm:presLayoutVars>
          <dgm:bulletEnabled val="1"/>
        </dgm:presLayoutVars>
      </dgm:prSet>
      <dgm:spPr/>
      <dgm:t>
        <a:bodyPr/>
        <a:lstStyle/>
        <a:p>
          <a:endParaRPr lang="en-US"/>
        </a:p>
      </dgm:t>
    </dgm:pt>
  </dgm:ptLst>
  <dgm:cxnLst>
    <dgm:cxn modelId="{98531494-A4C0-480A-B008-BE3A51ECADE8}" srcId="{4F451E79-F0B2-4215-8C12-F9F2E45711D6}" destId="{13D968CA-7D26-4795-A4F3-386BE64B62E3}" srcOrd="3" destOrd="0" parTransId="{1D97A7A6-A5C9-4A13-A6CC-36458A62B4CB}" sibTransId="{E518E745-3D1A-4ABC-A842-B3A50AE152A0}"/>
    <dgm:cxn modelId="{32EC7561-8892-408E-A649-C3CCDA2D7507}" srcId="{4F451E79-F0B2-4215-8C12-F9F2E45711D6}" destId="{3FB5693C-9A9A-4110-BA87-380E1D87E2CB}" srcOrd="2" destOrd="0" parTransId="{0A9A0222-342C-4B6C-80A0-9245907CE2B8}" sibTransId="{BC890CCD-681A-435C-928B-E5C93371EA98}"/>
    <dgm:cxn modelId="{E9F71218-5212-45D4-9F82-1103C35A15BA}" srcId="{D823C275-93B6-48F1-B2EE-841738837AF8}" destId="{64F1CA04-D698-4C02-AF71-247D0C4AC7CF}" srcOrd="3" destOrd="0" parTransId="{C8F64FA8-3881-4430-A5B2-04E0DB34103B}" sibTransId="{9BC9A9CA-3E8D-4389-B251-1C00970BD03F}"/>
    <dgm:cxn modelId="{2602082D-1DBC-4F69-A60A-D0E2CC557D21}" type="presOf" srcId="{64F1CA04-D698-4C02-AF71-247D0C4AC7CF}" destId="{80EABB90-CEE6-4556-B12D-D58EAD68E881}" srcOrd="0" destOrd="0" presId="urn:microsoft.com/office/officeart/2005/8/layout/lProcess2"/>
    <dgm:cxn modelId="{F653DA7A-E634-4F19-B32F-DEFAFF5AAC1D}" srcId="{D29CC65C-A72F-46EB-BEC6-8F6931587392}" destId="{5AC74209-38D6-4829-8F2C-9A51D4573FD9}" srcOrd="3" destOrd="0" parTransId="{19257CB0-7FD9-4148-81DE-3561F9CA9C81}" sibTransId="{6D9D72EE-9DE1-4F43-B926-BA453F147118}"/>
    <dgm:cxn modelId="{8258B138-C1C0-4701-8D3A-26912EDFA4F3}" type="presOf" srcId="{D29CC65C-A72F-46EB-BEC6-8F6931587392}" destId="{5057838C-527E-42FC-8FB4-6CEE8DF54E41}" srcOrd="0" destOrd="0" presId="urn:microsoft.com/office/officeart/2005/8/layout/lProcess2"/>
    <dgm:cxn modelId="{C66300B6-879E-414E-AA2C-08FD078852E6}" type="presOf" srcId="{EC5745E3-72E1-4647-8A67-2302495B1D0E}" destId="{08805656-9DE4-49BD-BC43-C2E9577FA91E}" srcOrd="0" destOrd="0" presId="urn:microsoft.com/office/officeart/2005/8/layout/lProcess2"/>
    <dgm:cxn modelId="{EA7D05F6-7F9C-4F3F-8E83-B8288204A04B}" type="presOf" srcId="{D823C275-93B6-48F1-B2EE-841738837AF8}" destId="{A1F8B687-DFAD-4593-B932-3ACFE57EB880}" srcOrd="0" destOrd="0" presId="urn:microsoft.com/office/officeart/2005/8/layout/lProcess2"/>
    <dgm:cxn modelId="{A5163AD1-6D51-4E59-AB0E-9573A7AFB751}" type="presOf" srcId="{D0B075C7-9E22-4E41-B6D6-F55B0AA70C61}" destId="{C3DCFD04-4032-44F7-8F89-E6D79F67A94E}" srcOrd="1" destOrd="0" presId="urn:microsoft.com/office/officeart/2005/8/layout/lProcess2"/>
    <dgm:cxn modelId="{659E91DA-A239-4104-A929-343E534F0A64}" type="presOf" srcId="{96D6B4FD-D6A2-4116-AFD5-3AFB5F6047B7}" destId="{EB4EB8D9-B5DF-402F-80F1-71122A3D8451}" srcOrd="0" destOrd="0" presId="urn:microsoft.com/office/officeart/2005/8/layout/lProcess2"/>
    <dgm:cxn modelId="{14F4FFFF-34E2-4075-928B-21F43045C8D7}" type="presOf" srcId="{97259144-A1B3-4E72-80D9-5934EF5E9FE8}" destId="{A8E29B24-1849-4A76-ACB6-6A6A9B6DA7E0}" srcOrd="0" destOrd="0" presId="urn:microsoft.com/office/officeart/2005/8/layout/lProcess2"/>
    <dgm:cxn modelId="{F2D47D49-4210-4050-9A87-213BA6A6657D}" srcId="{D29CC65C-A72F-46EB-BEC6-8F6931587392}" destId="{54F8A39B-ED1A-43C6-8769-EA5C1527C4FD}" srcOrd="0" destOrd="0" parTransId="{EE1E50EB-E5E8-4486-80D3-D4DC085FF11B}" sibTransId="{1D7F134F-56E0-45F7-AEB1-EC07ECD996A5}"/>
    <dgm:cxn modelId="{2C085566-8700-4CEC-BEE7-32AD15E72441}" srcId="{E9361AB5-827C-4404-97BB-2F83A78FB6D9}" destId="{D823C275-93B6-48F1-B2EE-841738837AF8}" srcOrd="2" destOrd="0" parTransId="{55A0F5C8-A62D-4193-A2E0-EBC4DA0C6794}" sibTransId="{420CD153-ED23-4C2C-A6AA-8173BFA3F5BE}"/>
    <dgm:cxn modelId="{3CC47CB7-851A-4572-B1E3-890870A66A99}" type="presOf" srcId="{D823C275-93B6-48F1-B2EE-841738837AF8}" destId="{3C80DD0B-1730-4285-B16C-5A6C25C941E4}" srcOrd="1" destOrd="0" presId="urn:microsoft.com/office/officeart/2005/8/layout/lProcess2"/>
    <dgm:cxn modelId="{DF0EB129-2B76-463C-A641-D152A516C84A}" type="presOf" srcId="{D0B075C7-9E22-4E41-B6D6-F55B0AA70C61}" destId="{D6787975-FFEA-4024-90ED-8E08623ECEA8}" srcOrd="0" destOrd="0" presId="urn:microsoft.com/office/officeart/2005/8/layout/lProcess2"/>
    <dgm:cxn modelId="{13104EE9-6430-481A-B182-D668D7F903FD}" type="presOf" srcId="{F5BA8C5C-4374-4BEA-BD96-9B6036A7F70C}" destId="{BCDEDC48-E2CA-4206-AEC0-C7EC04E5AF07}" srcOrd="0" destOrd="0" presId="urn:microsoft.com/office/officeart/2005/8/layout/lProcess2"/>
    <dgm:cxn modelId="{9A27456E-F672-4101-88C7-CBC7DE55975B}" type="presOf" srcId="{A94C879C-BA7A-420A-A7B1-14A71078C4B3}" destId="{890A5E09-FDD6-4769-80CE-5AC4738B5930}" srcOrd="0" destOrd="0" presId="urn:microsoft.com/office/officeart/2005/8/layout/lProcess2"/>
    <dgm:cxn modelId="{2DF4B5F5-B979-4AEA-8B99-670F830EAC36}" type="presOf" srcId="{38D31193-8C77-45FB-A92A-D9BEF15A6EF8}" destId="{DD5F7DFA-DC14-4A25-9A63-08BBA19187C4}" srcOrd="0" destOrd="0" presId="urn:microsoft.com/office/officeart/2005/8/layout/lProcess2"/>
    <dgm:cxn modelId="{7E9EF689-82FD-471C-AF05-AAAC29832F21}" type="presOf" srcId="{13D968CA-7D26-4795-A4F3-386BE64B62E3}" destId="{A5359746-CBC1-4989-83C0-B4AB7965ABA6}" srcOrd="0" destOrd="0" presId="urn:microsoft.com/office/officeart/2005/8/layout/lProcess2"/>
    <dgm:cxn modelId="{9BED4D8F-0098-4B51-93C6-873027A3CDBA}" type="presOf" srcId="{4F451E79-F0B2-4215-8C12-F9F2E45711D6}" destId="{C71BD71D-E649-4316-B391-30EF9EE45556}" srcOrd="0" destOrd="0" presId="urn:microsoft.com/office/officeart/2005/8/layout/lProcess2"/>
    <dgm:cxn modelId="{FC7D53A4-EC88-42AF-BB2E-708EAF024854}" srcId="{D29CC65C-A72F-46EB-BEC6-8F6931587392}" destId="{A94C879C-BA7A-420A-A7B1-14A71078C4B3}" srcOrd="2" destOrd="0" parTransId="{334E6795-9AB9-406D-96B0-4F8328B9F668}" sibTransId="{7A9AD6E6-F266-41A9-B535-25547ADC2957}"/>
    <dgm:cxn modelId="{E55813E3-C85B-4B31-9716-0B775B3DBF63}" type="presOf" srcId="{D29CC65C-A72F-46EB-BEC6-8F6931587392}" destId="{40BA9B14-AA80-48FB-A9D9-8D0C9472F90B}" srcOrd="1" destOrd="0" presId="urn:microsoft.com/office/officeart/2005/8/layout/lProcess2"/>
    <dgm:cxn modelId="{D55B2A17-8104-4F8A-A5E2-114B2F233915}" type="presOf" srcId="{C6FDC019-0F3A-47C6-A249-C962C22A1467}" destId="{D8D565E6-C861-482F-A185-125A18720E89}" srcOrd="0" destOrd="0" presId="urn:microsoft.com/office/officeart/2005/8/layout/lProcess2"/>
    <dgm:cxn modelId="{437AC4C3-461A-4758-A970-78E486D5BB7F}" srcId="{4F451E79-F0B2-4215-8C12-F9F2E45711D6}" destId="{C6FDC019-0F3A-47C6-A249-C962C22A1467}" srcOrd="0" destOrd="0" parTransId="{544BFEFA-3545-4EDF-A56E-303C043F4B22}" sibTransId="{E4DF6314-70ED-4088-A720-1EC3655A6F31}"/>
    <dgm:cxn modelId="{0AEC9879-DC6E-45E1-A5B2-AC7AB4A371EF}" srcId="{D29CC65C-A72F-46EB-BEC6-8F6931587392}" destId="{97259144-A1B3-4E72-80D9-5934EF5E9FE8}" srcOrd="1" destOrd="0" parTransId="{125F6924-807E-4DA1-8CFF-BB60BF56A877}" sibTransId="{50555420-2EA0-4CFA-93F4-F7E1811E6FE7}"/>
    <dgm:cxn modelId="{E93AC01A-0490-4267-A3DC-FDDBC4E41977}" srcId="{E9361AB5-827C-4404-97BB-2F83A78FB6D9}" destId="{D29CC65C-A72F-46EB-BEC6-8F6931587392}" srcOrd="3" destOrd="0" parTransId="{2BE3C183-96AB-41A3-8B0B-0693DF8A8AFB}" sibTransId="{B19BED33-F0D8-4139-A2C5-DD057F1AF923}"/>
    <dgm:cxn modelId="{5177CA87-4DF5-4BB1-8E52-59A0A80027B9}" srcId="{E9361AB5-827C-4404-97BB-2F83A78FB6D9}" destId="{D0B075C7-9E22-4E41-B6D6-F55B0AA70C61}" srcOrd="1" destOrd="0" parTransId="{FB4A37FB-035A-4F00-BE2F-DE496E14CAE4}" sibTransId="{94E5FA79-6722-4732-B291-8C91BB0D0F6E}"/>
    <dgm:cxn modelId="{07CA67F0-4FA3-4873-8EFE-228286E4C559}" srcId="{D0B075C7-9E22-4E41-B6D6-F55B0AA70C61}" destId="{38D31193-8C77-45FB-A92A-D9BEF15A6EF8}" srcOrd="0" destOrd="0" parTransId="{FDEF66E2-E10D-4FAE-A2B6-A2392DE1BD12}" sibTransId="{C71FCD6A-1856-45C7-B68F-B3615DC07D76}"/>
    <dgm:cxn modelId="{82EC2575-EFF4-428B-AD8E-42A04C868C7E}" srcId="{D0B075C7-9E22-4E41-B6D6-F55B0AA70C61}" destId="{0B42C946-ED22-47EF-A936-0120E86C57A3}" srcOrd="2" destOrd="0" parTransId="{5CBCA920-3288-4662-9F97-D58A9D1DD02F}" sibTransId="{011683D8-5FE3-477C-A546-4FD03FD30A06}"/>
    <dgm:cxn modelId="{EE2BBA6A-2661-475E-B671-14AEFE679693}" type="presOf" srcId="{3FB5693C-9A9A-4110-BA87-380E1D87E2CB}" destId="{B415DBC3-26AC-441B-AE2B-FE1F20919D0E}" srcOrd="0" destOrd="0" presId="urn:microsoft.com/office/officeart/2005/8/layout/lProcess2"/>
    <dgm:cxn modelId="{CEFB8BA2-ABC9-464B-A495-2259ABAA5FA1}" type="presOf" srcId="{5AC74209-38D6-4829-8F2C-9A51D4573FD9}" destId="{9D3A5A50-77E8-4906-B386-C0203A8CC365}" srcOrd="0" destOrd="0" presId="urn:microsoft.com/office/officeart/2005/8/layout/lProcess2"/>
    <dgm:cxn modelId="{3CFF7EBA-A2B6-4585-B298-DA90077CF403}" srcId="{D823C275-93B6-48F1-B2EE-841738837AF8}" destId="{57FD8522-529E-4BCA-9F44-43E0330B28A6}" srcOrd="1" destOrd="0" parTransId="{6298BB26-3F1E-405E-91F0-9F8970D7EAA5}" sibTransId="{521A75B6-C836-4CBF-8365-B6CB3415CE0F}"/>
    <dgm:cxn modelId="{6A4A0EBD-2B1C-45A4-AC20-C94A3B7EBBF7}" type="presOf" srcId="{54F8A39B-ED1A-43C6-8769-EA5C1527C4FD}" destId="{D423A44A-4534-4D0E-A9BC-C8679FE9EBB0}" srcOrd="0" destOrd="0" presId="urn:microsoft.com/office/officeart/2005/8/layout/lProcess2"/>
    <dgm:cxn modelId="{97A79EA6-BF30-40FE-A34C-D158AE74367F}" srcId="{D0B075C7-9E22-4E41-B6D6-F55B0AA70C61}" destId="{96D6B4FD-D6A2-4116-AFD5-3AFB5F6047B7}" srcOrd="1" destOrd="0" parTransId="{B0634C96-CFC0-46F7-8044-DFB20D6A5658}" sibTransId="{7E2EC9F5-7B62-4ED2-B6B5-B63964DAC50A}"/>
    <dgm:cxn modelId="{6462AAFD-0689-4976-9BD2-AA64C048C74A}" srcId="{E9361AB5-827C-4404-97BB-2F83A78FB6D9}" destId="{4F451E79-F0B2-4215-8C12-F9F2E45711D6}" srcOrd="0" destOrd="0" parTransId="{7E17C95B-11BD-4B69-AF9F-770B6ABD1BD6}" sibTransId="{CD0082EC-877A-437B-AF34-8D3B22408C4D}"/>
    <dgm:cxn modelId="{BBB7525C-88D0-4E7A-84D0-C8AF5937ED4E}" type="presOf" srcId="{5D4D1295-5A34-4C31-8F2C-0D9994ADFD34}" destId="{8AE331F8-A328-4D11-B6BF-15AD53731E8C}" srcOrd="0" destOrd="0" presId="urn:microsoft.com/office/officeart/2005/8/layout/lProcess2"/>
    <dgm:cxn modelId="{CEE290C3-F1E1-4A0B-90E6-6539D86A4DBE}" type="presOf" srcId="{E9361AB5-827C-4404-97BB-2F83A78FB6D9}" destId="{3F7EDF9B-82D9-409D-A132-5FD40C3AEE3B}" srcOrd="0" destOrd="0" presId="urn:microsoft.com/office/officeart/2005/8/layout/lProcess2"/>
    <dgm:cxn modelId="{222E2932-C2E4-4F32-8AAD-782BEA25A9D4}" type="presOf" srcId="{AB04C4D8-7F47-44C5-BBF4-C03CE1817310}" destId="{B8C8A91F-C51A-472B-A09A-786D3387D748}" srcOrd="0" destOrd="0" presId="urn:microsoft.com/office/officeart/2005/8/layout/lProcess2"/>
    <dgm:cxn modelId="{E951A0CF-4CAC-4539-A975-6AA383C5E23F}" type="presOf" srcId="{57FD8522-529E-4BCA-9F44-43E0330B28A6}" destId="{F5537A69-4347-49E1-8981-030073951AF7}" srcOrd="0" destOrd="0" presId="urn:microsoft.com/office/officeart/2005/8/layout/lProcess2"/>
    <dgm:cxn modelId="{0B519611-63A4-4513-99C3-C9BF70A220D4}" srcId="{D0B075C7-9E22-4E41-B6D6-F55B0AA70C61}" destId="{EC5745E3-72E1-4647-8A67-2302495B1D0E}" srcOrd="3" destOrd="0" parTransId="{FB0B09DA-71DB-4502-9936-8D0AB90A5AA2}" sibTransId="{EB40AB4D-9F40-4A08-A69D-5150020D06BE}"/>
    <dgm:cxn modelId="{E8A72A5E-5118-47F3-9984-578EAA5DF9DB}" srcId="{D823C275-93B6-48F1-B2EE-841738837AF8}" destId="{5D4D1295-5A34-4C31-8F2C-0D9994ADFD34}" srcOrd="0" destOrd="0" parTransId="{2E6B7661-B8A9-4595-911B-7F08D2962108}" sibTransId="{CB8C276C-448D-4F02-A843-2825C241CA08}"/>
    <dgm:cxn modelId="{2D1936E1-356B-4539-A021-919CD1467290}" srcId="{4F451E79-F0B2-4215-8C12-F9F2E45711D6}" destId="{AB04C4D8-7F47-44C5-BBF4-C03CE1817310}" srcOrd="1" destOrd="0" parTransId="{17D582FB-2814-4837-A2F0-AE4128066DC9}" sibTransId="{2EB0FE0C-5E10-456B-A615-DC4BBB512C64}"/>
    <dgm:cxn modelId="{AA4CDE69-A25A-42D7-8647-D70778F0B102}" type="presOf" srcId="{0B42C946-ED22-47EF-A936-0120E86C57A3}" destId="{3D987380-53E8-4587-BB97-3C8BABC0D20C}" srcOrd="0" destOrd="0" presId="urn:microsoft.com/office/officeart/2005/8/layout/lProcess2"/>
    <dgm:cxn modelId="{AA31856F-53DE-4F83-BDF9-BD3C14E2FA1C}" type="presOf" srcId="{4F451E79-F0B2-4215-8C12-F9F2E45711D6}" destId="{86C75ECB-C97E-4492-8A86-0433F6B87009}" srcOrd="1" destOrd="0" presId="urn:microsoft.com/office/officeart/2005/8/layout/lProcess2"/>
    <dgm:cxn modelId="{D4D92E1E-3279-4ADE-A0F5-C279CB4F62BC}" srcId="{D823C275-93B6-48F1-B2EE-841738837AF8}" destId="{F5BA8C5C-4374-4BEA-BD96-9B6036A7F70C}" srcOrd="2" destOrd="0" parTransId="{571A6443-4A0E-4BD6-8163-719371CE5877}" sibTransId="{5C6B70DA-800A-41BA-A8F4-624C8C118B5D}"/>
    <dgm:cxn modelId="{C7AB5DE9-DF9D-4759-A30D-D0CA051882F9}" type="presParOf" srcId="{3F7EDF9B-82D9-409D-A132-5FD40C3AEE3B}" destId="{6C1883F7-D895-4910-8B60-ACE2BDF9C001}" srcOrd="0" destOrd="0" presId="urn:microsoft.com/office/officeart/2005/8/layout/lProcess2"/>
    <dgm:cxn modelId="{BF9B16D8-68DF-4711-8B57-F29CFD8727D9}" type="presParOf" srcId="{6C1883F7-D895-4910-8B60-ACE2BDF9C001}" destId="{C71BD71D-E649-4316-B391-30EF9EE45556}" srcOrd="0" destOrd="0" presId="urn:microsoft.com/office/officeart/2005/8/layout/lProcess2"/>
    <dgm:cxn modelId="{0317C854-7797-4AFF-A835-EFC21C3502C3}" type="presParOf" srcId="{6C1883F7-D895-4910-8B60-ACE2BDF9C001}" destId="{86C75ECB-C97E-4492-8A86-0433F6B87009}" srcOrd="1" destOrd="0" presId="urn:microsoft.com/office/officeart/2005/8/layout/lProcess2"/>
    <dgm:cxn modelId="{6EAEE3F8-4EDC-42F4-9C34-3CDC26D4ECD2}" type="presParOf" srcId="{6C1883F7-D895-4910-8B60-ACE2BDF9C001}" destId="{B7ACA9ED-95B6-4BA0-802E-0822BE7E0634}" srcOrd="2" destOrd="0" presId="urn:microsoft.com/office/officeart/2005/8/layout/lProcess2"/>
    <dgm:cxn modelId="{0C770A46-5751-41B4-8B1B-D56B5C40CA25}" type="presParOf" srcId="{B7ACA9ED-95B6-4BA0-802E-0822BE7E0634}" destId="{1E411255-A174-4252-80A1-0EFDDB9AAEC9}" srcOrd="0" destOrd="0" presId="urn:microsoft.com/office/officeart/2005/8/layout/lProcess2"/>
    <dgm:cxn modelId="{257E125A-8B77-4EAC-847C-CE765988A032}" type="presParOf" srcId="{1E411255-A174-4252-80A1-0EFDDB9AAEC9}" destId="{D8D565E6-C861-482F-A185-125A18720E89}" srcOrd="0" destOrd="0" presId="urn:microsoft.com/office/officeart/2005/8/layout/lProcess2"/>
    <dgm:cxn modelId="{0EC561E0-8182-47D5-9440-7006F514AA47}" type="presParOf" srcId="{1E411255-A174-4252-80A1-0EFDDB9AAEC9}" destId="{78355BA4-9A40-4D74-BAFC-CAB486D9E682}" srcOrd="1" destOrd="0" presId="urn:microsoft.com/office/officeart/2005/8/layout/lProcess2"/>
    <dgm:cxn modelId="{083E43B7-6189-4D10-8D49-6D0CFFA87816}" type="presParOf" srcId="{1E411255-A174-4252-80A1-0EFDDB9AAEC9}" destId="{B8C8A91F-C51A-472B-A09A-786D3387D748}" srcOrd="2" destOrd="0" presId="urn:microsoft.com/office/officeart/2005/8/layout/lProcess2"/>
    <dgm:cxn modelId="{A6C1890B-F730-492B-8A29-D082E4F5CA4E}" type="presParOf" srcId="{1E411255-A174-4252-80A1-0EFDDB9AAEC9}" destId="{19221E05-074E-46A9-AD03-A66F266BD058}" srcOrd="3" destOrd="0" presId="urn:microsoft.com/office/officeart/2005/8/layout/lProcess2"/>
    <dgm:cxn modelId="{9D7B1DF0-BFAD-4B48-8D9C-7B2A11D76AA6}" type="presParOf" srcId="{1E411255-A174-4252-80A1-0EFDDB9AAEC9}" destId="{B415DBC3-26AC-441B-AE2B-FE1F20919D0E}" srcOrd="4" destOrd="0" presId="urn:microsoft.com/office/officeart/2005/8/layout/lProcess2"/>
    <dgm:cxn modelId="{8E8D98E1-5415-428D-BBEC-979C2A44D6D0}" type="presParOf" srcId="{1E411255-A174-4252-80A1-0EFDDB9AAEC9}" destId="{9392951C-D1B6-4AE5-8E92-3752CB077FC8}" srcOrd="5" destOrd="0" presId="urn:microsoft.com/office/officeart/2005/8/layout/lProcess2"/>
    <dgm:cxn modelId="{C3651CB6-1DB7-4514-B870-40CCE87793B7}" type="presParOf" srcId="{1E411255-A174-4252-80A1-0EFDDB9AAEC9}" destId="{A5359746-CBC1-4989-83C0-B4AB7965ABA6}" srcOrd="6" destOrd="0" presId="urn:microsoft.com/office/officeart/2005/8/layout/lProcess2"/>
    <dgm:cxn modelId="{02581D6E-76A0-4013-A126-D40BEC1B0D0F}" type="presParOf" srcId="{3F7EDF9B-82D9-409D-A132-5FD40C3AEE3B}" destId="{B329F95A-A9C7-481C-BD1C-01FB4AF89B1A}" srcOrd="1" destOrd="0" presId="urn:microsoft.com/office/officeart/2005/8/layout/lProcess2"/>
    <dgm:cxn modelId="{5BE55BFF-6DA5-44D7-B851-5D2C9CB1760C}" type="presParOf" srcId="{3F7EDF9B-82D9-409D-A132-5FD40C3AEE3B}" destId="{31483AE0-2F53-4347-BE60-11155CFF125C}" srcOrd="2" destOrd="0" presId="urn:microsoft.com/office/officeart/2005/8/layout/lProcess2"/>
    <dgm:cxn modelId="{661956B2-DF9B-4020-8DF7-2A1B28D2B149}" type="presParOf" srcId="{31483AE0-2F53-4347-BE60-11155CFF125C}" destId="{D6787975-FFEA-4024-90ED-8E08623ECEA8}" srcOrd="0" destOrd="0" presId="urn:microsoft.com/office/officeart/2005/8/layout/lProcess2"/>
    <dgm:cxn modelId="{99908D97-A025-4B45-832A-C9D3B5BB5477}" type="presParOf" srcId="{31483AE0-2F53-4347-BE60-11155CFF125C}" destId="{C3DCFD04-4032-44F7-8F89-E6D79F67A94E}" srcOrd="1" destOrd="0" presId="urn:microsoft.com/office/officeart/2005/8/layout/lProcess2"/>
    <dgm:cxn modelId="{9E1A8B88-A754-48A4-B181-3BE643EF73B7}" type="presParOf" srcId="{31483AE0-2F53-4347-BE60-11155CFF125C}" destId="{3D417C0C-B13C-46AD-87A2-3A04026504BF}" srcOrd="2" destOrd="0" presId="urn:microsoft.com/office/officeart/2005/8/layout/lProcess2"/>
    <dgm:cxn modelId="{F1206397-DB02-4B04-B477-4289FEACF978}" type="presParOf" srcId="{3D417C0C-B13C-46AD-87A2-3A04026504BF}" destId="{2490D8D2-6014-4AD3-8075-27D8912F99E8}" srcOrd="0" destOrd="0" presId="urn:microsoft.com/office/officeart/2005/8/layout/lProcess2"/>
    <dgm:cxn modelId="{8C825723-8240-41D0-8893-CD90297A0D3B}" type="presParOf" srcId="{2490D8D2-6014-4AD3-8075-27D8912F99E8}" destId="{DD5F7DFA-DC14-4A25-9A63-08BBA19187C4}" srcOrd="0" destOrd="0" presId="urn:microsoft.com/office/officeart/2005/8/layout/lProcess2"/>
    <dgm:cxn modelId="{28D02BA5-63B6-4697-83F6-EB5EB4D54505}" type="presParOf" srcId="{2490D8D2-6014-4AD3-8075-27D8912F99E8}" destId="{0595CAF4-0927-4D65-A433-CA603028A2B7}" srcOrd="1" destOrd="0" presId="urn:microsoft.com/office/officeart/2005/8/layout/lProcess2"/>
    <dgm:cxn modelId="{BBC2A9F7-FEFD-49DD-81E6-7821C669E687}" type="presParOf" srcId="{2490D8D2-6014-4AD3-8075-27D8912F99E8}" destId="{EB4EB8D9-B5DF-402F-80F1-71122A3D8451}" srcOrd="2" destOrd="0" presId="urn:microsoft.com/office/officeart/2005/8/layout/lProcess2"/>
    <dgm:cxn modelId="{F7134CD0-9DE1-4305-B79E-67B86D88D364}" type="presParOf" srcId="{2490D8D2-6014-4AD3-8075-27D8912F99E8}" destId="{D1AC5FA7-64FD-46A3-9AE3-1220CC64D68D}" srcOrd="3" destOrd="0" presId="urn:microsoft.com/office/officeart/2005/8/layout/lProcess2"/>
    <dgm:cxn modelId="{ACA90232-F9C3-4940-B88E-8642D68AEEAD}" type="presParOf" srcId="{2490D8D2-6014-4AD3-8075-27D8912F99E8}" destId="{3D987380-53E8-4587-BB97-3C8BABC0D20C}" srcOrd="4" destOrd="0" presId="urn:microsoft.com/office/officeart/2005/8/layout/lProcess2"/>
    <dgm:cxn modelId="{FDA0F725-6062-4F67-BCC1-4FCA1BFFF8EA}" type="presParOf" srcId="{2490D8D2-6014-4AD3-8075-27D8912F99E8}" destId="{00AB956C-07F2-41C5-BC4D-B67353021B58}" srcOrd="5" destOrd="0" presId="urn:microsoft.com/office/officeart/2005/8/layout/lProcess2"/>
    <dgm:cxn modelId="{F0B0307D-8472-408F-BB03-142FFF59A9C4}" type="presParOf" srcId="{2490D8D2-6014-4AD3-8075-27D8912F99E8}" destId="{08805656-9DE4-49BD-BC43-C2E9577FA91E}" srcOrd="6" destOrd="0" presId="urn:microsoft.com/office/officeart/2005/8/layout/lProcess2"/>
    <dgm:cxn modelId="{33C26886-B34A-44C5-ACB5-D9465E46D38F}" type="presParOf" srcId="{3F7EDF9B-82D9-409D-A132-5FD40C3AEE3B}" destId="{A288B708-81E4-4A4D-8065-D17E27C91B74}" srcOrd="3" destOrd="0" presId="urn:microsoft.com/office/officeart/2005/8/layout/lProcess2"/>
    <dgm:cxn modelId="{FD6066D6-D878-448D-B4E0-ED40EA253138}" type="presParOf" srcId="{3F7EDF9B-82D9-409D-A132-5FD40C3AEE3B}" destId="{88A6FE56-AAB9-4D20-808A-33AFFBF5B681}" srcOrd="4" destOrd="0" presId="urn:microsoft.com/office/officeart/2005/8/layout/lProcess2"/>
    <dgm:cxn modelId="{B9FE8B67-0D0A-4544-A924-C593064452C4}" type="presParOf" srcId="{88A6FE56-AAB9-4D20-808A-33AFFBF5B681}" destId="{A1F8B687-DFAD-4593-B932-3ACFE57EB880}" srcOrd="0" destOrd="0" presId="urn:microsoft.com/office/officeart/2005/8/layout/lProcess2"/>
    <dgm:cxn modelId="{53D23A97-C02C-4356-80C3-FC7012E6D251}" type="presParOf" srcId="{88A6FE56-AAB9-4D20-808A-33AFFBF5B681}" destId="{3C80DD0B-1730-4285-B16C-5A6C25C941E4}" srcOrd="1" destOrd="0" presId="urn:microsoft.com/office/officeart/2005/8/layout/lProcess2"/>
    <dgm:cxn modelId="{C8F1EB96-9E6C-4CA3-83C7-C5CADD431B64}" type="presParOf" srcId="{88A6FE56-AAB9-4D20-808A-33AFFBF5B681}" destId="{8BACBBDF-03A7-4830-97F8-1F5775A8E5EA}" srcOrd="2" destOrd="0" presId="urn:microsoft.com/office/officeart/2005/8/layout/lProcess2"/>
    <dgm:cxn modelId="{1E4CF246-C6B2-442A-BF56-D0B2A09D582F}" type="presParOf" srcId="{8BACBBDF-03A7-4830-97F8-1F5775A8E5EA}" destId="{BFAE1244-D7DD-43A2-950D-C039832083A1}" srcOrd="0" destOrd="0" presId="urn:microsoft.com/office/officeart/2005/8/layout/lProcess2"/>
    <dgm:cxn modelId="{1EF1982A-91A3-420D-96B1-9B75874C1571}" type="presParOf" srcId="{BFAE1244-D7DD-43A2-950D-C039832083A1}" destId="{8AE331F8-A328-4D11-B6BF-15AD53731E8C}" srcOrd="0" destOrd="0" presId="urn:microsoft.com/office/officeart/2005/8/layout/lProcess2"/>
    <dgm:cxn modelId="{E525EBE3-B292-4F71-984E-E712D67A5281}" type="presParOf" srcId="{BFAE1244-D7DD-43A2-950D-C039832083A1}" destId="{2CF25AAE-1E13-495C-BC7F-71980D5487A3}" srcOrd="1" destOrd="0" presId="urn:microsoft.com/office/officeart/2005/8/layout/lProcess2"/>
    <dgm:cxn modelId="{F3C322F8-44FD-44E7-99F0-68C071897558}" type="presParOf" srcId="{BFAE1244-D7DD-43A2-950D-C039832083A1}" destId="{F5537A69-4347-49E1-8981-030073951AF7}" srcOrd="2" destOrd="0" presId="urn:microsoft.com/office/officeart/2005/8/layout/lProcess2"/>
    <dgm:cxn modelId="{90C01875-015A-4B5D-A696-76C1E2E2EFB7}" type="presParOf" srcId="{BFAE1244-D7DD-43A2-950D-C039832083A1}" destId="{4793B479-FC2E-4C4A-8721-C498EAA1A146}" srcOrd="3" destOrd="0" presId="urn:microsoft.com/office/officeart/2005/8/layout/lProcess2"/>
    <dgm:cxn modelId="{BA786472-AE43-4F01-8437-8C1BFAD3C7D8}" type="presParOf" srcId="{BFAE1244-D7DD-43A2-950D-C039832083A1}" destId="{BCDEDC48-E2CA-4206-AEC0-C7EC04E5AF07}" srcOrd="4" destOrd="0" presId="urn:microsoft.com/office/officeart/2005/8/layout/lProcess2"/>
    <dgm:cxn modelId="{6A9669A6-3BB4-4C54-AFDE-9A639C424B0D}" type="presParOf" srcId="{BFAE1244-D7DD-43A2-950D-C039832083A1}" destId="{0FDF9ACA-5F8B-42AE-AEBE-13DE6EED4BF0}" srcOrd="5" destOrd="0" presId="urn:microsoft.com/office/officeart/2005/8/layout/lProcess2"/>
    <dgm:cxn modelId="{B29ED239-D936-4545-9A44-E8CA70E1D987}" type="presParOf" srcId="{BFAE1244-D7DD-43A2-950D-C039832083A1}" destId="{80EABB90-CEE6-4556-B12D-D58EAD68E881}" srcOrd="6" destOrd="0" presId="urn:microsoft.com/office/officeart/2005/8/layout/lProcess2"/>
    <dgm:cxn modelId="{38EF8D56-63CF-433E-97CD-044638917ACC}" type="presParOf" srcId="{3F7EDF9B-82D9-409D-A132-5FD40C3AEE3B}" destId="{0588BBEA-B76A-4DBE-BE81-EB8B4D94E842}" srcOrd="5" destOrd="0" presId="urn:microsoft.com/office/officeart/2005/8/layout/lProcess2"/>
    <dgm:cxn modelId="{4498448F-A3A0-4011-A606-975BDFBAC73F}" type="presParOf" srcId="{3F7EDF9B-82D9-409D-A132-5FD40C3AEE3B}" destId="{0A313B09-C0D0-4083-8609-DBF73C2AE4F1}" srcOrd="6" destOrd="0" presId="urn:microsoft.com/office/officeart/2005/8/layout/lProcess2"/>
    <dgm:cxn modelId="{DF50BAEC-0F98-4E57-AB26-F9E0ADB8FE04}" type="presParOf" srcId="{0A313B09-C0D0-4083-8609-DBF73C2AE4F1}" destId="{5057838C-527E-42FC-8FB4-6CEE8DF54E41}" srcOrd="0" destOrd="0" presId="urn:microsoft.com/office/officeart/2005/8/layout/lProcess2"/>
    <dgm:cxn modelId="{FC3FD2D5-DA2A-4C02-8290-3F48182AD62A}" type="presParOf" srcId="{0A313B09-C0D0-4083-8609-DBF73C2AE4F1}" destId="{40BA9B14-AA80-48FB-A9D9-8D0C9472F90B}" srcOrd="1" destOrd="0" presId="urn:microsoft.com/office/officeart/2005/8/layout/lProcess2"/>
    <dgm:cxn modelId="{15F2051E-02A2-48DC-82FC-90E014715567}" type="presParOf" srcId="{0A313B09-C0D0-4083-8609-DBF73C2AE4F1}" destId="{58B28BDE-D116-4D18-8C26-B1A822AF48EB}" srcOrd="2" destOrd="0" presId="urn:microsoft.com/office/officeart/2005/8/layout/lProcess2"/>
    <dgm:cxn modelId="{B3872E76-1AD2-4B99-9FE1-CAAF3BCEAE54}" type="presParOf" srcId="{58B28BDE-D116-4D18-8C26-B1A822AF48EB}" destId="{85ABAE34-8405-4A70-B96C-396657E762EE}" srcOrd="0" destOrd="0" presId="urn:microsoft.com/office/officeart/2005/8/layout/lProcess2"/>
    <dgm:cxn modelId="{9B0A5AC0-300A-4E03-A191-833FD1227E2A}" type="presParOf" srcId="{85ABAE34-8405-4A70-B96C-396657E762EE}" destId="{D423A44A-4534-4D0E-A9BC-C8679FE9EBB0}" srcOrd="0" destOrd="0" presId="urn:microsoft.com/office/officeart/2005/8/layout/lProcess2"/>
    <dgm:cxn modelId="{FF174EEB-B344-48AD-9993-6C1EBE9BF5D6}" type="presParOf" srcId="{85ABAE34-8405-4A70-B96C-396657E762EE}" destId="{7EAAA57F-14F3-49F4-AB6A-4E27C649B807}" srcOrd="1" destOrd="0" presId="urn:microsoft.com/office/officeart/2005/8/layout/lProcess2"/>
    <dgm:cxn modelId="{D3078718-24F8-4501-BDBA-31056ECCC4C2}" type="presParOf" srcId="{85ABAE34-8405-4A70-B96C-396657E762EE}" destId="{A8E29B24-1849-4A76-ACB6-6A6A9B6DA7E0}" srcOrd="2" destOrd="0" presId="urn:microsoft.com/office/officeart/2005/8/layout/lProcess2"/>
    <dgm:cxn modelId="{DC611A6B-224A-475C-99EF-169D938D2FB5}" type="presParOf" srcId="{85ABAE34-8405-4A70-B96C-396657E762EE}" destId="{7A268FFA-5E1C-4E23-BBF4-00499984EA0F}" srcOrd="3" destOrd="0" presId="urn:microsoft.com/office/officeart/2005/8/layout/lProcess2"/>
    <dgm:cxn modelId="{C84AF48C-790E-4F88-87A3-639B949972DB}" type="presParOf" srcId="{85ABAE34-8405-4A70-B96C-396657E762EE}" destId="{890A5E09-FDD6-4769-80CE-5AC4738B5930}" srcOrd="4" destOrd="0" presId="urn:microsoft.com/office/officeart/2005/8/layout/lProcess2"/>
    <dgm:cxn modelId="{99844B7C-FABF-4D30-B160-2BB468EC7953}" type="presParOf" srcId="{85ABAE34-8405-4A70-B96C-396657E762EE}" destId="{25EA5161-17A4-47AB-AD94-3040F5F87EFB}" srcOrd="5" destOrd="0" presId="urn:microsoft.com/office/officeart/2005/8/layout/lProcess2"/>
    <dgm:cxn modelId="{94750029-A3B7-44C0-BDFD-859AB4233658}" type="presParOf" srcId="{85ABAE34-8405-4A70-B96C-396657E762EE}" destId="{9D3A5A50-77E8-4906-B386-C0203A8CC365}"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AB15F-539E-44A0-ADA0-A1465A14AF71}">
      <dsp:nvSpPr>
        <dsp:cNvPr id="0" name=""/>
        <dsp:cNvSpPr/>
      </dsp:nvSpPr>
      <dsp:spPr>
        <a:xfrm>
          <a:off x="1407470" y="3114"/>
          <a:ext cx="3663630" cy="219817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t>Connectivity</a:t>
          </a:r>
          <a:endParaRPr lang="en-US" sz="2400" b="1" kern="1200" dirty="0"/>
        </a:p>
        <a:p>
          <a:pPr marL="228600" lvl="1" indent="-228600" algn="l" defTabSz="1066800">
            <a:lnSpc>
              <a:spcPct val="90000"/>
            </a:lnSpc>
            <a:spcBef>
              <a:spcPct val="0"/>
            </a:spcBef>
            <a:spcAft>
              <a:spcPct val="15000"/>
            </a:spcAft>
            <a:buChar char="••"/>
          </a:pPr>
          <a:r>
            <a:rPr lang="en-US" sz="2400" kern="1200" dirty="0" smtClean="0"/>
            <a:t>Sensors</a:t>
          </a:r>
          <a:endParaRPr lang="en-US" sz="2400" kern="1200" dirty="0"/>
        </a:p>
        <a:p>
          <a:pPr marL="228600" lvl="1" indent="-228600" algn="l" defTabSz="1066800">
            <a:lnSpc>
              <a:spcPct val="90000"/>
            </a:lnSpc>
            <a:spcBef>
              <a:spcPct val="0"/>
            </a:spcBef>
            <a:spcAft>
              <a:spcPct val="15000"/>
            </a:spcAft>
            <a:buChar char="••"/>
          </a:pPr>
          <a:r>
            <a:rPr lang="en-US" sz="2400" kern="1200" dirty="0" smtClean="0"/>
            <a:t>Connected Assets</a:t>
          </a:r>
          <a:endParaRPr lang="en-US" sz="2400" kern="1200" dirty="0"/>
        </a:p>
        <a:p>
          <a:pPr marL="228600" lvl="1" indent="-228600" algn="l" defTabSz="1066800">
            <a:lnSpc>
              <a:spcPct val="90000"/>
            </a:lnSpc>
            <a:spcBef>
              <a:spcPct val="0"/>
            </a:spcBef>
            <a:spcAft>
              <a:spcPct val="15000"/>
            </a:spcAft>
            <a:buChar char="••"/>
          </a:pPr>
          <a:r>
            <a:rPr lang="en-US" sz="2400" kern="1200" dirty="0" smtClean="0"/>
            <a:t>Connected Products</a:t>
          </a:r>
          <a:endParaRPr lang="en-US" sz="2400" kern="1200" dirty="0"/>
        </a:p>
      </dsp:txBody>
      <dsp:txXfrm>
        <a:off x="1407470" y="3114"/>
        <a:ext cx="3663630" cy="2198178"/>
      </dsp:txXfrm>
    </dsp:sp>
    <dsp:sp modelId="{564D8756-77D3-445A-A639-F5F300F755FA}">
      <dsp:nvSpPr>
        <dsp:cNvPr id="0" name=""/>
        <dsp:cNvSpPr/>
      </dsp:nvSpPr>
      <dsp:spPr>
        <a:xfrm>
          <a:off x="5437464" y="3114"/>
          <a:ext cx="3663630" cy="2198178"/>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t>Intelligence/Analytics</a:t>
          </a:r>
          <a:endParaRPr lang="en-US" sz="2400" b="1" kern="1200" dirty="0"/>
        </a:p>
        <a:p>
          <a:pPr marL="228600" lvl="1" indent="-228600" algn="l" defTabSz="1066800">
            <a:lnSpc>
              <a:spcPct val="90000"/>
            </a:lnSpc>
            <a:spcBef>
              <a:spcPct val="0"/>
            </a:spcBef>
            <a:spcAft>
              <a:spcPct val="15000"/>
            </a:spcAft>
            <a:buChar char="••"/>
          </a:pPr>
          <a:r>
            <a:rPr lang="en-US" sz="2400" kern="1200" dirty="0" smtClean="0"/>
            <a:t>Smart Inspection</a:t>
          </a:r>
          <a:endParaRPr lang="en-US" sz="2400" kern="1200" dirty="0"/>
        </a:p>
        <a:p>
          <a:pPr marL="228600" lvl="1" indent="-228600" algn="l" defTabSz="1066800">
            <a:lnSpc>
              <a:spcPct val="90000"/>
            </a:lnSpc>
            <a:spcBef>
              <a:spcPct val="0"/>
            </a:spcBef>
            <a:spcAft>
              <a:spcPct val="15000"/>
            </a:spcAft>
            <a:buChar char="••"/>
          </a:pPr>
          <a:r>
            <a:rPr lang="en-US" sz="2400" kern="1200" dirty="0" smtClean="0"/>
            <a:t>Real-time Forecasting</a:t>
          </a:r>
          <a:endParaRPr lang="en-US" sz="2400" kern="1200" dirty="0"/>
        </a:p>
        <a:p>
          <a:pPr marL="228600" lvl="1" indent="-228600" algn="l" defTabSz="1066800">
            <a:lnSpc>
              <a:spcPct val="90000"/>
            </a:lnSpc>
            <a:spcBef>
              <a:spcPct val="0"/>
            </a:spcBef>
            <a:spcAft>
              <a:spcPct val="15000"/>
            </a:spcAft>
            <a:buChar char="••"/>
          </a:pPr>
          <a:r>
            <a:rPr lang="en-US" sz="2400" kern="1200" dirty="0" smtClean="0"/>
            <a:t>Proactive Maintenance</a:t>
          </a: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dsp:txBody>
      <dsp:txXfrm>
        <a:off x="5437464" y="3114"/>
        <a:ext cx="3663630" cy="2198178"/>
      </dsp:txXfrm>
    </dsp:sp>
    <dsp:sp modelId="{849DE758-ACA9-4BC3-849C-ED657780C990}">
      <dsp:nvSpPr>
        <dsp:cNvPr id="0" name=""/>
        <dsp:cNvSpPr/>
      </dsp:nvSpPr>
      <dsp:spPr>
        <a:xfrm>
          <a:off x="1407470" y="2567655"/>
          <a:ext cx="3663630" cy="2198178"/>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t>Human Machine Interaction</a:t>
          </a:r>
          <a:endParaRPr lang="en-US" sz="2400" b="1" kern="1200" dirty="0"/>
        </a:p>
        <a:p>
          <a:pPr marL="228600" lvl="1" indent="-228600" algn="l" defTabSz="1066800">
            <a:lnSpc>
              <a:spcPct val="90000"/>
            </a:lnSpc>
            <a:spcBef>
              <a:spcPct val="0"/>
            </a:spcBef>
            <a:spcAft>
              <a:spcPct val="15000"/>
            </a:spcAft>
            <a:buChar char="••"/>
          </a:pPr>
          <a:r>
            <a:rPr lang="en-US" sz="2400" kern="1200" dirty="0" smtClean="0"/>
            <a:t>Collaborative Robots</a:t>
          </a:r>
          <a:endParaRPr lang="en-US" sz="2400" kern="1200" dirty="0"/>
        </a:p>
        <a:p>
          <a:pPr marL="228600" lvl="1" indent="-228600" algn="l" defTabSz="1066800">
            <a:lnSpc>
              <a:spcPct val="90000"/>
            </a:lnSpc>
            <a:spcBef>
              <a:spcPct val="0"/>
            </a:spcBef>
            <a:spcAft>
              <a:spcPct val="15000"/>
            </a:spcAft>
            <a:buChar char="••"/>
          </a:pPr>
          <a:r>
            <a:rPr lang="en-US" sz="2400" kern="1200" dirty="0" smtClean="0"/>
            <a:t>AR/VR/Wearable Devices</a:t>
          </a:r>
          <a:endParaRPr lang="en-US" sz="2400" kern="1200" dirty="0"/>
        </a:p>
        <a:p>
          <a:pPr marL="228600" lvl="1" indent="-228600" algn="l" defTabSz="1066800">
            <a:lnSpc>
              <a:spcPct val="90000"/>
            </a:lnSpc>
            <a:spcBef>
              <a:spcPct val="0"/>
            </a:spcBef>
            <a:spcAft>
              <a:spcPct val="15000"/>
            </a:spcAft>
            <a:buChar char="••"/>
          </a:pPr>
          <a:r>
            <a:rPr lang="en-US" sz="2400" kern="1200" dirty="0" smtClean="0"/>
            <a:t>Chat-Bots</a:t>
          </a:r>
          <a:endParaRPr lang="en-US" sz="2400" kern="1200" dirty="0"/>
        </a:p>
      </dsp:txBody>
      <dsp:txXfrm>
        <a:off x="1407470" y="2567655"/>
        <a:ext cx="3663630" cy="2198178"/>
      </dsp:txXfrm>
    </dsp:sp>
    <dsp:sp modelId="{793A652A-CF90-48E1-BA81-59BC38E3067A}">
      <dsp:nvSpPr>
        <dsp:cNvPr id="0" name=""/>
        <dsp:cNvSpPr/>
      </dsp:nvSpPr>
      <dsp:spPr>
        <a:xfrm>
          <a:off x="5437464" y="2567655"/>
          <a:ext cx="3663630" cy="2198178"/>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t>Advanced Processes/Products</a:t>
          </a:r>
          <a:endParaRPr lang="en-US" sz="2400" b="1" kern="1200" dirty="0"/>
        </a:p>
        <a:p>
          <a:pPr marL="228600" lvl="1" indent="-228600" algn="l" defTabSz="1066800">
            <a:lnSpc>
              <a:spcPct val="90000"/>
            </a:lnSpc>
            <a:spcBef>
              <a:spcPct val="0"/>
            </a:spcBef>
            <a:spcAft>
              <a:spcPct val="15000"/>
            </a:spcAft>
            <a:buChar char="••"/>
          </a:pPr>
          <a:r>
            <a:rPr lang="en-US" sz="2400" kern="1200" dirty="0" smtClean="0"/>
            <a:t>Additive Manufacturing</a:t>
          </a:r>
          <a:endParaRPr lang="en-US" sz="2400" kern="1200" dirty="0"/>
        </a:p>
        <a:p>
          <a:pPr marL="228600" lvl="1" indent="-228600" algn="l" defTabSz="1066800">
            <a:lnSpc>
              <a:spcPct val="90000"/>
            </a:lnSpc>
            <a:spcBef>
              <a:spcPct val="0"/>
            </a:spcBef>
            <a:spcAft>
              <a:spcPct val="15000"/>
            </a:spcAft>
            <a:buChar char="••"/>
          </a:pPr>
          <a:r>
            <a:rPr lang="en-US" sz="2400" kern="1200" dirty="0" smtClean="0"/>
            <a:t>Nanomaterials</a:t>
          </a:r>
          <a:endParaRPr lang="en-US" sz="2400" kern="1200" dirty="0"/>
        </a:p>
        <a:p>
          <a:pPr marL="228600" lvl="1" indent="-228600" algn="l" defTabSz="1066800">
            <a:lnSpc>
              <a:spcPct val="90000"/>
            </a:lnSpc>
            <a:spcBef>
              <a:spcPct val="0"/>
            </a:spcBef>
            <a:spcAft>
              <a:spcPct val="15000"/>
            </a:spcAft>
            <a:buChar char="••"/>
          </a:pPr>
          <a:r>
            <a:rPr lang="en-US" sz="2400" kern="1200" dirty="0" smtClean="0"/>
            <a:t>Flexible Materials</a:t>
          </a:r>
          <a:endParaRPr lang="en-US" sz="2400" kern="1200" dirty="0"/>
        </a:p>
      </dsp:txBody>
      <dsp:txXfrm>
        <a:off x="5437464" y="2567655"/>
        <a:ext cx="3663630" cy="2198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BD71D-E649-4316-B391-30EF9EE45556}">
      <dsp:nvSpPr>
        <dsp:cNvPr id="0" name=""/>
        <dsp:cNvSpPr/>
      </dsp:nvSpPr>
      <dsp:spPr>
        <a:xfrm>
          <a:off x="2243" y="0"/>
          <a:ext cx="2201211" cy="4805363"/>
        </a:xfrm>
        <a:prstGeom prst="roundRect">
          <a:avLst>
            <a:gd name="adj" fmla="val 10000"/>
          </a:avLst>
        </a:prstGeom>
        <a:solidFill>
          <a:srgbClr val="C00000"/>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rPr>
            <a:t>Connectivity</a:t>
          </a:r>
          <a:endParaRPr lang="en-US" sz="3000" kern="1200" dirty="0">
            <a:solidFill>
              <a:schemeClr val="bg1"/>
            </a:solidFill>
          </a:endParaRPr>
        </a:p>
      </dsp:txBody>
      <dsp:txXfrm>
        <a:off x="2243" y="0"/>
        <a:ext cx="2201211" cy="1441608"/>
      </dsp:txXfrm>
    </dsp:sp>
    <dsp:sp modelId="{D8D565E6-C861-482F-A185-125A18720E89}">
      <dsp:nvSpPr>
        <dsp:cNvPr id="0" name=""/>
        <dsp:cNvSpPr/>
      </dsp:nvSpPr>
      <dsp:spPr>
        <a:xfrm>
          <a:off x="222364" y="1441726"/>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Sourcing Insights</a:t>
          </a:r>
          <a:endParaRPr lang="en-US" sz="1300" kern="1200" dirty="0"/>
        </a:p>
      </dsp:txBody>
      <dsp:txXfrm>
        <a:off x="242867" y="1462229"/>
        <a:ext cx="1719963" cy="659033"/>
      </dsp:txXfrm>
    </dsp:sp>
    <dsp:sp modelId="{B8C8A91F-C51A-472B-A09A-786D3387D748}">
      <dsp:nvSpPr>
        <dsp:cNvPr id="0" name=""/>
        <dsp:cNvSpPr/>
      </dsp:nvSpPr>
      <dsp:spPr>
        <a:xfrm>
          <a:off x="222364" y="2249463"/>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Real-time tracking of assets</a:t>
          </a:r>
          <a:endParaRPr lang="en-US" sz="1300" kern="1200" dirty="0"/>
        </a:p>
      </dsp:txBody>
      <dsp:txXfrm>
        <a:off x="242867" y="2269966"/>
        <a:ext cx="1719963" cy="659033"/>
      </dsp:txXfrm>
    </dsp:sp>
    <dsp:sp modelId="{B415DBC3-26AC-441B-AE2B-FE1F20919D0E}">
      <dsp:nvSpPr>
        <dsp:cNvPr id="0" name=""/>
        <dsp:cNvSpPr/>
      </dsp:nvSpPr>
      <dsp:spPr>
        <a:xfrm>
          <a:off x="222364" y="3057201"/>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Visibility of Asset Utilization</a:t>
          </a:r>
          <a:endParaRPr lang="en-US" sz="1300" kern="1200" dirty="0"/>
        </a:p>
      </dsp:txBody>
      <dsp:txXfrm>
        <a:off x="242867" y="3077704"/>
        <a:ext cx="1719963" cy="659033"/>
      </dsp:txXfrm>
    </dsp:sp>
    <dsp:sp modelId="{A5359746-CBC1-4989-83C0-B4AB7965ABA6}">
      <dsp:nvSpPr>
        <dsp:cNvPr id="0" name=""/>
        <dsp:cNvSpPr/>
      </dsp:nvSpPr>
      <dsp:spPr>
        <a:xfrm>
          <a:off x="222364" y="3864938"/>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Delivery Status Updates</a:t>
          </a:r>
          <a:endParaRPr lang="en-US" sz="1300" kern="1200" dirty="0"/>
        </a:p>
      </dsp:txBody>
      <dsp:txXfrm>
        <a:off x="242867" y="3885441"/>
        <a:ext cx="1719963" cy="659033"/>
      </dsp:txXfrm>
    </dsp:sp>
    <dsp:sp modelId="{D6787975-FFEA-4024-90ED-8E08623ECEA8}">
      <dsp:nvSpPr>
        <dsp:cNvPr id="0" name=""/>
        <dsp:cNvSpPr/>
      </dsp:nvSpPr>
      <dsp:spPr>
        <a:xfrm>
          <a:off x="2368545" y="0"/>
          <a:ext cx="2201211" cy="4805363"/>
        </a:xfrm>
        <a:prstGeom prst="roundRect">
          <a:avLst>
            <a:gd name="adj" fmla="val 10000"/>
          </a:avLst>
        </a:prstGeom>
        <a:solidFill>
          <a:srgbClr val="D26E6C"/>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rPr>
            <a:t>HMI</a:t>
          </a:r>
          <a:endParaRPr lang="en-US" sz="3000" kern="1200" dirty="0">
            <a:solidFill>
              <a:schemeClr val="bg1"/>
            </a:solidFill>
          </a:endParaRPr>
        </a:p>
      </dsp:txBody>
      <dsp:txXfrm>
        <a:off x="2368545" y="0"/>
        <a:ext cx="2201211" cy="1441608"/>
      </dsp:txXfrm>
    </dsp:sp>
    <dsp:sp modelId="{DD5F7DFA-DC14-4A25-9A63-08BBA19187C4}">
      <dsp:nvSpPr>
        <dsp:cNvPr id="0" name=""/>
        <dsp:cNvSpPr/>
      </dsp:nvSpPr>
      <dsp:spPr>
        <a:xfrm>
          <a:off x="2588667" y="1441726"/>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Reduced wastage and digitization to e-procure</a:t>
          </a:r>
          <a:endParaRPr lang="en-US" sz="1300" kern="1200" dirty="0"/>
        </a:p>
      </dsp:txBody>
      <dsp:txXfrm>
        <a:off x="2609170" y="1462229"/>
        <a:ext cx="1719963" cy="659033"/>
      </dsp:txXfrm>
    </dsp:sp>
    <dsp:sp modelId="{EB4EB8D9-B5DF-402F-80F1-71122A3D8451}">
      <dsp:nvSpPr>
        <dsp:cNvPr id="0" name=""/>
        <dsp:cNvSpPr/>
      </dsp:nvSpPr>
      <dsp:spPr>
        <a:xfrm>
          <a:off x="2588667" y="2249463"/>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Interactive dashboards that providing real-time decision making</a:t>
          </a:r>
          <a:endParaRPr lang="en-US" sz="1300" kern="1200" dirty="0"/>
        </a:p>
      </dsp:txBody>
      <dsp:txXfrm>
        <a:off x="2609170" y="2269966"/>
        <a:ext cx="1719963" cy="659033"/>
      </dsp:txXfrm>
    </dsp:sp>
    <dsp:sp modelId="{3D987380-53E8-4587-BB97-3C8BABC0D20C}">
      <dsp:nvSpPr>
        <dsp:cNvPr id="0" name=""/>
        <dsp:cNvSpPr/>
      </dsp:nvSpPr>
      <dsp:spPr>
        <a:xfrm>
          <a:off x="2588667" y="3057201"/>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Joined tasks with robots and humans collaboration</a:t>
          </a:r>
          <a:endParaRPr lang="en-US" sz="1300" kern="1200" dirty="0"/>
        </a:p>
      </dsp:txBody>
      <dsp:txXfrm>
        <a:off x="2609170" y="3077704"/>
        <a:ext cx="1719963" cy="659033"/>
      </dsp:txXfrm>
    </dsp:sp>
    <dsp:sp modelId="{08805656-9DE4-49BD-BC43-C2E9577FA91E}">
      <dsp:nvSpPr>
        <dsp:cNvPr id="0" name=""/>
        <dsp:cNvSpPr/>
      </dsp:nvSpPr>
      <dsp:spPr>
        <a:xfrm>
          <a:off x="2588667" y="3864938"/>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Enhanced customer product interfaces</a:t>
          </a:r>
          <a:endParaRPr lang="en-US" sz="1300" kern="1200" dirty="0"/>
        </a:p>
      </dsp:txBody>
      <dsp:txXfrm>
        <a:off x="2609170" y="3885441"/>
        <a:ext cx="1719963" cy="659033"/>
      </dsp:txXfrm>
    </dsp:sp>
    <dsp:sp modelId="{A1F8B687-DFAD-4593-B932-3ACFE57EB880}">
      <dsp:nvSpPr>
        <dsp:cNvPr id="0" name=""/>
        <dsp:cNvSpPr/>
      </dsp:nvSpPr>
      <dsp:spPr>
        <a:xfrm>
          <a:off x="4734848" y="0"/>
          <a:ext cx="2201211" cy="4805363"/>
        </a:xfrm>
        <a:prstGeom prst="roundRect">
          <a:avLst>
            <a:gd name="adj" fmla="val 10000"/>
          </a:avLst>
        </a:prstGeom>
        <a:solidFill>
          <a:srgbClr val="C00000"/>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rPr>
            <a:t>Intelligence</a:t>
          </a:r>
          <a:endParaRPr lang="en-US" sz="3000" kern="1200" dirty="0">
            <a:solidFill>
              <a:schemeClr val="bg1"/>
            </a:solidFill>
          </a:endParaRPr>
        </a:p>
      </dsp:txBody>
      <dsp:txXfrm>
        <a:off x="4734848" y="0"/>
        <a:ext cx="2201211" cy="1441608"/>
      </dsp:txXfrm>
    </dsp:sp>
    <dsp:sp modelId="{8AE331F8-A328-4D11-B6BF-15AD53731E8C}">
      <dsp:nvSpPr>
        <dsp:cNvPr id="0" name=""/>
        <dsp:cNvSpPr/>
      </dsp:nvSpPr>
      <dsp:spPr>
        <a:xfrm>
          <a:off x="4954969" y="1441726"/>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Optimizing Product Cost through digitization</a:t>
          </a:r>
          <a:endParaRPr lang="en-US" sz="1300" kern="1200" dirty="0"/>
        </a:p>
      </dsp:txBody>
      <dsp:txXfrm>
        <a:off x="4975472" y="1462229"/>
        <a:ext cx="1719963" cy="659033"/>
      </dsp:txXfrm>
    </dsp:sp>
    <dsp:sp modelId="{F5537A69-4347-49E1-8981-030073951AF7}">
      <dsp:nvSpPr>
        <dsp:cNvPr id="0" name=""/>
        <dsp:cNvSpPr/>
      </dsp:nvSpPr>
      <dsp:spPr>
        <a:xfrm>
          <a:off x="4954969" y="2249463"/>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Simulation based forecasting from thousands of factors</a:t>
          </a:r>
          <a:endParaRPr lang="en-US" sz="1300" kern="1200" dirty="0"/>
        </a:p>
      </dsp:txBody>
      <dsp:txXfrm>
        <a:off x="4975472" y="2269966"/>
        <a:ext cx="1719963" cy="659033"/>
      </dsp:txXfrm>
    </dsp:sp>
    <dsp:sp modelId="{BCDEDC48-E2CA-4206-AEC0-C7EC04E5AF07}">
      <dsp:nvSpPr>
        <dsp:cNvPr id="0" name=""/>
        <dsp:cNvSpPr/>
      </dsp:nvSpPr>
      <dsp:spPr>
        <a:xfrm>
          <a:off x="4954969" y="3057201"/>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Predictive/Proactive Maintenance</a:t>
          </a:r>
          <a:endParaRPr lang="en-US" sz="1300" kern="1200" dirty="0"/>
        </a:p>
      </dsp:txBody>
      <dsp:txXfrm>
        <a:off x="4975472" y="3077704"/>
        <a:ext cx="1719963" cy="659033"/>
      </dsp:txXfrm>
    </dsp:sp>
    <dsp:sp modelId="{80EABB90-CEE6-4556-B12D-D58EAD68E881}">
      <dsp:nvSpPr>
        <dsp:cNvPr id="0" name=""/>
        <dsp:cNvSpPr/>
      </dsp:nvSpPr>
      <dsp:spPr>
        <a:xfrm>
          <a:off x="4954969" y="3864938"/>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AI for optimizing logistics</a:t>
          </a:r>
          <a:endParaRPr lang="en-US" sz="1300" kern="1200" dirty="0"/>
        </a:p>
      </dsp:txBody>
      <dsp:txXfrm>
        <a:off x="4975472" y="3885441"/>
        <a:ext cx="1719963" cy="659033"/>
      </dsp:txXfrm>
    </dsp:sp>
    <dsp:sp modelId="{5057838C-527E-42FC-8FB4-6CEE8DF54E41}">
      <dsp:nvSpPr>
        <dsp:cNvPr id="0" name=""/>
        <dsp:cNvSpPr/>
      </dsp:nvSpPr>
      <dsp:spPr>
        <a:xfrm>
          <a:off x="7103394" y="0"/>
          <a:ext cx="2201211" cy="4805363"/>
        </a:xfrm>
        <a:prstGeom prst="roundRect">
          <a:avLst>
            <a:gd name="adj" fmla="val 10000"/>
          </a:avLst>
        </a:prstGeom>
        <a:solidFill>
          <a:srgbClr val="D26E6C"/>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rPr>
            <a:t>Advanced Products</a:t>
          </a:r>
          <a:endParaRPr lang="en-US" sz="3000" kern="1200" dirty="0">
            <a:solidFill>
              <a:schemeClr val="bg1"/>
            </a:solidFill>
          </a:endParaRPr>
        </a:p>
      </dsp:txBody>
      <dsp:txXfrm>
        <a:off x="7103394" y="0"/>
        <a:ext cx="2201211" cy="1441608"/>
      </dsp:txXfrm>
    </dsp:sp>
    <dsp:sp modelId="{D423A44A-4534-4D0E-A9BC-C8679FE9EBB0}">
      <dsp:nvSpPr>
        <dsp:cNvPr id="0" name=""/>
        <dsp:cNvSpPr/>
      </dsp:nvSpPr>
      <dsp:spPr>
        <a:xfrm>
          <a:off x="7321272" y="1441726"/>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Reducing components and integrating components</a:t>
          </a:r>
          <a:endParaRPr lang="en-US" sz="1300" kern="1200" dirty="0"/>
        </a:p>
      </dsp:txBody>
      <dsp:txXfrm>
        <a:off x="7341775" y="1462229"/>
        <a:ext cx="1719963" cy="659033"/>
      </dsp:txXfrm>
    </dsp:sp>
    <dsp:sp modelId="{A8E29B24-1849-4A76-ACB6-6A6A9B6DA7E0}">
      <dsp:nvSpPr>
        <dsp:cNvPr id="0" name=""/>
        <dsp:cNvSpPr/>
      </dsp:nvSpPr>
      <dsp:spPr>
        <a:xfrm>
          <a:off x="7321272" y="2249463"/>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Sensors embedded in products predict future demand</a:t>
          </a:r>
          <a:endParaRPr lang="en-US" sz="1300" kern="1200" dirty="0"/>
        </a:p>
      </dsp:txBody>
      <dsp:txXfrm>
        <a:off x="7341775" y="2269966"/>
        <a:ext cx="1719963" cy="659033"/>
      </dsp:txXfrm>
    </dsp:sp>
    <dsp:sp modelId="{890A5E09-FDD6-4769-80CE-5AC4738B5930}">
      <dsp:nvSpPr>
        <dsp:cNvPr id="0" name=""/>
        <dsp:cNvSpPr/>
      </dsp:nvSpPr>
      <dsp:spPr>
        <a:xfrm>
          <a:off x="7321272" y="3057201"/>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Flexible production and reduced cost to mass customization</a:t>
          </a:r>
          <a:endParaRPr lang="en-US" sz="1300" kern="1200" dirty="0"/>
        </a:p>
      </dsp:txBody>
      <dsp:txXfrm>
        <a:off x="7341775" y="3077704"/>
        <a:ext cx="1719963" cy="659033"/>
      </dsp:txXfrm>
    </dsp:sp>
    <dsp:sp modelId="{9D3A5A50-77E8-4906-B386-C0203A8CC365}">
      <dsp:nvSpPr>
        <dsp:cNvPr id="0" name=""/>
        <dsp:cNvSpPr/>
      </dsp:nvSpPr>
      <dsp:spPr>
        <a:xfrm>
          <a:off x="7321272" y="3864938"/>
          <a:ext cx="1760969" cy="70003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Distributed production and closer-to-customer manufacturing</a:t>
          </a:r>
          <a:endParaRPr lang="en-US" sz="1300" kern="1200" dirty="0"/>
        </a:p>
      </dsp:txBody>
      <dsp:txXfrm>
        <a:off x="7341775" y="3885441"/>
        <a:ext cx="1719963" cy="6590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027B8-AD4A-42EC-96E6-7BED21B44FD3}"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2D34F-3AC1-4EA0-ABF8-CBF303DEF0EA}" type="slidenum">
              <a:rPr lang="en-US" smtClean="0"/>
              <a:t>‹#›</a:t>
            </a:fld>
            <a:endParaRPr lang="en-US"/>
          </a:p>
        </p:txBody>
      </p:sp>
    </p:spTree>
    <p:extLst>
      <p:ext uri="{BB962C8B-B14F-4D97-AF65-F5344CB8AC3E}">
        <p14:creationId xmlns:p14="http://schemas.microsoft.com/office/powerpoint/2010/main" val="59151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US, for instance, the productivity of industrial workers has increased by 47 percent over the past 20 years. But the traditional levers that have driven these gains, such as lean operations, Six Sigma, and total quality management, are starting to run out of steam, and the incremental benefits they deliver are declining.</a:t>
            </a:r>
            <a:endParaRPr lang="en-US" dirty="0"/>
          </a:p>
        </p:txBody>
      </p:sp>
      <p:sp>
        <p:nvSpPr>
          <p:cNvPr id="4" name="Slide Number Placeholder 3"/>
          <p:cNvSpPr>
            <a:spLocks noGrp="1"/>
          </p:cNvSpPr>
          <p:nvPr>
            <p:ph type="sldNum" sz="quarter" idx="10"/>
          </p:nvPr>
        </p:nvSpPr>
        <p:spPr/>
        <p:txBody>
          <a:bodyPr/>
          <a:lstStyle/>
          <a:p>
            <a:fld id="{F332D34F-3AC1-4EA0-ABF8-CBF303DEF0EA}" type="slidenum">
              <a:rPr lang="en-US" smtClean="0"/>
              <a:t>4</a:t>
            </a:fld>
            <a:endParaRPr lang="en-US"/>
          </a:p>
        </p:txBody>
      </p:sp>
    </p:spTree>
    <p:extLst>
      <p:ext uri="{BB962C8B-B14F-4D97-AF65-F5344CB8AC3E}">
        <p14:creationId xmlns:p14="http://schemas.microsoft.com/office/powerpoint/2010/main" val="254263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2D34F-3AC1-4EA0-ABF8-CBF303DEF0EA}" type="slidenum">
              <a:rPr lang="en-US" smtClean="0"/>
              <a:t>8</a:t>
            </a:fld>
            <a:endParaRPr lang="en-US"/>
          </a:p>
        </p:txBody>
      </p:sp>
    </p:spTree>
    <p:extLst>
      <p:ext uri="{BB962C8B-B14F-4D97-AF65-F5344CB8AC3E}">
        <p14:creationId xmlns:p14="http://schemas.microsoft.com/office/powerpoint/2010/main" val="251982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https://www.thefuturefactory.com/blog/32</a:t>
            </a:r>
            <a:endParaRPr lang="en-US" dirty="0"/>
          </a:p>
        </p:txBody>
      </p:sp>
      <p:sp>
        <p:nvSpPr>
          <p:cNvPr id="4" name="Slide Number Placeholder 3"/>
          <p:cNvSpPr>
            <a:spLocks noGrp="1"/>
          </p:cNvSpPr>
          <p:nvPr>
            <p:ph type="sldNum" sz="quarter" idx="10"/>
          </p:nvPr>
        </p:nvSpPr>
        <p:spPr/>
        <p:txBody>
          <a:bodyPr/>
          <a:lstStyle/>
          <a:p>
            <a:fld id="{FA6AABB5-3E36-418D-82CC-0DEA44CE23ED}" type="slidenum">
              <a:rPr lang="en-US" smtClean="0"/>
              <a:t>10</a:t>
            </a:fld>
            <a:endParaRPr lang="en-US"/>
          </a:p>
        </p:txBody>
      </p:sp>
    </p:spTree>
    <p:extLst>
      <p:ext uri="{BB962C8B-B14F-4D97-AF65-F5344CB8AC3E}">
        <p14:creationId xmlns:p14="http://schemas.microsoft.com/office/powerpoint/2010/main" val="3334591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https://www.forbes.com/sites/martingiles/2019/12/02/vw-cio-drives-digital-manufacturing/?sh=738695c75e02</a:t>
            </a:r>
          </a:p>
          <a:p>
            <a:r>
              <a:rPr lang="en-US" dirty="0" smtClean="0"/>
              <a:t>https://www.volkswagen-newsroom.com/en/stories/industry-40-we-make-it-happen-4779</a:t>
            </a:r>
            <a:endParaRPr lang="en-US" dirty="0"/>
          </a:p>
        </p:txBody>
      </p:sp>
      <p:sp>
        <p:nvSpPr>
          <p:cNvPr id="4" name="Slide Number Placeholder 3"/>
          <p:cNvSpPr>
            <a:spLocks noGrp="1"/>
          </p:cNvSpPr>
          <p:nvPr>
            <p:ph type="sldNum" sz="quarter" idx="10"/>
          </p:nvPr>
        </p:nvSpPr>
        <p:spPr/>
        <p:txBody>
          <a:bodyPr/>
          <a:lstStyle/>
          <a:p>
            <a:fld id="{FA6AABB5-3E36-418D-82CC-0DEA44CE23ED}" type="slidenum">
              <a:rPr lang="en-US" smtClean="0"/>
              <a:t>11</a:t>
            </a:fld>
            <a:endParaRPr lang="en-US"/>
          </a:p>
        </p:txBody>
      </p:sp>
    </p:spTree>
    <p:extLst>
      <p:ext uri="{BB962C8B-B14F-4D97-AF65-F5344CB8AC3E}">
        <p14:creationId xmlns:p14="http://schemas.microsoft.com/office/powerpoint/2010/main" val="385402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7215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318557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994302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a:xfrm>
            <a:off x="-209551" y="1609725"/>
            <a:ext cx="12496800" cy="4489450"/>
          </a:xfrm>
          <a:prstGeom prst="rect">
            <a:avLst/>
          </a:prstGeom>
        </p:spPr>
        <p:txBody>
          <a:bodyPr lIns="91440" tIns="45720" rIns="91440" bIns="45720"/>
          <a:lstStyle>
            <a:lvl1pPr marL="158750" indent="0" algn="ctr">
              <a:buNone/>
              <a:defRPr sz="1600">
                <a:solidFill>
                  <a:schemeClr val="bg1"/>
                </a:solidFill>
              </a:defRPr>
            </a:lvl1pPr>
          </a:lstStyle>
          <a:p>
            <a:pPr lvl="0"/>
            <a:endParaRPr lang="id-ID" noProof="0">
              <a:sym typeface="Gill Sans"/>
            </a:endParaRPr>
          </a:p>
        </p:txBody>
      </p:sp>
      <p:sp>
        <p:nvSpPr>
          <p:cNvPr id="7" name="Picture Placeholder 4"/>
          <p:cNvSpPr>
            <a:spLocks noGrp="1"/>
          </p:cNvSpPr>
          <p:nvPr>
            <p:ph type="pic" sz="quarter" idx="10"/>
          </p:nvPr>
        </p:nvSpPr>
        <p:spPr>
          <a:xfrm>
            <a:off x="1377954" y="2165350"/>
            <a:ext cx="4025900" cy="2298700"/>
          </a:xfrm>
          <a:prstGeom prst="rect">
            <a:avLst/>
          </a:prstGeom>
        </p:spPr>
        <p:txBody>
          <a:bodyPr lIns="91440" tIns="45720" rIns="91440" bIns="45720"/>
          <a:lstStyle>
            <a:lvl1pPr marL="158750" indent="0" algn="ctr">
              <a:buNone/>
              <a:defRPr sz="1400">
                <a:solidFill>
                  <a:schemeClr val="bg1"/>
                </a:solidFill>
              </a:defRPr>
            </a:lvl1pPr>
          </a:lstStyle>
          <a:p>
            <a:pPr lvl="0"/>
            <a:endParaRPr lang="id-ID" noProof="0">
              <a:sym typeface="Gill Sans"/>
            </a:endParaRPr>
          </a:p>
        </p:txBody>
      </p:sp>
      <p:sp>
        <p:nvSpPr>
          <p:cNvPr id="8" name="Picture Placeholder 4"/>
          <p:cNvSpPr>
            <a:spLocks noGrp="1"/>
          </p:cNvSpPr>
          <p:nvPr>
            <p:ph type="pic" sz="quarter" idx="11"/>
          </p:nvPr>
        </p:nvSpPr>
        <p:spPr>
          <a:xfrm>
            <a:off x="4972061" y="3854450"/>
            <a:ext cx="1200151" cy="1587500"/>
          </a:xfrm>
          <a:prstGeom prst="rect">
            <a:avLst/>
          </a:prstGeom>
        </p:spPr>
        <p:txBody>
          <a:bodyPr lIns="91440" tIns="45720" rIns="91440" bIns="45720"/>
          <a:lstStyle>
            <a:lvl1pPr marL="158750" indent="0" algn="ctr">
              <a:buNone/>
              <a:defRPr sz="1400">
                <a:solidFill>
                  <a:schemeClr val="bg1"/>
                </a:solidFill>
              </a:defRPr>
            </a:lvl1pPr>
          </a:lstStyle>
          <a:p>
            <a:pPr lvl="0"/>
            <a:endParaRPr lang="id-ID" noProof="0">
              <a:sym typeface="Gill Sans"/>
            </a:endParaRPr>
          </a:p>
        </p:txBody>
      </p:sp>
    </p:spTree>
    <p:extLst>
      <p:ext uri="{BB962C8B-B14F-4D97-AF65-F5344CB8AC3E}">
        <p14:creationId xmlns:p14="http://schemas.microsoft.com/office/powerpoint/2010/main" val="2155464527"/>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8730"/>
            <a:ext cx="10515600" cy="722870"/>
          </a:xfrm>
        </p:spPr>
        <p:txBody>
          <a:bodyPr>
            <a:normAutofit/>
          </a:bodyPr>
          <a:lstStyle>
            <a:lvl1pPr>
              <a:defRPr sz="3600"/>
            </a:lvl1pPr>
          </a:lstStyle>
          <a:p>
            <a:endParaRPr lang="en-US" dirty="0"/>
          </a:p>
        </p:txBody>
      </p:sp>
      <p:sp>
        <p:nvSpPr>
          <p:cNvPr id="3" name="Content Placeholder 2"/>
          <p:cNvSpPr>
            <a:spLocks noGrp="1"/>
          </p:cNvSpPr>
          <p:nvPr>
            <p:ph idx="1"/>
          </p:nvPr>
        </p:nvSpPr>
        <p:spPr>
          <a:xfrm>
            <a:off x="838200" y="1581665"/>
            <a:ext cx="10515600" cy="45952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0A3E9-73D4-4AAE-BB29-B177CB63F189}"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99739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70A3E9-73D4-4AAE-BB29-B177CB63F189}"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16974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70A3E9-73D4-4AAE-BB29-B177CB63F189}"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10965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70A3E9-73D4-4AAE-BB29-B177CB63F189}"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0655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70A3E9-73D4-4AAE-BB29-B177CB63F189}"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262439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0A3E9-73D4-4AAE-BB29-B177CB63F189}"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140589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70A3E9-73D4-4AAE-BB29-B177CB63F189}"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27802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70A3E9-73D4-4AAE-BB29-B177CB63F189}"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FE79-940C-4BDF-9E68-053667E57B2B}" type="slidenum">
              <a:rPr lang="en-US" smtClean="0"/>
              <a:t>‹#›</a:t>
            </a:fld>
            <a:endParaRPr lang="en-US"/>
          </a:p>
        </p:txBody>
      </p:sp>
    </p:spTree>
    <p:extLst>
      <p:ext uri="{BB962C8B-B14F-4D97-AF65-F5344CB8AC3E}">
        <p14:creationId xmlns:p14="http://schemas.microsoft.com/office/powerpoint/2010/main" val="339606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0A3E9-73D4-4AAE-BB29-B177CB63F189}" type="datetimeFigureOut">
              <a:rPr lang="en-US" smtClean="0"/>
              <a:t>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6FE79-940C-4BDF-9E68-053667E57B2B}" type="slidenum">
              <a:rPr lang="en-US" smtClean="0"/>
              <a:t>‹#›</a:t>
            </a:fld>
            <a:endParaRPr lang="en-US"/>
          </a:p>
        </p:txBody>
      </p:sp>
      <p:pic>
        <p:nvPicPr>
          <p:cNvPr id="8" name="Picture 2" descr="https://brand.ncsu.edu/img/logo/4x1white.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811265" y="187470"/>
            <a:ext cx="2218981" cy="2237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172995" y="154460"/>
            <a:ext cx="3865605" cy="307777"/>
          </a:xfrm>
          <a:prstGeom prst="rect">
            <a:avLst/>
          </a:prstGeom>
          <a:solidFill>
            <a:srgbClr val="CE2029"/>
          </a:solidFill>
        </p:spPr>
        <p:txBody>
          <a:bodyPr wrap="square" rtlCol="0">
            <a:spAutoFit/>
          </a:bodyPr>
          <a:lstStyle/>
          <a:p>
            <a:r>
              <a:rPr lang="en-US" sz="1400" b="1" spc="180" dirty="0" smtClean="0">
                <a:solidFill>
                  <a:schemeClr val="bg1"/>
                </a:solidFill>
              </a:rPr>
              <a:t>Foundations</a:t>
            </a:r>
            <a:r>
              <a:rPr lang="en-US" sz="1400" b="1" spc="180" baseline="0" dirty="0" smtClean="0">
                <a:solidFill>
                  <a:schemeClr val="bg1"/>
                </a:solidFill>
              </a:rPr>
              <a:t> of Smart Manufacturing</a:t>
            </a:r>
            <a:endParaRPr lang="en-US" sz="1400" b="1" spc="180" dirty="0">
              <a:solidFill>
                <a:schemeClr val="bg1"/>
              </a:solidFill>
            </a:endParaRPr>
          </a:p>
        </p:txBody>
      </p:sp>
    </p:spTree>
    <p:extLst>
      <p:ext uri="{BB962C8B-B14F-4D97-AF65-F5344CB8AC3E}">
        <p14:creationId xmlns:p14="http://schemas.microsoft.com/office/powerpoint/2010/main" val="390464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AutoShape 5"/>
          <p:cNvSpPr>
            <a:spLocks/>
          </p:cNvSpPr>
          <p:nvPr/>
        </p:nvSpPr>
        <p:spPr bwMode="auto">
          <a:xfrm>
            <a:off x="1258431" y="2078766"/>
            <a:ext cx="9409569" cy="1679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defRPr/>
            </a:pPr>
            <a:r>
              <a:rPr lang="es-ES" sz="4800" b="1" dirty="0" smtClean="0">
                <a:solidFill>
                  <a:srgbClr val="C00000"/>
                </a:solidFill>
                <a:latin typeface="Lato Regular"/>
                <a:cs typeface="Lato Regular"/>
              </a:rPr>
              <a:t>Smart Manufacturing</a:t>
            </a:r>
            <a:endParaRPr lang="es-ES" sz="4800" b="1" dirty="0">
              <a:solidFill>
                <a:srgbClr val="C00000"/>
              </a:solidFill>
              <a:latin typeface="Lato Regular"/>
              <a:cs typeface="Lato Regular"/>
            </a:endParaRPr>
          </a:p>
        </p:txBody>
      </p:sp>
      <p:sp>
        <p:nvSpPr>
          <p:cNvPr id="5" name="AutoShape 3"/>
          <p:cNvSpPr>
            <a:spLocks/>
          </p:cNvSpPr>
          <p:nvPr/>
        </p:nvSpPr>
        <p:spPr bwMode="auto">
          <a:xfrm>
            <a:off x="1258432" y="3920310"/>
            <a:ext cx="6806783" cy="1933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lnSpc>
                <a:spcPct val="120000"/>
              </a:lnSpc>
              <a:spcBef>
                <a:spcPts val="638"/>
              </a:spcBef>
              <a:defRPr/>
            </a:pPr>
            <a:r>
              <a:rPr lang="en-US" sz="1600" dirty="0">
                <a:latin typeface="Lato Light"/>
                <a:cs typeface="Lato Light"/>
              </a:rPr>
              <a:t>Dr. Binil Starly</a:t>
            </a:r>
          </a:p>
          <a:p>
            <a:pPr defTabSz="242888">
              <a:lnSpc>
                <a:spcPct val="120000"/>
              </a:lnSpc>
              <a:spcBef>
                <a:spcPts val="638"/>
              </a:spcBef>
              <a:defRPr/>
            </a:pPr>
            <a:r>
              <a:rPr lang="en-US" sz="1600" dirty="0">
                <a:latin typeface="Lato Light"/>
                <a:cs typeface="Lato Light"/>
              </a:rPr>
              <a:t>James T. Ryan Professor</a:t>
            </a:r>
          </a:p>
          <a:p>
            <a:pPr defTabSz="242888">
              <a:lnSpc>
                <a:spcPct val="120000"/>
              </a:lnSpc>
              <a:spcBef>
                <a:spcPts val="638"/>
              </a:spcBef>
              <a:defRPr/>
            </a:pPr>
            <a:r>
              <a:rPr lang="en-US" sz="1600" dirty="0">
                <a:latin typeface="Lato Light"/>
                <a:cs typeface="Lato Light"/>
              </a:rPr>
              <a:t>Edward P. Fitts Department of Industrial &amp; Systems Engineering</a:t>
            </a:r>
          </a:p>
          <a:p>
            <a:pPr defTabSz="242888">
              <a:lnSpc>
                <a:spcPct val="120000"/>
              </a:lnSpc>
              <a:spcBef>
                <a:spcPts val="638"/>
              </a:spcBef>
              <a:defRPr/>
            </a:pPr>
            <a:endParaRPr lang="es-ES" sz="2200" dirty="0">
              <a:latin typeface="Lato Light"/>
              <a:cs typeface="Lato Light"/>
            </a:endParaRPr>
          </a:p>
        </p:txBody>
      </p:sp>
      <p:grpSp>
        <p:nvGrpSpPr>
          <p:cNvPr id="3" name="Group 2"/>
          <p:cNvGrpSpPr/>
          <p:nvPr/>
        </p:nvGrpSpPr>
        <p:grpSpPr>
          <a:xfrm>
            <a:off x="1258432" y="3732821"/>
            <a:ext cx="9409569" cy="50911"/>
            <a:chOff x="1656567" y="3759390"/>
            <a:chExt cx="7165476" cy="93579"/>
          </a:xfrm>
        </p:grpSpPr>
        <p:sp>
          <p:nvSpPr>
            <p:cNvPr id="2" name="Rectangle 1"/>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sp>
          <p:nvSpPr>
            <p:cNvPr id="7" name="Rectangle 6"/>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sp>
          <p:nvSpPr>
            <p:cNvPr id="8" name="Rectangle 7"/>
            <p:cNvSpPr/>
            <p:nvPr/>
          </p:nvSpPr>
          <p:spPr>
            <a:xfrm>
              <a:off x="5239305" y="3759390"/>
              <a:ext cx="1791369" cy="93579"/>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sp>
          <p:nvSpPr>
            <p:cNvPr id="9" name="Rectangle 8"/>
            <p:cNvSpPr/>
            <p:nvPr/>
          </p:nvSpPr>
          <p:spPr>
            <a:xfrm>
              <a:off x="7030674" y="3759390"/>
              <a:ext cx="1791369" cy="93579"/>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Lato Light"/>
              </a:endParaRPr>
            </a:p>
          </p:txBody>
        </p:sp>
      </p:grpSp>
    </p:spTree>
    <p:extLst>
      <p:ext uri="{BB962C8B-B14F-4D97-AF65-F5344CB8AC3E}">
        <p14:creationId xmlns:p14="http://schemas.microsoft.com/office/powerpoint/2010/main" val="1920497550"/>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Effect transition="in" filter="fade">
                                      <p:cBhvr>
                                        <p:cTn id="7" dur="500"/>
                                        <p:tgtEl>
                                          <p:spTgt spid="4101">
                                            <p:txEl>
                                              <p:pRg st="0" end="0"/>
                                            </p:txEl>
                                          </p:spTgt>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vertical)">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allAtOnce"/>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Shape 36"/>
          <p:cNvSpPr>
            <a:spLocks noChangeArrowheads="1"/>
          </p:cNvSpPr>
          <p:nvPr/>
        </p:nvSpPr>
        <p:spPr bwMode="auto">
          <a:xfrm>
            <a:off x="9968047" y="490033"/>
            <a:ext cx="136256" cy="2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ctr">
              <a:defRPr sz="5600">
                <a:solidFill>
                  <a:schemeClr val="tx1"/>
                </a:solidFill>
                <a:latin typeface="Gill Sans"/>
                <a:ea typeface="Gill Sans"/>
                <a:cs typeface="Gill Sans"/>
                <a:sym typeface="Gill Sans"/>
              </a:defRPr>
            </a:lvl1pPr>
            <a:lvl2pPr marL="742950" indent="-285750" algn="ctr">
              <a:defRPr sz="5600">
                <a:solidFill>
                  <a:schemeClr val="tx1"/>
                </a:solidFill>
                <a:latin typeface="Gill Sans"/>
                <a:ea typeface="Gill Sans"/>
                <a:cs typeface="Gill Sans"/>
                <a:sym typeface="Gill Sans"/>
              </a:defRPr>
            </a:lvl2pPr>
            <a:lvl3pPr marL="1143000" algn="ctr">
              <a:defRPr sz="5600">
                <a:solidFill>
                  <a:schemeClr val="tx1"/>
                </a:solidFill>
                <a:latin typeface="Gill Sans"/>
                <a:ea typeface="Gill Sans"/>
                <a:cs typeface="Gill Sans"/>
                <a:sym typeface="Gill Sans"/>
              </a:defRPr>
            </a:lvl3pPr>
            <a:lvl4pPr marL="1600200" indent="-228600" algn="ctr">
              <a:defRPr sz="5600">
                <a:solidFill>
                  <a:schemeClr val="tx1"/>
                </a:solidFill>
                <a:latin typeface="Gill Sans"/>
                <a:ea typeface="Gill Sans"/>
                <a:cs typeface="Gill Sans"/>
                <a:sym typeface="Gill Sans"/>
              </a:defRPr>
            </a:lvl4pPr>
            <a:lvl5pPr marL="2057400" indent="-228600" algn="ctr">
              <a:defRPr sz="5600">
                <a:solidFill>
                  <a:schemeClr val="tx1"/>
                </a:solidFill>
                <a:latin typeface="Gill Sans"/>
                <a:ea typeface="Gill Sans"/>
                <a:cs typeface="Gill Sans"/>
                <a:sym typeface="Gill Sans"/>
              </a:defRPr>
            </a:lvl5pPr>
            <a:lvl6pPr marL="25146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6pPr>
            <a:lvl7pPr marL="29718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7pPr>
            <a:lvl8pPr marL="34290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8pPr>
            <a:lvl9pPr marL="38862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9pPr>
          </a:lstStyle>
          <a:p>
            <a:pPr defTabSz="412750" fontAlgn="base">
              <a:spcBef>
                <a:spcPct val="0"/>
              </a:spcBef>
              <a:spcAft>
                <a:spcPct val="0"/>
              </a:spcAft>
            </a:pPr>
            <a:r>
              <a:rPr lang="en-US" sz="1200" dirty="0">
                <a:solidFill>
                  <a:srgbClr val="FFFFFF"/>
                </a:solidFill>
                <a:latin typeface="Open Sans"/>
                <a:ea typeface="Open Sans"/>
                <a:cs typeface="Open Sans"/>
                <a:sym typeface="Open Sans"/>
              </a:rPr>
              <a:t>7</a:t>
            </a:r>
            <a:endParaRPr lang="id-ID" sz="1200" dirty="0">
              <a:solidFill>
                <a:srgbClr val="FFFFFF"/>
              </a:solidFill>
              <a:latin typeface="Open Sans"/>
              <a:ea typeface="Open Sans"/>
              <a:cs typeface="Open Sans"/>
              <a:sym typeface="Open Sans"/>
            </a:endParaRPr>
          </a:p>
        </p:txBody>
      </p:sp>
      <p:sp>
        <p:nvSpPr>
          <p:cNvPr id="8" name="Title 1"/>
          <p:cNvSpPr txBox="1">
            <a:spLocks/>
          </p:cNvSpPr>
          <p:nvPr/>
        </p:nvSpPr>
        <p:spPr>
          <a:xfrm>
            <a:off x="838200" y="648730"/>
            <a:ext cx="10515600" cy="722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mn-lt"/>
              </a:rPr>
              <a:t>Siemens – Industry 4.0</a:t>
            </a:r>
            <a:endParaRPr lang="en-US" b="1" dirty="0">
              <a:solidFill>
                <a:srgbClr val="C00000"/>
              </a:solidFill>
              <a:latin typeface="+mn-lt"/>
            </a:endParaRPr>
          </a:p>
        </p:txBody>
      </p:sp>
      <p:pic>
        <p:nvPicPr>
          <p:cNvPr id="2050" name="Picture 2" descr="German Chancellor Merkel visits Siemens' showcase &quot;digital factory&quot; | Press  | Company | Siem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836" y="1530297"/>
            <a:ext cx="8431595" cy="4645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66944" y="6176000"/>
            <a:ext cx="5047487" cy="369332"/>
          </a:xfrm>
          <a:prstGeom prst="rect">
            <a:avLst/>
          </a:prstGeom>
          <a:noFill/>
        </p:spPr>
        <p:txBody>
          <a:bodyPr wrap="square" rtlCol="0">
            <a:spAutoFit/>
          </a:bodyPr>
          <a:lstStyle/>
          <a:p>
            <a:pPr algn="r"/>
            <a:r>
              <a:rPr lang="en-US" dirty="0" smtClean="0"/>
              <a:t>Siemen </a:t>
            </a:r>
            <a:r>
              <a:rPr lang="en-US" dirty="0" err="1" smtClean="0"/>
              <a:t>Amberg</a:t>
            </a:r>
            <a:r>
              <a:rPr lang="en-US" dirty="0" smtClean="0"/>
              <a:t> Digital Factory with </a:t>
            </a:r>
            <a:r>
              <a:rPr lang="en-US" dirty="0" err="1" smtClean="0"/>
              <a:t>Mindshphere</a:t>
            </a:r>
            <a:endParaRPr lang="en-US" dirty="0"/>
          </a:p>
        </p:txBody>
      </p:sp>
    </p:spTree>
    <p:extLst>
      <p:ext uri="{BB962C8B-B14F-4D97-AF65-F5344CB8AC3E}">
        <p14:creationId xmlns:p14="http://schemas.microsoft.com/office/powerpoint/2010/main" val="2373553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Shape 36"/>
          <p:cNvSpPr>
            <a:spLocks noChangeArrowheads="1"/>
          </p:cNvSpPr>
          <p:nvPr/>
        </p:nvSpPr>
        <p:spPr bwMode="auto">
          <a:xfrm>
            <a:off x="9968047" y="490033"/>
            <a:ext cx="136256" cy="2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ctr">
              <a:defRPr sz="5600">
                <a:solidFill>
                  <a:schemeClr val="tx1"/>
                </a:solidFill>
                <a:latin typeface="Gill Sans"/>
                <a:ea typeface="Gill Sans"/>
                <a:cs typeface="Gill Sans"/>
                <a:sym typeface="Gill Sans"/>
              </a:defRPr>
            </a:lvl1pPr>
            <a:lvl2pPr marL="742950" indent="-285750" algn="ctr">
              <a:defRPr sz="5600">
                <a:solidFill>
                  <a:schemeClr val="tx1"/>
                </a:solidFill>
                <a:latin typeface="Gill Sans"/>
                <a:ea typeface="Gill Sans"/>
                <a:cs typeface="Gill Sans"/>
                <a:sym typeface="Gill Sans"/>
              </a:defRPr>
            </a:lvl2pPr>
            <a:lvl3pPr marL="1143000" algn="ctr">
              <a:defRPr sz="5600">
                <a:solidFill>
                  <a:schemeClr val="tx1"/>
                </a:solidFill>
                <a:latin typeface="Gill Sans"/>
                <a:ea typeface="Gill Sans"/>
                <a:cs typeface="Gill Sans"/>
                <a:sym typeface="Gill Sans"/>
              </a:defRPr>
            </a:lvl3pPr>
            <a:lvl4pPr marL="1600200" indent="-228600" algn="ctr">
              <a:defRPr sz="5600">
                <a:solidFill>
                  <a:schemeClr val="tx1"/>
                </a:solidFill>
                <a:latin typeface="Gill Sans"/>
                <a:ea typeface="Gill Sans"/>
                <a:cs typeface="Gill Sans"/>
                <a:sym typeface="Gill Sans"/>
              </a:defRPr>
            </a:lvl4pPr>
            <a:lvl5pPr marL="2057400" indent="-228600" algn="ctr">
              <a:defRPr sz="5600">
                <a:solidFill>
                  <a:schemeClr val="tx1"/>
                </a:solidFill>
                <a:latin typeface="Gill Sans"/>
                <a:ea typeface="Gill Sans"/>
                <a:cs typeface="Gill Sans"/>
                <a:sym typeface="Gill Sans"/>
              </a:defRPr>
            </a:lvl5pPr>
            <a:lvl6pPr marL="25146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6pPr>
            <a:lvl7pPr marL="29718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7pPr>
            <a:lvl8pPr marL="34290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8pPr>
            <a:lvl9pPr marL="38862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9pPr>
          </a:lstStyle>
          <a:p>
            <a:pPr defTabSz="412750" fontAlgn="base">
              <a:spcBef>
                <a:spcPct val="0"/>
              </a:spcBef>
              <a:spcAft>
                <a:spcPct val="0"/>
              </a:spcAft>
            </a:pPr>
            <a:r>
              <a:rPr lang="en-US" sz="1200" dirty="0">
                <a:solidFill>
                  <a:srgbClr val="FFFFFF"/>
                </a:solidFill>
                <a:latin typeface="Open Sans"/>
                <a:ea typeface="Open Sans"/>
                <a:cs typeface="Open Sans"/>
                <a:sym typeface="Open Sans"/>
              </a:rPr>
              <a:t>7</a:t>
            </a:r>
            <a:endParaRPr lang="id-ID" sz="1200" dirty="0">
              <a:solidFill>
                <a:srgbClr val="FFFFFF"/>
              </a:solidFill>
              <a:latin typeface="Open Sans"/>
              <a:ea typeface="Open Sans"/>
              <a:cs typeface="Open Sans"/>
              <a:sym typeface="Open Sans"/>
            </a:endParaRPr>
          </a:p>
        </p:txBody>
      </p:sp>
      <p:sp>
        <p:nvSpPr>
          <p:cNvPr id="8" name="Title 1"/>
          <p:cNvSpPr txBox="1">
            <a:spLocks/>
          </p:cNvSpPr>
          <p:nvPr/>
        </p:nvSpPr>
        <p:spPr>
          <a:xfrm>
            <a:off x="838200" y="648730"/>
            <a:ext cx="10515600" cy="722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mn-lt"/>
              </a:rPr>
              <a:t>Volkswagen – Digital Production Platform</a:t>
            </a:r>
            <a:endParaRPr lang="en-US" b="1" dirty="0">
              <a:solidFill>
                <a:srgbClr val="C00000"/>
              </a:solidFill>
              <a:latin typeface="+mn-lt"/>
            </a:endParaRPr>
          </a:p>
        </p:txBody>
      </p:sp>
      <p:pic>
        <p:nvPicPr>
          <p:cNvPr id="3074" name="Picture 2" descr="Volkswagen Group and Amazon Web Services are to develop the Volkswagen Industrial Cloud togeth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3848" y="1371600"/>
            <a:ext cx="8370455" cy="49315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56816" y="6303193"/>
            <a:ext cx="5047487" cy="369332"/>
          </a:xfrm>
          <a:prstGeom prst="rect">
            <a:avLst/>
          </a:prstGeom>
          <a:noFill/>
        </p:spPr>
        <p:txBody>
          <a:bodyPr wrap="square" rtlCol="0">
            <a:spAutoFit/>
          </a:bodyPr>
          <a:lstStyle/>
          <a:p>
            <a:pPr algn="r"/>
            <a:r>
              <a:rPr lang="en-US" dirty="0" smtClean="0"/>
              <a:t>Digital Production Platform, Volkswagen</a:t>
            </a:r>
            <a:endParaRPr lang="en-US" dirty="0"/>
          </a:p>
        </p:txBody>
      </p:sp>
    </p:spTree>
    <p:extLst>
      <p:ext uri="{BB962C8B-B14F-4D97-AF65-F5344CB8AC3E}">
        <p14:creationId xmlns:p14="http://schemas.microsoft.com/office/powerpoint/2010/main" val="2373647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What is Smart Manufacturing</a:t>
            </a:r>
            <a:endParaRPr lang="en-US" b="1" dirty="0">
              <a:solidFill>
                <a:srgbClr val="C00000"/>
              </a:solidFill>
            </a:endParaRPr>
          </a:p>
        </p:txBody>
      </p:sp>
      <p:sp>
        <p:nvSpPr>
          <p:cNvPr id="3" name="Content Placeholder 2"/>
          <p:cNvSpPr>
            <a:spLocks noGrp="1"/>
          </p:cNvSpPr>
          <p:nvPr>
            <p:ph idx="1"/>
          </p:nvPr>
        </p:nvSpPr>
        <p:spPr>
          <a:xfrm>
            <a:off x="838200" y="2256915"/>
            <a:ext cx="10831286" cy="3834396"/>
          </a:xfrm>
        </p:spPr>
        <p:txBody>
          <a:bodyPr>
            <a:normAutofit/>
          </a:bodyPr>
          <a:lstStyle/>
          <a:p>
            <a:pPr marL="0" indent="0" algn="ctr">
              <a:buClr>
                <a:srgbClr val="C00000"/>
              </a:buClr>
              <a:buNone/>
            </a:pPr>
            <a:r>
              <a:rPr lang="en-US" sz="3200" b="1" i="1" dirty="0" smtClean="0"/>
              <a:t>Manufacturing Systems </a:t>
            </a:r>
            <a:r>
              <a:rPr lang="en-US" sz="3200" b="1" i="1" dirty="0"/>
              <a:t>that are “</a:t>
            </a:r>
            <a:r>
              <a:rPr lang="en-US" sz="3200" b="1" i="1" dirty="0">
                <a:solidFill>
                  <a:srgbClr val="C00000"/>
                </a:solidFill>
              </a:rPr>
              <a:t>fully-integrated</a:t>
            </a:r>
            <a:r>
              <a:rPr lang="en-US" sz="3200" b="1" i="1" dirty="0"/>
              <a:t>, </a:t>
            </a:r>
            <a:r>
              <a:rPr lang="en-US" sz="3200" b="1" i="1" dirty="0">
                <a:solidFill>
                  <a:srgbClr val="C00000"/>
                </a:solidFill>
              </a:rPr>
              <a:t>collaborative</a:t>
            </a:r>
            <a:r>
              <a:rPr lang="en-US" sz="3200" b="1" i="1" dirty="0"/>
              <a:t> manufacturing systems that </a:t>
            </a:r>
            <a:r>
              <a:rPr lang="en-US" sz="3200" b="1" i="1" dirty="0">
                <a:solidFill>
                  <a:srgbClr val="C00000"/>
                </a:solidFill>
              </a:rPr>
              <a:t>respond in real time </a:t>
            </a:r>
            <a:r>
              <a:rPr lang="en-US" sz="3200" b="1" i="1" dirty="0"/>
              <a:t>to meet changing demands and conditions in the factory, in the supply network, and in customer needs.”</a:t>
            </a:r>
            <a:r>
              <a:rPr lang="en-US" sz="3200" dirty="0"/>
              <a:t> </a:t>
            </a:r>
            <a:endParaRPr lang="en-US" sz="3200" dirty="0" smtClean="0"/>
          </a:p>
          <a:p>
            <a:pPr marL="0" indent="0" algn="ctr">
              <a:buClr>
                <a:srgbClr val="C00000"/>
              </a:buClr>
              <a:buNone/>
            </a:pPr>
            <a:r>
              <a:rPr lang="en-US" dirty="0" smtClean="0"/>
              <a:t>US National Institute of Standards and Technology (NIST)</a:t>
            </a:r>
            <a:endParaRPr lang="en-US" dirty="0"/>
          </a:p>
        </p:txBody>
      </p:sp>
    </p:spTree>
    <p:extLst>
      <p:ext uri="{BB962C8B-B14F-4D97-AF65-F5344CB8AC3E}">
        <p14:creationId xmlns:p14="http://schemas.microsoft.com/office/powerpoint/2010/main" val="150400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Manufacturing Productivity</a:t>
            </a:r>
            <a:endParaRPr lang="en-US" b="1" dirty="0">
              <a:solidFill>
                <a:srgbClr val="C00000"/>
              </a:solidFill>
            </a:endParaRPr>
          </a:p>
        </p:txBody>
      </p:sp>
      <p:sp>
        <p:nvSpPr>
          <p:cNvPr id="3" name="Content Placeholder 2"/>
          <p:cNvSpPr>
            <a:spLocks noGrp="1"/>
          </p:cNvSpPr>
          <p:nvPr>
            <p:ph idx="1"/>
          </p:nvPr>
        </p:nvSpPr>
        <p:spPr>
          <a:xfrm>
            <a:off x="838200" y="1744394"/>
            <a:ext cx="10831286" cy="4346917"/>
          </a:xfrm>
        </p:spPr>
        <p:txBody>
          <a:bodyPr>
            <a:normAutofit fontScale="92500" lnSpcReduction="10000"/>
          </a:bodyPr>
          <a:lstStyle/>
          <a:p>
            <a:pPr>
              <a:buClr>
                <a:srgbClr val="C00000"/>
              </a:buClr>
            </a:pPr>
            <a:r>
              <a:rPr lang="en-US" sz="3900" dirty="0" smtClean="0"/>
              <a:t>Tremendous Progress in Manufacturing Productivity Over the Last 30 years.</a:t>
            </a:r>
          </a:p>
          <a:p>
            <a:pPr>
              <a:buClr>
                <a:srgbClr val="C00000"/>
              </a:buClr>
            </a:pPr>
            <a:endParaRPr lang="en-US" sz="4000" dirty="0" smtClean="0"/>
          </a:p>
          <a:p>
            <a:pPr>
              <a:buClr>
                <a:srgbClr val="C00000"/>
              </a:buClr>
            </a:pPr>
            <a:r>
              <a:rPr lang="en-US" sz="3900" dirty="0" smtClean="0"/>
              <a:t>Traditional Levers</a:t>
            </a:r>
          </a:p>
          <a:p>
            <a:pPr lvl="1">
              <a:buClr>
                <a:srgbClr val="C00000"/>
              </a:buClr>
            </a:pPr>
            <a:r>
              <a:rPr lang="en-US" sz="3900" dirty="0" smtClean="0"/>
              <a:t>Lean Manufacturing</a:t>
            </a:r>
          </a:p>
          <a:p>
            <a:pPr lvl="1">
              <a:buClr>
                <a:srgbClr val="C00000"/>
              </a:buClr>
            </a:pPr>
            <a:r>
              <a:rPr lang="en-US" sz="3900" dirty="0" smtClean="0"/>
              <a:t>Total Quality Management</a:t>
            </a:r>
          </a:p>
          <a:p>
            <a:pPr lvl="1">
              <a:buClr>
                <a:srgbClr val="C00000"/>
              </a:buClr>
            </a:pPr>
            <a:r>
              <a:rPr lang="en-US" sz="3900" dirty="0" smtClean="0"/>
              <a:t>Flexible Manufacturing</a:t>
            </a:r>
          </a:p>
          <a:p>
            <a:pPr lvl="1">
              <a:buClr>
                <a:srgbClr val="C00000"/>
              </a:buClr>
            </a:pPr>
            <a:r>
              <a:rPr lang="en-US" sz="3900" dirty="0" smtClean="0"/>
              <a:t>Automation</a:t>
            </a:r>
            <a:endParaRPr lang="en-US" sz="3900" dirty="0"/>
          </a:p>
        </p:txBody>
      </p:sp>
    </p:spTree>
    <p:extLst>
      <p:ext uri="{BB962C8B-B14F-4D97-AF65-F5344CB8AC3E}">
        <p14:creationId xmlns:p14="http://schemas.microsoft.com/office/powerpoint/2010/main" val="341784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What Next for Manufacturing ?</a:t>
            </a:r>
            <a:endParaRPr lang="en-US" b="1" dirty="0">
              <a:solidFill>
                <a:srgbClr val="C00000"/>
              </a:solidFill>
            </a:endParaRPr>
          </a:p>
        </p:txBody>
      </p:sp>
      <p:sp>
        <p:nvSpPr>
          <p:cNvPr id="3" name="Content Placeholder 2"/>
          <p:cNvSpPr>
            <a:spLocks noGrp="1"/>
          </p:cNvSpPr>
          <p:nvPr>
            <p:ph idx="1"/>
          </p:nvPr>
        </p:nvSpPr>
        <p:spPr>
          <a:xfrm>
            <a:off x="838200" y="1631852"/>
            <a:ext cx="10831286" cy="4459459"/>
          </a:xfrm>
        </p:spPr>
        <p:txBody>
          <a:bodyPr>
            <a:noAutofit/>
          </a:bodyPr>
          <a:lstStyle/>
          <a:p>
            <a:pPr>
              <a:buClr>
                <a:srgbClr val="C00000"/>
              </a:buClr>
            </a:pPr>
            <a:r>
              <a:rPr lang="en-US" sz="3600" dirty="0" smtClean="0"/>
              <a:t>Experimenting with new technologies</a:t>
            </a:r>
          </a:p>
          <a:p>
            <a:pPr lvl="1">
              <a:buClr>
                <a:srgbClr val="C00000"/>
              </a:buClr>
            </a:pPr>
            <a:r>
              <a:rPr lang="en-US" sz="3600" dirty="0" smtClean="0"/>
              <a:t>Machine-to-machine </a:t>
            </a:r>
            <a:r>
              <a:rPr lang="en-US" sz="3600" dirty="0"/>
              <a:t>digital connectivity </a:t>
            </a:r>
            <a:endParaRPr lang="en-US" sz="3600" dirty="0" smtClean="0"/>
          </a:p>
          <a:p>
            <a:pPr lvl="1">
              <a:buClr>
                <a:srgbClr val="C00000"/>
              </a:buClr>
            </a:pPr>
            <a:r>
              <a:rPr lang="en-US" sz="3600" dirty="0" smtClean="0"/>
              <a:t>Advanced automation </a:t>
            </a:r>
          </a:p>
          <a:p>
            <a:pPr lvl="1">
              <a:buClr>
                <a:srgbClr val="C00000"/>
              </a:buClr>
            </a:pPr>
            <a:r>
              <a:rPr lang="en-US" sz="3600" dirty="0" smtClean="0"/>
              <a:t>Additive manufacturing</a:t>
            </a:r>
          </a:p>
          <a:p>
            <a:pPr lvl="1">
              <a:buClr>
                <a:srgbClr val="C00000"/>
              </a:buClr>
            </a:pPr>
            <a:r>
              <a:rPr lang="en-US" sz="3600" dirty="0"/>
              <a:t>Artificial intelligence (AI</a:t>
            </a:r>
            <a:r>
              <a:rPr lang="en-US" sz="3600" dirty="0" smtClean="0"/>
              <a:t>)/Machine </a:t>
            </a:r>
            <a:r>
              <a:rPr lang="en-US" sz="3600" dirty="0"/>
              <a:t>learning, </a:t>
            </a:r>
            <a:endParaRPr lang="en-US" sz="3600" dirty="0" smtClean="0"/>
          </a:p>
          <a:p>
            <a:pPr lvl="1">
              <a:buClr>
                <a:srgbClr val="C00000"/>
              </a:buClr>
            </a:pPr>
            <a:r>
              <a:rPr lang="en-US" sz="3600" dirty="0" smtClean="0"/>
              <a:t>Connected Products</a:t>
            </a:r>
          </a:p>
        </p:txBody>
      </p:sp>
      <p:sp>
        <p:nvSpPr>
          <p:cNvPr id="4" name="Rectangle 3"/>
          <p:cNvSpPr/>
          <p:nvPr/>
        </p:nvSpPr>
        <p:spPr>
          <a:xfrm>
            <a:off x="838200" y="5448442"/>
            <a:ext cx="10515600" cy="1015663"/>
          </a:xfrm>
          <a:prstGeom prst="rect">
            <a:avLst/>
          </a:prstGeom>
        </p:spPr>
        <p:txBody>
          <a:bodyPr wrap="square">
            <a:spAutoFit/>
          </a:bodyPr>
          <a:lstStyle/>
          <a:p>
            <a:pPr marL="0" lvl="1" algn="ctr">
              <a:buClr>
                <a:srgbClr val="C00000"/>
              </a:buClr>
            </a:pPr>
            <a:r>
              <a:rPr lang="en-US" sz="3000" b="1" dirty="0" smtClean="0">
                <a:solidFill>
                  <a:srgbClr val="C00000"/>
                </a:solidFill>
              </a:rPr>
              <a:t>Since 2010, there has been a steady Movement in manufacturing leading to the </a:t>
            </a:r>
            <a:r>
              <a:rPr lang="en-US" sz="3000" b="1" u="sng" dirty="0" smtClean="0">
                <a:solidFill>
                  <a:srgbClr val="C00000"/>
                </a:solidFill>
              </a:rPr>
              <a:t>Industry 4.0 </a:t>
            </a:r>
            <a:r>
              <a:rPr lang="en-US" sz="3000" b="1" dirty="0" smtClean="0">
                <a:solidFill>
                  <a:srgbClr val="C00000"/>
                </a:solidFill>
              </a:rPr>
              <a:t>movement</a:t>
            </a:r>
            <a:endParaRPr lang="en-US" sz="3000" b="1" dirty="0">
              <a:solidFill>
                <a:srgbClr val="C00000"/>
              </a:solidFill>
            </a:endParaRPr>
          </a:p>
        </p:txBody>
      </p:sp>
    </p:spTree>
    <p:extLst>
      <p:ext uri="{BB962C8B-B14F-4D97-AF65-F5344CB8AC3E}">
        <p14:creationId xmlns:p14="http://schemas.microsoft.com/office/powerpoint/2010/main" val="257302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mn-lt"/>
              </a:rPr>
              <a:t>Industrial Revolution Waves</a:t>
            </a:r>
            <a:endParaRPr lang="en-US" b="1" dirty="0">
              <a:solidFill>
                <a:srgbClr val="C00000"/>
              </a:solidFill>
              <a:latin typeface="+mn-lt"/>
            </a:endParaRPr>
          </a:p>
        </p:txBody>
      </p:sp>
      <p:pic>
        <p:nvPicPr>
          <p:cNvPr id="69" name="Picture 68"/>
          <p:cNvPicPr>
            <a:picLocks noChangeAspect="1"/>
          </p:cNvPicPr>
          <p:nvPr/>
        </p:nvPicPr>
        <p:blipFill>
          <a:blip r:embed="rId2"/>
          <a:stretch>
            <a:fillRect/>
          </a:stretch>
        </p:blipFill>
        <p:spPr>
          <a:xfrm>
            <a:off x="618351" y="1212923"/>
            <a:ext cx="10735449" cy="5645077"/>
          </a:xfrm>
          <a:prstGeom prst="rect">
            <a:avLst/>
          </a:prstGeom>
        </p:spPr>
      </p:pic>
    </p:spTree>
    <p:extLst>
      <p:ext uri="{BB962C8B-B14F-4D97-AF65-F5344CB8AC3E}">
        <p14:creationId xmlns:p14="http://schemas.microsoft.com/office/powerpoint/2010/main" val="3648802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Synonym Terms for Smart Manufacturing</a:t>
            </a:r>
            <a:endParaRPr lang="en-US" b="1" dirty="0">
              <a:solidFill>
                <a:srgbClr val="C00000"/>
              </a:solidFill>
            </a:endParaRPr>
          </a:p>
        </p:txBody>
      </p:sp>
      <p:sp>
        <p:nvSpPr>
          <p:cNvPr id="3" name="Content Placeholder 2"/>
          <p:cNvSpPr>
            <a:spLocks noGrp="1"/>
          </p:cNvSpPr>
          <p:nvPr>
            <p:ph idx="1"/>
          </p:nvPr>
        </p:nvSpPr>
        <p:spPr>
          <a:xfrm>
            <a:off x="838200" y="1581665"/>
            <a:ext cx="10831286" cy="4595298"/>
          </a:xfrm>
        </p:spPr>
        <p:txBody>
          <a:bodyPr>
            <a:normAutofit/>
          </a:bodyPr>
          <a:lstStyle/>
          <a:p>
            <a:pPr>
              <a:buClr>
                <a:srgbClr val="C00000"/>
              </a:buClr>
            </a:pPr>
            <a:r>
              <a:rPr lang="en-US" dirty="0" smtClean="0"/>
              <a:t>Industry 4.0</a:t>
            </a:r>
          </a:p>
          <a:p>
            <a:pPr>
              <a:buClr>
                <a:srgbClr val="C00000"/>
              </a:buClr>
            </a:pPr>
            <a:r>
              <a:rPr lang="en-US" dirty="0" smtClean="0"/>
              <a:t>Industrial Internet of Things (</a:t>
            </a:r>
            <a:r>
              <a:rPr lang="en-US" dirty="0" err="1" smtClean="0"/>
              <a:t>IIoT</a:t>
            </a:r>
            <a:r>
              <a:rPr lang="en-US" dirty="0" smtClean="0"/>
              <a:t>)</a:t>
            </a:r>
          </a:p>
          <a:p>
            <a:pPr>
              <a:buClr>
                <a:srgbClr val="C00000"/>
              </a:buClr>
            </a:pPr>
            <a:r>
              <a:rPr lang="en-US" dirty="0" smtClean="0"/>
              <a:t>Digitalization of Manufacturing</a:t>
            </a:r>
          </a:p>
          <a:p>
            <a:pPr>
              <a:buClr>
                <a:srgbClr val="C00000"/>
              </a:buClr>
            </a:pPr>
            <a:r>
              <a:rPr lang="en-US" dirty="0" smtClean="0"/>
              <a:t>Digital </a:t>
            </a:r>
            <a:r>
              <a:rPr lang="en-US" dirty="0"/>
              <a:t>Transformation of Manufacturing</a:t>
            </a:r>
          </a:p>
          <a:p>
            <a:pPr>
              <a:buClr>
                <a:srgbClr val="C00000"/>
              </a:buClr>
            </a:pPr>
            <a:r>
              <a:rPr lang="en-US" dirty="0" smtClean="0"/>
              <a:t>Digital Manufacturing</a:t>
            </a:r>
          </a:p>
          <a:p>
            <a:pPr>
              <a:buClr>
                <a:srgbClr val="C00000"/>
              </a:buClr>
            </a:pPr>
            <a:r>
              <a:rPr lang="en-US" dirty="0" smtClean="0"/>
              <a:t>Cyber-Physical Manufacturing</a:t>
            </a:r>
          </a:p>
          <a:p>
            <a:pPr>
              <a:buClr>
                <a:srgbClr val="C00000"/>
              </a:buClr>
            </a:pPr>
            <a:r>
              <a:rPr lang="en-US" dirty="0" smtClean="0"/>
              <a:t>Digital Factories</a:t>
            </a:r>
          </a:p>
          <a:p>
            <a:pPr>
              <a:buClr>
                <a:srgbClr val="C00000"/>
              </a:buClr>
            </a:pPr>
            <a:r>
              <a:rPr lang="en-US" dirty="0" smtClean="0"/>
              <a:t>Smart Factories</a:t>
            </a:r>
          </a:p>
          <a:p>
            <a:pPr>
              <a:buClr>
                <a:srgbClr val="C00000"/>
              </a:buClr>
            </a:pPr>
            <a:r>
              <a:rPr lang="en-US" dirty="0" smtClean="0"/>
              <a:t>Cloud Manufacturing</a:t>
            </a:r>
          </a:p>
        </p:txBody>
      </p:sp>
    </p:spTree>
    <p:extLst>
      <p:ext uri="{BB962C8B-B14F-4D97-AF65-F5344CB8AC3E}">
        <p14:creationId xmlns:p14="http://schemas.microsoft.com/office/powerpoint/2010/main" val="327139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Smart Manufacturing Characteristics</a:t>
            </a:r>
            <a:endParaRPr lang="en-US" b="1"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3861316"/>
              </p:ext>
            </p:extLst>
          </p:nvPr>
        </p:nvGraphicFramePr>
        <p:xfrm>
          <a:off x="1125416" y="1561513"/>
          <a:ext cx="10508565" cy="4768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42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Smart Manufacturing Characteristics</a:t>
            </a:r>
            <a:endParaRPr lang="en-US" b="1" dirty="0">
              <a:solidFill>
                <a:srgbClr val="C00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15055157"/>
              </p:ext>
            </p:extLst>
          </p:nvPr>
        </p:nvGraphicFramePr>
        <p:xfrm>
          <a:off x="2371579" y="1661374"/>
          <a:ext cx="9304606" cy="4805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p:cNvSpPr txBox="1"/>
          <p:nvPr/>
        </p:nvSpPr>
        <p:spPr>
          <a:xfrm>
            <a:off x="407963" y="2132643"/>
            <a:ext cx="1659987" cy="461665"/>
          </a:xfrm>
          <a:prstGeom prst="rect">
            <a:avLst/>
          </a:prstGeom>
          <a:noFill/>
        </p:spPr>
        <p:txBody>
          <a:bodyPr wrap="square" rtlCol="0">
            <a:spAutoFit/>
          </a:bodyPr>
          <a:lstStyle/>
          <a:p>
            <a:pPr algn="ctr"/>
            <a:r>
              <a:rPr lang="en-US" sz="2400" b="1" dirty="0" smtClean="0">
                <a:solidFill>
                  <a:srgbClr val="C00000"/>
                </a:solidFill>
              </a:rPr>
              <a:t>VALUE</a:t>
            </a:r>
            <a:endParaRPr lang="en-US" sz="2400" b="1" dirty="0">
              <a:solidFill>
                <a:srgbClr val="C00000"/>
              </a:solidFill>
            </a:endParaRPr>
          </a:p>
        </p:txBody>
      </p:sp>
      <p:sp>
        <p:nvSpPr>
          <p:cNvPr id="26" name="TextBox 25"/>
          <p:cNvSpPr txBox="1"/>
          <p:nvPr/>
        </p:nvSpPr>
        <p:spPr>
          <a:xfrm>
            <a:off x="280180" y="3121849"/>
            <a:ext cx="1915551" cy="707886"/>
          </a:xfrm>
          <a:prstGeom prst="rect">
            <a:avLst/>
          </a:prstGeom>
          <a:noFill/>
        </p:spPr>
        <p:txBody>
          <a:bodyPr wrap="square" rtlCol="0">
            <a:spAutoFit/>
          </a:bodyPr>
          <a:lstStyle/>
          <a:p>
            <a:pPr algn="ctr"/>
            <a:r>
              <a:rPr lang="en-US" sz="2000" b="1" dirty="0" smtClean="0"/>
              <a:t>Optimizing Procurement</a:t>
            </a:r>
            <a:endParaRPr lang="en-US" sz="2000" b="1" dirty="0"/>
          </a:p>
        </p:txBody>
      </p:sp>
      <p:sp>
        <p:nvSpPr>
          <p:cNvPr id="27" name="TextBox 26"/>
          <p:cNvSpPr txBox="1"/>
          <p:nvPr/>
        </p:nvSpPr>
        <p:spPr>
          <a:xfrm>
            <a:off x="280179" y="3947712"/>
            <a:ext cx="1915551" cy="707886"/>
          </a:xfrm>
          <a:prstGeom prst="rect">
            <a:avLst/>
          </a:prstGeom>
          <a:noFill/>
        </p:spPr>
        <p:txBody>
          <a:bodyPr wrap="square" rtlCol="0">
            <a:spAutoFit/>
          </a:bodyPr>
          <a:lstStyle/>
          <a:p>
            <a:pPr algn="ctr"/>
            <a:r>
              <a:rPr lang="en-US" sz="2000" b="1" dirty="0" smtClean="0"/>
              <a:t>Forecasting &amp; Planning</a:t>
            </a:r>
            <a:endParaRPr lang="en-US" sz="2000" b="1" dirty="0"/>
          </a:p>
        </p:txBody>
      </p:sp>
      <p:sp>
        <p:nvSpPr>
          <p:cNvPr id="28" name="TextBox 27"/>
          <p:cNvSpPr txBox="1"/>
          <p:nvPr/>
        </p:nvSpPr>
        <p:spPr>
          <a:xfrm>
            <a:off x="280178" y="4778709"/>
            <a:ext cx="1915551" cy="707886"/>
          </a:xfrm>
          <a:prstGeom prst="rect">
            <a:avLst/>
          </a:prstGeom>
          <a:noFill/>
        </p:spPr>
        <p:txBody>
          <a:bodyPr wrap="square" rtlCol="0">
            <a:spAutoFit/>
          </a:bodyPr>
          <a:lstStyle/>
          <a:p>
            <a:pPr algn="ctr"/>
            <a:r>
              <a:rPr lang="en-US" sz="2000" b="1" dirty="0" smtClean="0"/>
              <a:t>Digitizing Factories</a:t>
            </a:r>
            <a:endParaRPr lang="en-US" sz="2000" b="1" dirty="0"/>
          </a:p>
        </p:txBody>
      </p:sp>
      <p:sp>
        <p:nvSpPr>
          <p:cNvPr id="30" name="TextBox 29"/>
          <p:cNvSpPr txBox="1"/>
          <p:nvPr/>
        </p:nvSpPr>
        <p:spPr>
          <a:xfrm>
            <a:off x="280177" y="5536021"/>
            <a:ext cx="1915551" cy="707886"/>
          </a:xfrm>
          <a:prstGeom prst="rect">
            <a:avLst/>
          </a:prstGeom>
          <a:noFill/>
        </p:spPr>
        <p:txBody>
          <a:bodyPr wrap="square" rtlCol="0">
            <a:spAutoFit/>
          </a:bodyPr>
          <a:lstStyle/>
          <a:p>
            <a:pPr algn="ctr"/>
            <a:r>
              <a:rPr lang="en-US" sz="2000" b="1" dirty="0" smtClean="0"/>
              <a:t>Streamlining Distribution</a:t>
            </a:r>
            <a:endParaRPr lang="en-US" sz="2000" b="1" dirty="0"/>
          </a:p>
        </p:txBody>
      </p:sp>
      <p:cxnSp>
        <p:nvCxnSpPr>
          <p:cNvPr id="32" name="Straight Connector 31"/>
          <p:cNvCxnSpPr/>
          <p:nvPr/>
        </p:nvCxnSpPr>
        <p:spPr>
          <a:xfrm flipV="1">
            <a:off x="244698" y="3829735"/>
            <a:ext cx="11648941" cy="5324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35992" y="4651779"/>
            <a:ext cx="11648941" cy="5324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44698" y="5484686"/>
            <a:ext cx="11648941" cy="5324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89780" y="6317593"/>
            <a:ext cx="11648941" cy="5324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4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0" name="Shape 36"/>
          <p:cNvSpPr>
            <a:spLocks noChangeArrowheads="1"/>
          </p:cNvSpPr>
          <p:nvPr/>
        </p:nvSpPr>
        <p:spPr bwMode="auto">
          <a:xfrm>
            <a:off x="9968047" y="490033"/>
            <a:ext cx="136256" cy="2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25400" tIns="25400" rIns="25400" bIns="25400" anchor="ctr">
            <a:spAutoFit/>
          </a:bodyPr>
          <a:lstStyle>
            <a:lvl1pPr algn="ctr">
              <a:defRPr sz="5600">
                <a:solidFill>
                  <a:schemeClr val="tx1"/>
                </a:solidFill>
                <a:latin typeface="Gill Sans"/>
                <a:ea typeface="Gill Sans"/>
                <a:cs typeface="Gill Sans"/>
                <a:sym typeface="Gill Sans"/>
              </a:defRPr>
            </a:lvl1pPr>
            <a:lvl2pPr marL="742950" indent="-285750" algn="ctr">
              <a:defRPr sz="5600">
                <a:solidFill>
                  <a:schemeClr val="tx1"/>
                </a:solidFill>
                <a:latin typeface="Gill Sans"/>
                <a:ea typeface="Gill Sans"/>
                <a:cs typeface="Gill Sans"/>
                <a:sym typeface="Gill Sans"/>
              </a:defRPr>
            </a:lvl2pPr>
            <a:lvl3pPr marL="1143000" algn="ctr">
              <a:defRPr sz="5600">
                <a:solidFill>
                  <a:schemeClr val="tx1"/>
                </a:solidFill>
                <a:latin typeface="Gill Sans"/>
                <a:ea typeface="Gill Sans"/>
                <a:cs typeface="Gill Sans"/>
                <a:sym typeface="Gill Sans"/>
              </a:defRPr>
            </a:lvl3pPr>
            <a:lvl4pPr marL="1600200" indent="-228600" algn="ctr">
              <a:defRPr sz="5600">
                <a:solidFill>
                  <a:schemeClr val="tx1"/>
                </a:solidFill>
                <a:latin typeface="Gill Sans"/>
                <a:ea typeface="Gill Sans"/>
                <a:cs typeface="Gill Sans"/>
                <a:sym typeface="Gill Sans"/>
              </a:defRPr>
            </a:lvl4pPr>
            <a:lvl5pPr marL="2057400" indent="-228600" algn="ctr">
              <a:defRPr sz="5600">
                <a:solidFill>
                  <a:schemeClr val="tx1"/>
                </a:solidFill>
                <a:latin typeface="Gill Sans"/>
                <a:ea typeface="Gill Sans"/>
                <a:cs typeface="Gill Sans"/>
                <a:sym typeface="Gill Sans"/>
              </a:defRPr>
            </a:lvl5pPr>
            <a:lvl6pPr marL="25146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6pPr>
            <a:lvl7pPr marL="29718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7pPr>
            <a:lvl8pPr marL="34290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8pPr>
            <a:lvl9pPr marL="3886200" indent="-228600" algn="ctr" defTabSz="825500" eaLnBrk="0" fontAlgn="base" hangingPunct="0">
              <a:spcBef>
                <a:spcPct val="0"/>
              </a:spcBef>
              <a:spcAft>
                <a:spcPct val="0"/>
              </a:spcAft>
              <a:defRPr sz="5600">
                <a:solidFill>
                  <a:schemeClr val="tx1"/>
                </a:solidFill>
                <a:latin typeface="Gill Sans"/>
                <a:ea typeface="Gill Sans"/>
                <a:cs typeface="Gill Sans"/>
                <a:sym typeface="Gill Sans"/>
              </a:defRPr>
            </a:lvl9pPr>
          </a:lstStyle>
          <a:p>
            <a:pPr defTabSz="412750" fontAlgn="base">
              <a:spcBef>
                <a:spcPct val="0"/>
              </a:spcBef>
              <a:spcAft>
                <a:spcPct val="0"/>
              </a:spcAft>
            </a:pPr>
            <a:r>
              <a:rPr lang="en-US" sz="1200" dirty="0">
                <a:solidFill>
                  <a:srgbClr val="FFFFFF"/>
                </a:solidFill>
                <a:latin typeface="Open Sans"/>
                <a:ea typeface="Open Sans"/>
                <a:cs typeface="Open Sans"/>
                <a:sym typeface="Open Sans"/>
              </a:rPr>
              <a:t>6</a:t>
            </a:r>
            <a:endParaRPr lang="id-ID" sz="1200" dirty="0">
              <a:solidFill>
                <a:srgbClr val="FFFFFF"/>
              </a:solidFill>
              <a:latin typeface="Open Sans"/>
              <a:ea typeface="Open Sans"/>
              <a:cs typeface="Open Sans"/>
              <a:sym typeface="Open Sans"/>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841042" y="1371599"/>
            <a:ext cx="8569049" cy="50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70199" y="6442668"/>
            <a:ext cx="7439892" cy="2359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r" defTabSz="412750" latinLnBrk="1" hangingPunct="0"/>
            <a:r>
              <a:rPr lang="en-US" sz="1200" dirty="0">
                <a:solidFill>
                  <a:srgbClr val="000000"/>
                </a:solidFill>
                <a:sym typeface="Gill Sans"/>
              </a:rPr>
              <a:t>Peter Evans, Marco Annunziata, Pushing Boundaries of Minds and Machines, GE Industrial Internet, 2012</a:t>
            </a:r>
          </a:p>
        </p:txBody>
      </p:sp>
      <p:sp>
        <p:nvSpPr>
          <p:cNvPr id="7" name="Title 1"/>
          <p:cNvSpPr txBox="1">
            <a:spLocks/>
          </p:cNvSpPr>
          <p:nvPr/>
        </p:nvSpPr>
        <p:spPr>
          <a:xfrm>
            <a:off x="838200" y="648730"/>
            <a:ext cx="10515600" cy="7228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C00000"/>
                </a:solidFill>
                <a:latin typeface="+mn-lt"/>
              </a:rPr>
              <a:t>GE – Industrial Internet</a:t>
            </a:r>
            <a:endParaRPr lang="en-US" b="1" dirty="0">
              <a:solidFill>
                <a:srgbClr val="C00000"/>
              </a:solidFill>
              <a:latin typeface="+mn-lt"/>
            </a:endParaRPr>
          </a:p>
        </p:txBody>
      </p:sp>
    </p:spTree>
    <p:extLst>
      <p:ext uri="{BB962C8B-B14F-4D97-AF65-F5344CB8AC3E}">
        <p14:creationId xmlns:p14="http://schemas.microsoft.com/office/powerpoint/2010/main" val="424562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2810</TotalTime>
  <Words>423</Words>
  <Application>Microsoft Office PowerPoint</Application>
  <PresentationFormat>Widescreen</PresentationFormat>
  <Paragraphs>94</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Gill Sans</vt:lpstr>
      <vt:lpstr>Lato Light</vt:lpstr>
      <vt:lpstr>Lato Regular</vt:lpstr>
      <vt:lpstr>Open Sans</vt:lpstr>
      <vt:lpstr>Office Theme</vt:lpstr>
      <vt:lpstr>PowerPoint Presentation</vt:lpstr>
      <vt:lpstr>What is Smart Manufacturing</vt:lpstr>
      <vt:lpstr>Manufacturing Productivity</vt:lpstr>
      <vt:lpstr>What Next for Manufacturing ?</vt:lpstr>
      <vt:lpstr>Industrial Revolution Waves</vt:lpstr>
      <vt:lpstr>Synonym Terms for Smart Manufacturing</vt:lpstr>
      <vt:lpstr>Smart Manufacturing Characteristics</vt:lpstr>
      <vt:lpstr>Smart Manufacturing Characteristics</vt:lpstr>
      <vt:lpstr>PowerPoint Presentation</vt:lpstr>
      <vt:lpstr>PowerPoint Presentation</vt:lpstr>
      <vt:lpstr>PowerPoint Presentation</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Binil Starly</dc:creator>
  <cp:lastModifiedBy>Binil Starly</cp:lastModifiedBy>
  <cp:revision>45</cp:revision>
  <dcterms:created xsi:type="dcterms:W3CDTF">2020-12-28T16:41:43Z</dcterms:created>
  <dcterms:modified xsi:type="dcterms:W3CDTF">2021-01-16T12:57:30Z</dcterms:modified>
</cp:coreProperties>
</file>