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Examples of Smart Manufacturing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Manufacturing is ‘Smart’ when there is…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4405"/>
            <a:ext cx="10831286" cy="46623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Remote Monitoring for System Wide Visibility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Predictive </a:t>
            </a:r>
            <a:r>
              <a:rPr lang="en-US" dirty="0"/>
              <a:t>and Proactive Maintenance of Machines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Quality Inspection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Digitization of Records Across the Production Chain</a:t>
            </a: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Production Automation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Industrial Digital Thread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Real-time Simulation of What-if ‘Scenarios</a:t>
            </a:r>
            <a:r>
              <a:rPr lang="en-US" dirty="0" smtClean="0"/>
              <a:t>’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en-US" dirty="0" smtClean="0"/>
              <a:t>More….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59" y="719283"/>
            <a:ext cx="9574921" cy="55934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5575" y="6511659"/>
            <a:ext cx="10577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Image Credit: </a:t>
            </a:r>
            <a:r>
              <a:rPr lang="en-US" sz="1400" dirty="0" smtClean="0"/>
              <a:t>https</a:t>
            </a:r>
            <a:r>
              <a:rPr lang="en-US" sz="1400" dirty="0"/>
              <a:t>://www.mckinsey.com/business-functions/mckinsey-digital/our-insights/the-next-horizon-for-industrial-manufacturing</a:t>
            </a:r>
          </a:p>
        </p:txBody>
      </p:sp>
    </p:spTree>
    <p:extLst>
      <p:ext uri="{BB962C8B-B14F-4D97-AF65-F5344CB8AC3E}">
        <p14:creationId xmlns:p14="http://schemas.microsoft.com/office/powerpoint/2010/main" val="3243217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75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47</cp:revision>
  <dcterms:created xsi:type="dcterms:W3CDTF">2020-12-28T16:41:43Z</dcterms:created>
  <dcterms:modified xsi:type="dcterms:W3CDTF">2021-01-16T14:11:35Z</dcterms:modified>
</cp:coreProperties>
</file>