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79" r:id="rId3"/>
    <p:sldId id="280" r:id="rId4"/>
    <p:sldId id="2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83" autoAdjust="0"/>
    <p:restoredTop sz="92459" autoAdjust="0"/>
  </p:normalViewPr>
  <p:slideViewPr>
    <p:cSldViewPr snapToGrid="0">
      <p:cViewPr varScale="1">
        <p:scale>
          <a:sx n="147" d="100"/>
          <a:sy n="147" d="100"/>
        </p:scale>
        <p:origin x="85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1-18T13:36:40.6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C44903D-7C54-4DA5-BAED-47EBF5C3F1D3}" emma:medium="tactile" emma:mode="ink">
          <msink:context xmlns:msink="http://schemas.microsoft.com/ink/2010/main" type="writingRegion" rotatedBoundingBox="-13315,8554 -13300,8554 -13300,8571 -13315,8571"/>
        </emma:interpretation>
      </emma:emma>
    </inkml:annotationXML>
    <inkml:traceGroup>
      <inkml:annotationXML>
        <emma:emma xmlns:emma="http://www.w3.org/2003/04/emma" version="1.0">
          <emma:interpretation id="{C72E06AE-208C-48DB-8D7C-67BA78951843}" emma:medium="tactile" emma:mode="ink">
            <msink:context xmlns:msink="http://schemas.microsoft.com/ink/2010/main" type="paragraph" rotatedBoundingBox="-13315,8554 -13300,8554 -13300,8571 -13315,85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0271CA-A513-447A-8676-CA3EEADDD3A8}" emma:medium="tactile" emma:mode="ink">
              <msink:context xmlns:msink="http://schemas.microsoft.com/ink/2010/main" type="line" rotatedBoundingBox="-13315,8554 -13300,8554 -13300,8571 -13315,8571"/>
            </emma:interpretation>
          </emma:emma>
        </inkml:annotationXML>
        <inkml:traceGroup>
          <inkml:annotationXML>
            <emma:emma xmlns:emma="http://www.w3.org/2003/04/emma" version="1.0">
              <emma:interpretation id="{4F49DA15-831F-4421-8D76-457DF7BEFAE0}" emma:medium="tactile" emma:mode="ink">
                <msink:context xmlns:msink="http://schemas.microsoft.com/ink/2010/main" type="inkWord" rotatedBoundingBox="-13315,8554 -13300,8554 -13300,8571 -13315,8571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,</emma:literal>
                </emma:interpretation>
                <emma:interpretation id="interp3" emma:lang="" emma:confidence="0">
                  <emma:literal>/</emma:literal>
                </emma:interpretation>
                <emma:interpretation id="interp4" emma:lang="" emma:confidence="0">
                  <emma:literal>:</emma:literal>
                </emma:interpretation>
              </emma:one-of>
            </emma:emma>
          </inkml:annotationXML>
          <inkml:trace contextRef="#ctx0" brushRef="#br0">0 8 110 0,'0'0'195'0,"0"0"5"0,0 0-3 0,0 0-12 0,0 0-13 15,0 0-16-15,0 0-10 0,0 0-7 0,0 0-2 16,0 0-11-16,0 0-15 0,0 0-14 0,0 0-7 16,0 0-21-16,0 0-9 0,0 0-18 0,0 0-14 15,0 0-25-15,0 0-25 0,14-8-24 0,-14 8-23 16,0 0-20-16,0 0-47 0,0 0-42 0,0 0-110 16,0 0-311-16,0 0 139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https://www.youtube.com/watch?v=O-ALemUcgsU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https://www.youtube.com/watch?v=TeP0TewlFwk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4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10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1205653"/>
            <a:ext cx="9784219" cy="255262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SM vs Digital Transformation vs Industrial Internet of Things (IIoT)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allAtOnce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9825" y="879023"/>
            <a:ext cx="3137747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 smtClean="0">
                <a:solidFill>
                  <a:srgbClr val="C00000"/>
                </a:solidFill>
                <a:latin typeface="+mn-lt"/>
              </a:rPr>
              <a:t>Smart Mfg</a:t>
            </a:r>
            <a:endParaRPr lang="en-US" sz="3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54855" y="862845"/>
            <a:ext cx="3497037" cy="10175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b="1" dirty="0" smtClean="0">
                <a:solidFill>
                  <a:srgbClr val="C00000"/>
                </a:solidFill>
                <a:latin typeface="+mn-lt"/>
              </a:rPr>
              <a:t>Digital Transformation</a:t>
            </a:r>
            <a:endParaRPr lang="en-US" sz="3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30134" y="862845"/>
            <a:ext cx="127508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b="1" dirty="0" smtClean="0">
                <a:solidFill>
                  <a:srgbClr val="C00000"/>
                </a:solidFill>
                <a:latin typeface="+mn-lt"/>
              </a:rPr>
              <a:t>IIoT</a:t>
            </a:r>
            <a:endParaRPr lang="en-US" sz="3400" b="1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67572" y="879023"/>
            <a:ext cx="74508" cy="54404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603945" y="879023"/>
            <a:ext cx="74508" cy="54404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6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22400"/>
            <a:ext cx="10515600" cy="409109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+mn-lt"/>
              </a:rPr>
              <a:t>How do they work </a:t>
            </a:r>
            <a:r>
              <a:rPr lang="en-US" sz="4800" b="1" dirty="0" smtClean="0">
                <a:solidFill>
                  <a:srgbClr val="C00000"/>
                </a:solidFill>
                <a:latin typeface="+mn-lt"/>
              </a:rPr>
              <a:t>together</a:t>
            </a:r>
            <a:br>
              <a:rPr lang="en-US" sz="4800" b="1" dirty="0" smtClean="0">
                <a:solidFill>
                  <a:srgbClr val="C00000"/>
                </a:solidFill>
                <a:latin typeface="+mn-lt"/>
              </a:rPr>
            </a:br>
            <a:r>
              <a:rPr lang="en-US" sz="4800" b="1" dirty="0" smtClean="0">
                <a:solidFill>
                  <a:srgbClr val="C00000"/>
                </a:solidFill>
                <a:latin typeface="+mn-lt"/>
              </a:rPr>
              <a:t>Smart Manufacturing, </a:t>
            </a:r>
            <a:br>
              <a:rPr lang="en-US" sz="4800" b="1" dirty="0" smtClean="0">
                <a:solidFill>
                  <a:srgbClr val="C00000"/>
                </a:solidFill>
                <a:latin typeface="+mn-lt"/>
              </a:rPr>
            </a:br>
            <a:r>
              <a:rPr lang="en-US" sz="4800" b="1" dirty="0" smtClean="0">
                <a:solidFill>
                  <a:srgbClr val="C00000"/>
                </a:solidFill>
                <a:latin typeface="+mn-lt"/>
              </a:rPr>
              <a:t>Digital Transformation </a:t>
            </a:r>
            <a:br>
              <a:rPr lang="en-US" sz="4800" b="1" dirty="0" smtClean="0">
                <a:solidFill>
                  <a:srgbClr val="C00000"/>
                </a:solidFill>
                <a:latin typeface="+mn-lt"/>
              </a:rPr>
            </a:br>
            <a:r>
              <a:rPr lang="en-US" sz="4800" b="1" dirty="0" smtClean="0">
                <a:solidFill>
                  <a:srgbClr val="C00000"/>
                </a:solidFill>
                <a:latin typeface="+mn-lt"/>
              </a:rPr>
              <a:t>Industrial Internet of Things</a:t>
            </a:r>
            <a:br>
              <a:rPr lang="en-US" sz="4800" b="1" dirty="0" smtClean="0">
                <a:solidFill>
                  <a:srgbClr val="C00000"/>
                </a:solidFill>
                <a:latin typeface="+mn-lt"/>
              </a:rPr>
            </a:br>
            <a:endParaRPr lang="en-US" sz="48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622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9825" y="879023"/>
            <a:ext cx="3137747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 smtClean="0">
                <a:solidFill>
                  <a:srgbClr val="C00000"/>
                </a:solidFill>
                <a:latin typeface="+mn-lt"/>
              </a:rPr>
              <a:t>Smart Mfg</a:t>
            </a:r>
            <a:endParaRPr lang="en-US" sz="3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54855" y="862845"/>
            <a:ext cx="3497037" cy="10175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b="1" dirty="0" smtClean="0">
                <a:solidFill>
                  <a:srgbClr val="C00000"/>
                </a:solidFill>
                <a:latin typeface="+mn-lt"/>
              </a:rPr>
              <a:t>Digital Transformation</a:t>
            </a:r>
            <a:endParaRPr lang="en-US" sz="3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30134" y="862845"/>
            <a:ext cx="127508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b="1" dirty="0" smtClean="0">
                <a:solidFill>
                  <a:srgbClr val="C00000"/>
                </a:solidFill>
                <a:latin typeface="+mn-lt"/>
              </a:rPr>
              <a:t>IIoT</a:t>
            </a:r>
            <a:endParaRPr lang="en-US" sz="3400" b="1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973" name="Ink 40972"/>
              <p14:cNvContentPartPr/>
              <p14:nvPr/>
            </p14:nvContentPartPr>
            <p14:xfrm>
              <a:off x="-4793690" y="3079790"/>
              <a:ext cx="5400" cy="3240"/>
            </p14:xfrm>
          </p:contentPart>
        </mc:Choice>
        <mc:Fallback xmlns="">
          <p:pic>
            <p:nvPicPr>
              <p:cNvPr id="40973" name="Ink 4097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4801610" y="3071870"/>
                <a:ext cx="2124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4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3792</TotalTime>
  <Words>69</Words>
  <Application>Microsoft Office PowerPoint</Application>
  <PresentationFormat>Widescreen</PresentationFormat>
  <Paragraphs>17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Gill Sans</vt:lpstr>
      <vt:lpstr>Lato Light</vt:lpstr>
      <vt:lpstr>Lato Regular</vt:lpstr>
      <vt:lpstr>Open Sans</vt:lpstr>
      <vt:lpstr>Office Theme</vt:lpstr>
      <vt:lpstr>PowerPoint Presentation</vt:lpstr>
      <vt:lpstr>PowerPoint Presentation</vt:lpstr>
      <vt:lpstr>How do they work together Smart Manufacturing,  Digital Transformation  Industrial Internet of Things 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54</cp:revision>
  <dcterms:created xsi:type="dcterms:W3CDTF">2020-12-28T16:41:43Z</dcterms:created>
  <dcterms:modified xsi:type="dcterms:W3CDTF">2021-01-26T14:11:37Z</dcterms:modified>
</cp:coreProperties>
</file>