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03" autoAdjust="0"/>
  </p:normalViewPr>
  <p:slideViewPr>
    <p:cSldViewPr snapToGrid="0">
      <p:cViewPr varScale="1">
        <p:scale>
          <a:sx n="149" d="100"/>
          <a:sy n="149" d="100"/>
        </p:scale>
        <p:origin x="7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https://www.intellic.online/products/iiot-mini-course/categories/3362300/posts/11220521</a:t>
            </a:r>
          </a:p>
          <a:p>
            <a:r>
              <a:rPr lang="en-US" dirty="0" smtClean="0"/>
              <a:t>No More Paper</a:t>
            </a:r>
          </a:p>
          <a:p>
            <a:r>
              <a:rPr lang="en-US" dirty="0" smtClean="0"/>
              <a:t>Connected Enterprise</a:t>
            </a:r>
          </a:p>
          <a:p>
            <a:r>
              <a:rPr lang="en-US" dirty="0" smtClean="0"/>
              <a:t>Real-Time Metrics (not just SCADA</a:t>
            </a:r>
            <a:r>
              <a:rPr lang="en-US" baseline="0" dirty="0" smtClean="0"/>
              <a:t> – but schedule, new sales, hot sales, current exchange rates, disruption in our supply partner, current weather)</a:t>
            </a:r>
          </a:p>
          <a:p>
            <a:r>
              <a:rPr lang="en-US" baseline="0" dirty="0" smtClean="0"/>
              <a:t>Data Analytics (real-time, not just data from floor, but from the past)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205653"/>
            <a:ext cx="9409569" cy="25526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Digital Transformation of Manufacturing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203" y="650929"/>
            <a:ext cx="472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Digital Transformation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34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79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 Light</vt:lpstr>
      <vt:lpstr>Lato Regular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58</cp:revision>
  <dcterms:created xsi:type="dcterms:W3CDTF">2020-12-28T16:41:43Z</dcterms:created>
  <dcterms:modified xsi:type="dcterms:W3CDTF">2021-01-26T14:11:55Z</dcterms:modified>
</cp:coreProperties>
</file>