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1" d="100"/>
          <a:sy n="141" d="100"/>
        </p:scale>
        <p:origin x="82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147CF-7FB8-4EA9-87BE-7348BB4173BF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3284F7-ABF2-4EAB-9BCE-C0B9FAF53F13}">
      <dgm:prSet phldrT="[Text]"/>
      <dgm:spPr/>
      <dgm:t>
        <a:bodyPr/>
        <a:lstStyle/>
        <a:p>
          <a:r>
            <a:rPr lang="en-US" dirty="0" smtClean="0"/>
            <a:t>Machine/Line Level</a:t>
          </a:r>
          <a:endParaRPr lang="en-US" dirty="0"/>
        </a:p>
      </dgm:t>
    </dgm:pt>
    <dgm:pt modelId="{817B9C9A-9BB3-478B-84D7-0817269B4894}" type="parTrans" cxnId="{7574BFF3-828B-422B-B020-9F218080DC4C}">
      <dgm:prSet/>
      <dgm:spPr/>
      <dgm:t>
        <a:bodyPr/>
        <a:lstStyle/>
        <a:p>
          <a:endParaRPr lang="en-US"/>
        </a:p>
      </dgm:t>
    </dgm:pt>
    <dgm:pt modelId="{1011F1DC-E6F5-43EF-80A1-F813A1CFD8F3}" type="sibTrans" cxnId="{7574BFF3-828B-422B-B020-9F218080DC4C}">
      <dgm:prSet/>
      <dgm:spPr/>
      <dgm:t>
        <a:bodyPr/>
        <a:lstStyle/>
        <a:p>
          <a:endParaRPr lang="en-US"/>
        </a:p>
      </dgm:t>
    </dgm:pt>
    <dgm:pt modelId="{3A4D979F-F589-4523-AB02-990E3BFB0B5E}">
      <dgm:prSet phldrT="[Text]"/>
      <dgm:spPr/>
      <dgm:t>
        <a:bodyPr/>
        <a:lstStyle/>
        <a:p>
          <a:r>
            <a:rPr lang="en-US" dirty="0" smtClean="0"/>
            <a:t>Machine Level Control</a:t>
          </a:r>
          <a:endParaRPr lang="en-US" dirty="0"/>
        </a:p>
      </dgm:t>
    </dgm:pt>
    <dgm:pt modelId="{0FCBE4D1-EF15-44BD-9722-7574C937819A}" type="parTrans" cxnId="{4543DCB9-DDE6-437F-A6A5-3C42E49D71E4}">
      <dgm:prSet/>
      <dgm:spPr/>
      <dgm:t>
        <a:bodyPr/>
        <a:lstStyle/>
        <a:p>
          <a:endParaRPr lang="en-US"/>
        </a:p>
      </dgm:t>
    </dgm:pt>
    <dgm:pt modelId="{ADF300ED-6C7E-4997-AB73-5868B26471EB}" type="sibTrans" cxnId="{4543DCB9-DDE6-437F-A6A5-3C42E49D71E4}">
      <dgm:prSet/>
      <dgm:spPr/>
      <dgm:t>
        <a:bodyPr/>
        <a:lstStyle/>
        <a:p>
          <a:endParaRPr lang="en-US"/>
        </a:p>
      </dgm:t>
    </dgm:pt>
    <dgm:pt modelId="{1C95A7E4-4AC1-4980-8BBC-569D657651B3}">
      <dgm:prSet phldrT="[Text]"/>
      <dgm:spPr/>
      <dgm:t>
        <a:bodyPr/>
        <a:lstStyle/>
        <a:p>
          <a:r>
            <a:rPr lang="en-US" dirty="0" smtClean="0"/>
            <a:t>Factory Level</a:t>
          </a:r>
          <a:endParaRPr lang="en-US" dirty="0"/>
        </a:p>
      </dgm:t>
    </dgm:pt>
    <dgm:pt modelId="{618F7938-043C-4A1E-BCED-98BF253DC9B6}" type="parTrans" cxnId="{2FBAFCE6-1787-4DD1-AC39-9FE2E17B9DAA}">
      <dgm:prSet/>
      <dgm:spPr/>
      <dgm:t>
        <a:bodyPr/>
        <a:lstStyle/>
        <a:p>
          <a:endParaRPr lang="en-US"/>
        </a:p>
      </dgm:t>
    </dgm:pt>
    <dgm:pt modelId="{C264F7D6-FE58-4C2E-BEE8-B88520764B13}" type="sibTrans" cxnId="{2FBAFCE6-1787-4DD1-AC39-9FE2E17B9DAA}">
      <dgm:prSet/>
      <dgm:spPr/>
      <dgm:t>
        <a:bodyPr/>
        <a:lstStyle/>
        <a:p>
          <a:endParaRPr lang="en-US"/>
        </a:p>
      </dgm:t>
    </dgm:pt>
    <dgm:pt modelId="{33AD9DAF-ED01-49A9-97EF-B302F256D5B2}">
      <dgm:prSet phldrT="[Text]"/>
      <dgm:spPr/>
      <dgm:t>
        <a:bodyPr/>
        <a:lstStyle/>
        <a:p>
          <a:r>
            <a:rPr lang="en-US" dirty="0" smtClean="0"/>
            <a:t>Plant Control </a:t>
          </a:r>
          <a:endParaRPr lang="en-US" dirty="0"/>
        </a:p>
      </dgm:t>
    </dgm:pt>
    <dgm:pt modelId="{88108FFB-CBAC-4995-AC44-84A4E6199DF2}" type="parTrans" cxnId="{7EC963C5-6D09-4C0D-B9D6-00B494BCB7FD}">
      <dgm:prSet/>
      <dgm:spPr/>
      <dgm:t>
        <a:bodyPr/>
        <a:lstStyle/>
        <a:p>
          <a:endParaRPr lang="en-US"/>
        </a:p>
      </dgm:t>
    </dgm:pt>
    <dgm:pt modelId="{E0A21A06-FAA3-4996-9251-67DE53F3D49C}" type="sibTrans" cxnId="{7EC963C5-6D09-4C0D-B9D6-00B494BCB7FD}">
      <dgm:prSet/>
      <dgm:spPr/>
      <dgm:t>
        <a:bodyPr/>
        <a:lstStyle/>
        <a:p>
          <a:endParaRPr lang="en-US"/>
        </a:p>
      </dgm:t>
    </dgm:pt>
    <dgm:pt modelId="{AFAF5D1D-6B08-4C72-BEE9-91BB48A3BBDE}">
      <dgm:prSet phldrT="[Text]"/>
      <dgm:spPr/>
      <dgm:t>
        <a:bodyPr/>
        <a:lstStyle/>
        <a:p>
          <a:r>
            <a:rPr lang="en-US" dirty="0" smtClean="0"/>
            <a:t>Factory Level</a:t>
          </a:r>
          <a:endParaRPr lang="en-US" dirty="0"/>
        </a:p>
      </dgm:t>
    </dgm:pt>
    <dgm:pt modelId="{035E1D34-FA6A-4A88-8E3D-9F780EB169C7}" type="parTrans" cxnId="{A87FBDF7-F7EB-48E4-8EB5-DAD808878159}">
      <dgm:prSet/>
      <dgm:spPr/>
      <dgm:t>
        <a:bodyPr/>
        <a:lstStyle/>
        <a:p>
          <a:endParaRPr lang="en-US"/>
        </a:p>
      </dgm:t>
    </dgm:pt>
    <dgm:pt modelId="{41B144D0-5731-448C-8C14-DF7C5420B270}" type="sibTrans" cxnId="{A87FBDF7-F7EB-48E4-8EB5-DAD808878159}">
      <dgm:prSet/>
      <dgm:spPr/>
      <dgm:t>
        <a:bodyPr/>
        <a:lstStyle/>
        <a:p>
          <a:endParaRPr lang="en-US"/>
        </a:p>
      </dgm:t>
    </dgm:pt>
    <dgm:pt modelId="{2BFFD160-FD21-4A6E-B6C5-34F00345D093}">
      <dgm:prSet phldrT="[Text]"/>
      <dgm:spPr/>
      <dgm:t>
        <a:bodyPr/>
        <a:lstStyle/>
        <a:p>
          <a:r>
            <a:rPr lang="en-US" dirty="0" smtClean="0"/>
            <a:t>Manufacturing Execution</a:t>
          </a:r>
          <a:endParaRPr lang="en-US" dirty="0"/>
        </a:p>
      </dgm:t>
    </dgm:pt>
    <dgm:pt modelId="{A4D96C31-F91B-46B8-A457-D348F15B20D5}" type="parTrans" cxnId="{38B0D00E-5045-469B-BF0A-89F656B163DE}">
      <dgm:prSet/>
      <dgm:spPr/>
      <dgm:t>
        <a:bodyPr/>
        <a:lstStyle/>
        <a:p>
          <a:endParaRPr lang="en-US"/>
        </a:p>
      </dgm:t>
    </dgm:pt>
    <dgm:pt modelId="{1FBF410C-0278-420A-8776-7C34B387F98C}" type="sibTrans" cxnId="{38B0D00E-5045-469B-BF0A-89F656B163DE}">
      <dgm:prSet/>
      <dgm:spPr/>
      <dgm:t>
        <a:bodyPr/>
        <a:lstStyle/>
        <a:p>
          <a:endParaRPr lang="en-US"/>
        </a:p>
      </dgm:t>
    </dgm:pt>
    <dgm:pt modelId="{81AC5BC4-96C4-49D5-A5B4-EDBA23675AC4}">
      <dgm:prSet phldrT="[Text]"/>
      <dgm:spPr/>
      <dgm:t>
        <a:bodyPr/>
        <a:lstStyle/>
        <a:p>
          <a:r>
            <a:rPr lang="en-US" dirty="0" smtClean="0"/>
            <a:t>Enterprise Systems</a:t>
          </a:r>
          <a:endParaRPr lang="en-US" dirty="0"/>
        </a:p>
      </dgm:t>
    </dgm:pt>
    <dgm:pt modelId="{BE4C5483-BD98-470B-8BF2-C5D7C71DF7D0}" type="parTrans" cxnId="{E8203C19-C3EA-4432-BC9C-F38744C38EF4}">
      <dgm:prSet/>
      <dgm:spPr/>
      <dgm:t>
        <a:bodyPr/>
        <a:lstStyle/>
        <a:p>
          <a:endParaRPr lang="en-US"/>
        </a:p>
      </dgm:t>
    </dgm:pt>
    <dgm:pt modelId="{89C4EC99-1AB6-4CF4-B4F8-B771526E1F62}" type="sibTrans" cxnId="{E8203C19-C3EA-4432-BC9C-F38744C38EF4}">
      <dgm:prSet/>
      <dgm:spPr/>
      <dgm:t>
        <a:bodyPr/>
        <a:lstStyle/>
        <a:p>
          <a:endParaRPr lang="en-US"/>
        </a:p>
      </dgm:t>
    </dgm:pt>
    <dgm:pt modelId="{AE878333-1394-42AC-BB77-909613BD7DF6}">
      <dgm:prSet phldrT="[Text]"/>
      <dgm:spPr/>
      <dgm:t>
        <a:bodyPr/>
        <a:lstStyle/>
        <a:p>
          <a:r>
            <a:rPr lang="en-US" dirty="0" smtClean="0"/>
            <a:t>Enterprise Level</a:t>
          </a:r>
          <a:endParaRPr lang="en-US" dirty="0"/>
        </a:p>
      </dgm:t>
    </dgm:pt>
    <dgm:pt modelId="{7FC2FB79-D7C5-4E19-87D4-02DFA7640B3E}" type="parTrans" cxnId="{37CEF2D0-C5CD-4856-A140-9E6D229722EB}">
      <dgm:prSet/>
      <dgm:spPr/>
      <dgm:t>
        <a:bodyPr/>
        <a:lstStyle/>
        <a:p>
          <a:endParaRPr lang="en-US"/>
        </a:p>
      </dgm:t>
    </dgm:pt>
    <dgm:pt modelId="{C61B169F-3633-409C-9147-471E2A3C2E3A}" type="sibTrans" cxnId="{37CEF2D0-C5CD-4856-A140-9E6D229722EB}">
      <dgm:prSet/>
      <dgm:spPr/>
      <dgm:t>
        <a:bodyPr/>
        <a:lstStyle/>
        <a:p>
          <a:endParaRPr lang="en-US"/>
        </a:p>
      </dgm:t>
    </dgm:pt>
    <dgm:pt modelId="{C0461E8C-62DB-4331-83C3-E30391F753CF}">
      <dgm:prSet phldrT="[Text]"/>
      <dgm:spPr/>
      <dgm:t>
        <a:bodyPr/>
        <a:lstStyle/>
        <a:p>
          <a:r>
            <a:rPr lang="en-US" dirty="0" smtClean="0"/>
            <a:t>Enterprise Level</a:t>
          </a:r>
          <a:endParaRPr lang="en-US" dirty="0"/>
        </a:p>
      </dgm:t>
    </dgm:pt>
    <dgm:pt modelId="{E6CF1D1D-8991-4454-9778-FC7EBB6CA074}" type="parTrans" cxnId="{1B309ABE-9DE0-450C-9ED3-44C93AE90D3D}">
      <dgm:prSet/>
      <dgm:spPr/>
      <dgm:t>
        <a:bodyPr/>
        <a:lstStyle/>
        <a:p>
          <a:endParaRPr lang="en-US"/>
        </a:p>
      </dgm:t>
    </dgm:pt>
    <dgm:pt modelId="{C29366B2-C459-4110-BFA4-6ABC539E4BDC}" type="sibTrans" cxnId="{1B309ABE-9DE0-450C-9ED3-44C93AE90D3D}">
      <dgm:prSet/>
      <dgm:spPr/>
      <dgm:t>
        <a:bodyPr/>
        <a:lstStyle/>
        <a:p>
          <a:endParaRPr lang="en-US"/>
        </a:p>
      </dgm:t>
    </dgm:pt>
    <dgm:pt modelId="{EFEFF6AB-FA48-4D79-A918-2EE63A10D11E}">
      <dgm:prSet phldrT="[Text]"/>
      <dgm:spPr/>
      <dgm:t>
        <a:bodyPr/>
        <a:lstStyle/>
        <a:p>
          <a:r>
            <a:rPr lang="en-US" dirty="0" smtClean="0"/>
            <a:t>Cloud Systems</a:t>
          </a:r>
          <a:endParaRPr lang="en-US" dirty="0"/>
        </a:p>
      </dgm:t>
    </dgm:pt>
    <dgm:pt modelId="{C6683417-0625-4387-897A-0387B469A507}" type="parTrans" cxnId="{9A543E1B-4C41-4805-B577-2C970D4E6AA1}">
      <dgm:prSet/>
      <dgm:spPr/>
      <dgm:t>
        <a:bodyPr/>
        <a:lstStyle/>
        <a:p>
          <a:endParaRPr lang="en-US"/>
        </a:p>
      </dgm:t>
    </dgm:pt>
    <dgm:pt modelId="{948ADFE5-181D-4E80-B2F5-F050F72EAC7B}" type="sibTrans" cxnId="{9A543E1B-4C41-4805-B577-2C970D4E6AA1}">
      <dgm:prSet/>
      <dgm:spPr/>
      <dgm:t>
        <a:bodyPr/>
        <a:lstStyle/>
        <a:p>
          <a:endParaRPr lang="en-US"/>
        </a:p>
      </dgm:t>
    </dgm:pt>
    <dgm:pt modelId="{C78CD95B-A87E-4CD9-932C-7CE5CDEE4E99}" type="pres">
      <dgm:prSet presAssocID="{6B5147CF-7FB8-4EA9-87BE-7348BB4173BF}" presName="Name0" presStyleCnt="0">
        <dgm:presLayoutVars>
          <dgm:dir/>
          <dgm:animLvl val="lvl"/>
          <dgm:resizeHandles val="exact"/>
        </dgm:presLayoutVars>
      </dgm:prSet>
      <dgm:spPr/>
    </dgm:pt>
    <dgm:pt modelId="{1291B8FB-B9EC-4903-90AC-C8A4E76DC926}" type="pres">
      <dgm:prSet presAssocID="{953284F7-ABF2-4EAB-9BCE-C0B9FAF53F13}" presName="compositeNode" presStyleCnt="0">
        <dgm:presLayoutVars>
          <dgm:bulletEnabled val="1"/>
        </dgm:presLayoutVars>
      </dgm:prSet>
      <dgm:spPr/>
    </dgm:pt>
    <dgm:pt modelId="{B3F971D6-B3B6-4EFD-89E0-E72B6E95CD51}" type="pres">
      <dgm:prSet presAssocID="{953284F7-ABF2-4EAB-9BCE-C0B9FAF53F13}" presName="bgRect" presStyleLbl="node1" presStyleIdx="0" presStyleCnt="5"/>
      <dgm:spPr/>
    </dgm:pt>
    <dgm:pt modelId="{B4E94A05-0EFF-4E0D-AB72-7EFD61B7D8E1}" type="pres">
      <dgm:prSet presAssocID="{953284F7-ABF2-4EAB-9BCE-C0B9FAF53F1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B20F395F-D341-467E-93D9-4AD327C74577}" type="pres">
      <dgm:prSet presAssocID="{953284F7-ABF2-4EAB-9BCE-C0B9FAF53F13}" presName="childNode" presStyleLbl="node1" presStyleIdx="0" presStyleCnt="5">
        <dgm:presLayoutVars>
          <dgm:bulletEnabled val="1"/>
        </dgm:presLayoutVars>
      </dgm:prSet>
      <dgm:spPr/>
    </dgm:pt>
    <dgm:pt modelId="{F1CA6DCB-7358-4125-88AD-478049197464}" type="pres">
      <dgm:prSet presAssocID="{1011F1DC-E6F5-43EF-80A1-F813A1CFD8F3}" presName="hSp" presStyleCnt="0"/>
      <dgm:spPr/>
    </dgm:pt>
    <dgm:pt modelId="{78B1D945-10F5-430B-AEDC-E949FCDAF7DE}" type="pres">
      <dgm:prSet presAssocID="{1011F1DC-E6F5-43EF-80A1-F813A1CFD8F3}" presName="vProcSp" presStyleCnt="0"/>
      <dgm:spPr/>
    </dgm:pt>
    <dgm:pt modelId="{62A39925-5FEA-4867-A9C8-C75C121750CC}" type="pres">
      <dgm:prSet presAssocID="{1011F1DC-E6F5-43EF-80A1-F813A1CFD8F3}" presName="vSp1" presStyleCnt="0"/>
      <dgm:spPr/>
    </dgm:pt>
    <dgm:pt modelId="{282A1F82-44DD-4E6B-AFAF-2ABC3EA185EA}" type="pres">
      <dgm:prSet presAssocID="{1011F1DC-E6F5-43EF-80A1-F813A1CFD8F3}" presName="simulatedConn" presStyleLbl="solidFgAcc1" presStyleIdx="0" presStyleCnt="4"/>
      <dgm:spPr/>
    </dgm:pt>
    <dgm:pt modelId="{560C00CB-E35C-4E9C-83B7-50BB2B7EB60C}" type="pres">
      <dgm:prSet presAssocID="{1011F1DC-E6F5-43EF-80A1-F813A1CFD8F3}" presName="vSp2" presStyleCnt="0"/>
      <dgm:spPr/>
    </dgm:pt>
    <dgm:pt modelId="{534E1928-319E-4FBF-B82B-4869651AD6D7}" type="pres">
      <dgm:prSet presAssocID="{1011F1DC-E6F5-43EF-80A1-F813A1CFD8F3}" presName="sibTrans" presStyleCnt="0"/>
      <dgm:spPr/>
    </dgm:pt>
    <dgm:pt modelId="{32F9F835-567F-49F2-BE72-1113F47747BF}" type="pres">
      <dgm:prSet presAssocID="{1C95A7E4-4AC1-4980-8BBC-569D657651B3}" presName="compositeNode" presStyleCnt="0">
        <dgm:presLayoutVars>
          <dgm:bulletEnabled val="1"/>
        </dgm:presLayoutVars>
      </dgm:prSet>
      <dgm:spPr/>
    </dgm:pt>
    <dgm:pt modelId="{5BACF467-1AD4-4EAF-A5B9-1B988E7EB133}" type="pres">
      <dgm:prSet presAssocID="{1C95A7E4-4AC1-4980-8BBC-569D657651B3}" presName="bgRect" presStyleLbl="node1" presStyleIdx="1" presStyleCnt="5"/>
      <dgm:spPr/>
      <dgm:t>
        <a:bodyPr/>
        <a:lstStyle/>
        <a:p>
          <a:endParaRPr lang="en-US"/>
        </a:p>
      </dgm:t>
    </dgm:pt>
    <dgm:pt modelId="{8AD7C644-4F06-4EC3-879B-F79F0D30DCED}" type="pres">
      <dgm:prSet presAssocID="{1C95A7E4-4AC1-4980-8BBC-569D657651B3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AA8A4-D1E2-4218-B52C-AE1115D31C93}" type="pres">
      <dgm:prSet presAssocID="{1C95A7E4-4AC1-4980-8BBC-569D657651B3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A1A0B-21B8-4286-8174-E65D7FF1DE1C}" type="pres">
      <dgm:prSet presAssocID="{C264F7D6-FE58-4C2E-BEE8-B88520764B13}" presName="hSp" presStyleCnt="0"/>
      <dgm:spPr/>
    </dgm:pt>
    <dgm:pt modelId="{7EF09608-C3B5-4542-BDF0-10918855978F}" type="pres">
      <dgm:prSet presAssocID="{C264F7D6-FE58-4C2E-BEE8-B88520764B13}" presName="vProcSp" presStyleCnt="0"/>
      <dgm:spPr/>
    </dgm:pt>
    <dgm:pt modelId="{B04D765E-B6F6-4044-9267-F0C596FE9CEF}" type="pres">
      <dgm:prSet presAssocID="{C264F7D6-FE58-4C2E-BEE8-B88520764B13}" presName="vSp1" presStyleCnt="0"/>
      <dgm:spPr/>
    </dgm:pt>
    <dgm:pt modelId="{CAA435A0-7C65-4039-B43F-D4D340634BFE}" type="pres">
      <dgm:prSet presAssocID="{C264F7D6-FE58-4C2E-BEE8-B88520764B13}" presName="simulatedConn" presStyleLbl="solidFgAcc1" presStyleIdx="1" presStyleCnt="4"/>
      <dgm:spPr/>
    </dgm:pt>
    <dgm:pt modelId="{65C70EBB-9A83-4395-BD73-DD1D969B2893}" type="pres">
      <dgm:prSet presAssocID="{C264F7D6-FE58-4C2E-BEE8-B88520764B13}" presName="vSp2" presStyleCnt="0"/>
      <dgm:spPr/>
    </dgm:pt>
    <dgm:pt modelId="{4AA5FB6F-0749-4EF0-8F30-3470E8F62D9E}" type="pres">
      <dgm:prSet presAssocID="{C264F7D6-FE58-4C2E-BEE8-B88520764B13}" presName="sibTrans" presStyleCnt="0"/>
      <dgm:spPr/>
    </dgm:pt>
    <dgm:pt modelId="{F493E023-BA4C-46CB-8AD4-D733C5FB9F8A}" type="pres">
      <dgm:prSet presAssocID="{AFAF5D1D-6B08-4C72-BEE9-91BB48A3BBDE}" presName="compositeNode" presStyleCnt="0">
        <dgm:presLayoutVars>
          <dgm:bulletEnabled val="1"/>
        </dgm:presLayoutVars>
      </dgm:prSet>
      <dgm:spPr/>
    </dgm:pt>
    <dgm:pt modelId="{BF2DBD8B-18D3-4B0C-A838-ED55A0A6B036}" type="pres">
      <dgm:prSet presAssocID="{AFAF5D1D-6B08-4C72-BEE9-91BB48A3BBDE}" presName="bgRect" presStyleLbl="node1" presStyleIdx="2" presStyleCnt="5"/>
      <dgm:spPr/>
      <dgm:t>
        <a:bodyPr/>
        <a:lstStyle/>
        <a:p>
          <a:endParaRPr lang="en-US"/>
        </a:p>
      </dgm:t>
    </dgm:pt>
    <dgm:pt modelId="{31FDD928-D33A-42A3-81E3-E3AE54111109}" type="pres">
      <dgm:prSet presAssocID="{AFAF5D1D-6B08-4C72-BEE9-91BB48A3BBDE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E06FF-9C9D-42FE-B618-74F584DE9B27}" type="pres">
      <dgm:prSet presAssocID="{AFAF5D1D-6B08-4C72-BEE9-91BB48A3BBDE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96F96-708B-41A8-B64E-F6DC1000FCE9}" type="pres">
      <dgm:prSet presAssocID="{41B144D0-5731-448C-8C14-DF7C5420B270}" presName="hSp" presStyleCnt="0"/>
      <dgm:spPr/>
    </dgm:pt>
    <dgm:pt modelId="{65C9F0EF-D325-4852-81A5-709A0B81391E}" type="pres">
      <dgm:prSet presAssocID="{41B144D0-5731-448C-8C14-DF7C5420B270}" presName="vProcSp" presStyleCnt="0"/>
      <dgm:spPr/>
    </dgm:pt>
    <dgm:pt modelId="{CE6F37E3-CA69-44F6-8D77-55AAFF66D741}" type="pres">
      <dgm:prSet presAssocID="{41B144D0-5731-448C-8C14-DF7C5420B270}" presName="vSp1" presStyleCnt="0"/>
      <dgm:spPr/>
    </dgm:pt>
    <dgm:pt modelId="{6525E237-E7D5-440D-98A0-C13AA664F379}" type="pres">
      <dgm:prSet presAssocID="{41B144D0-5731-448C-8C14-DF7C5420B270}" presName="simulatedConn" presStyleLbl="solidFgAcc1" presStyleIdx="2" presStyleCnt="4"/>
      <dgm:spPr/>
    </dgm:pt>
    <dgm:pt modelId="{FC1F45A9-EB9D-4FCD-BCC7-50361F7ABC03}" type="pres">
      <dgm:prSet presAssocID="{41B144D0-5731-448C-8C14-DF7C5420B270}" presName="vSp2" presStyleCnt="0"/>
      <dgm:spPr/>
    </dgm:pt>
    <dgm:pt modelId="{02701138-CD4B-4EB7-8908-FC426D08C8C3}" type="pres">
      <dgm:prSet presAssocID="{41B144D0-5731-448C-8C14-DF7C5420B270}" presName="sibTrans" presStyleCnt="0"/>
      <dgm:spPr/>
    </dgm:pt>
    <dgm:pt modelId="{7B424B53-BB94-4D72-B2DD-31C6A0B768A5}" type="pres">
      <dgm:prSet presAssocID="{AE878333-1394-42AC-BB77-909613BD7DF6}" presName="compositeNode" presStyleCnt="0">
        <dgm:presLayoutVars>
          <dgm:bulletEnabled val="1"/>
        </dgm:presLayoutVars>
      </dgm:prSet>
      <dgm:spPr/>
    </dgm:pt>
    <dgm:pt modelId="{EA4488B9-A09B-405C-8163-DBFD17384483}" type="pres">
      <dgm:prSet presAssocID="{AE878333-1394-42AC-BB77-909613BD7DF6}" presName="bgRect" presStyleLbl="node1" presStyleIdx="3" presStyleCnt="5"/>
      <dgm:spPr/>
      <dgm:t>
        <a:bodyPr/>
        <a:lstStyle/>
        <a:p>
          <a:endParaRPr lang="en-US"/>
        </a:p>
      </dgm:t>
    </dgm:pt>
    <dgm:pt modelId="{53281ECC-44EB-4A8E-B7CD-1F14EDADC121}" type="pres">
      <dgm:prSet presAssocID="{AE878333-1394-42AC-BB77-909613BD7DF6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B4309-4F8A-4533-ACD0-D3F1B9473273}" type="pres">
      <dgm:prSet presAssocID="{AE878333-1394-42AC-BB77-909613BD7DF6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8AFA5-34A2-4513-B0D4-730FE12DC9EC}" type="pres">
      <dgm:prSet presAssocID="{C61B169F-3633-409C-9147-471E2A3C2E3A}" presName="hSp" presStyleCnt="0"/>
      <dgm:spPr/>
    </dgm:pt>
    <dgm:pt modelId="{614E29E1-8A7D-4873-877C-D34073E54FD7}" type="pres">
      <dgm:prSet presAssocID="{C61B169F-3633-409C-9147-471E2A3C2E3A}" presName="vProcSp" presStyleCnt="0"/>
      <dgm:spPr/>
    </dgm:pt>
    <dgm:pt modelId="{F9D34EDF-D8C9-4EEE-8272-8442E0B59F13}" type="pres">
      <dgm:prSet presAssocID="{C61B169F-3633-409C-9147-471E2A3C2E3A}" presName="vSp1" presStyleCnt="0"/>
      <dgm:spPr/>
    </dgm:pt>
    <dgm:pt modelId="{FE4A679A-E977-4D82-BA7F-8BDDC6AA3E91}" type="pres">
      <dgm:prSet presAssocID="{C61B169F-3633-409C-9147-471E2A3C2E3A}" presName="simulatedConn" presStyleLbl="solidFgAcc1" presStyleIdx="3" presStyleCnt="4"/>
      <dgm:spPr/>
    </dgm:pt>
    <dgm:pt modelId="{8070D66E-E09F-48F4-8C77-16B7B74750D1}" type="pres">
      <dgm:prSet presAssocID="{C61B169F-3633-409C-9147-471E2A3C2E3A}" presName="vSp2" presStyleCnt="0"/>
      <dgm:spPr/>
    </dgm:pt>
    <dgm:pt modelId="{77B81D72-8DDA-4AAF-ADA4-02D6FAAFDD19}" type="pres">
      <dgm:prSet presAssocID="{C61B169F-3633-409C-9147-471E2A3C2E3A}" presName="sibTrans" presStyleCnt="0"/>
      <dgm:spPr/>
    </dgm:pt>
    <dgm:pt modelId="{4AF9B032-F072-4994-81EC-4B50FEF77C81}" type="pres">
      <dgm:prSet presAssocID="{C0461E8C-62DB-4331-83C3-E30391F753CF}" presName="compositeNode" presStyleCnt="0">
        <dgm:presLayoutVars>
          <dgm:bulletEnabled val="1"/>
        </dgm:presLayoutVars>
      </dgm:prSet>
      <dgm:spPr/>
    </dgm:pt>
    <dgm:pt modelId="{817D4177-3D1C-4F92-B0FE-586646520AE7}" type="pres">
      <dgm:prSet presAssocID="{C0461E8C-62DB-4331-83C3-E30391F753CF}" presName="bgRect" presStyleLbl="node1" presStyleIdx="4" presStyleCnt="5"/>
      <dgm:spPr/>
      <dgm:t>
        <a:bodyPr/>
        <a:lstStyle/>
        <a:p>
          <a:endParaRPr lang="en-US"/>
        </a:p>
      </dgm:t>
    </dgm:pt>
    <dgm:pt modelId="{2F3DE369-D00A-458F-BE93-854CFB67AC77}" type="pres">
      <dgm:prSet presAssocID="{C0461E8C-62DB-4331-83C3-E30391F753CF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ED076-2B26-42BB-9914-B2345234F572}" type="pres">
      <dgm:prSet presAssocID="{C0461E8C-62DB-4331-83C3-E30391F753CF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9ABA2A55-E70B-43D4-9253-024737133298}" type="presOf" srcId="{AFAF5D1D-6B08-4C72-BEE9-91BB48A3BBDE}" destId="{31FDD928-D33A-42A3-81E3-E3AE54111109}" srcOrd="1" destOrd="0" presId="urn:microsoft.com/office/officeart/2005/8/layout/hProcess7"/>
    <dgm:cxn modelId="{4543DCB9-DDE6-437F-A6A5-3C42E49D71E4}" srcId="{953284F7-ABF2-4EAB-9BCE-C0B9FAF53F13}" destId="{3A4D979F-F589-4523-AB02-990E3BFB0B5E}" srcOrd="0" destOrd="0" parTransId="{0FCBE4D1-EF15-44BD-9722-7574C937819A}" sibTransId="{ADF300ED-6C7E-4997-AB73-5868B26471EB}"/>
    <dgm:cxn modelId="{831D40DA-6971-4B9C-BAC3-9A603CDA56F7}" type="presOf" srcId="{953284F7-ABF2-4EAB-9BCE-C0B9FAF53F13}" destId="{B3F971D6-B3B6-4EFD-89E0-E72B6E95CD51}" srcOrd="0" destOrd="0" presId="urn:microsoft.com/office/officeart/2005/8/layout/hProcess7"/>
    <dgm:cxn modelId="{AF9990F7-1A7D-448B-A4D3-CA5640CA68B7}" type="presOf" srcId="{3A4D979F-F589-4523-AB02-990E3BFB0B5E}" destId="{B20F395F-D341-467E-93D9-4AD327C74577}" srcOrd="0" destOrd="0" presId="urn:microsoft.com/office/officeart/2005/8/layout/hProcess7"/>
    <dgm:cxn modelId="{7EC963C5-6D09-4C0D-B9D6-00B494BCB7FD}" srcId="{1C95A7E4-4AC1-4980-8BBC-569D657651B3}" destId="{33AD9DAF-ED01-49A9-97EF-B302F256D5B2}" srcOrd="0" destOrd="0" parTransId="{88108FFB-CBAC-4995-AC44-84A4E6199DF2}" sibTransId="{E0A21A06-FAA3-4996-9251-67DE53F3D49C}"/>
    <dgm:cxn modelId="{A87FBDF7-F7EB-48E4-8EB5-DAD808878159}" srcId="{6B5147CF-7FB8-4EA9-87BE-7348BB4173BF}" destId="{AFAF5D1D-6B08-4C72-BEE9-91BB48A3BBDE}" srcOrd="2" destOrd="0" parTransId="{035E1D34-FA6A-4A88-8E3D-9F780EB169C7}" sibTransId="{41B144D0-5731-448C-8C14-DF7C5420B270}"/>
    <dgm:cxn modelId="{C0384145-C339-4CD5-B923-151D4145570D}" type="presOf" srcId="{2BFFD160-FD21-4A6E-B6C5-34F00345D093}" destId="{87CE06FF-9C9D-42FE-B618-74F584DE9B27}" srcOrd="0" destOrd="0" presId="urn:microsoft.com/office/officeart/2005/8/layout/hProcess7"/>
    <dgm:cxn modelId="{38B0D00E-5045-469B-BF0A-89F656B163DE}" srcId="{AFAF5D1D-6B08-4C72-BEE9-91BB48A3BBDE}" destId="{2BFFD160-FD21-4A6E-B6C5-34F00345D093}" srcOrd="0" destOrd="0" parTransId="{A4D96C31-F91B-46B8-A457-D348F15B20D5}" sibTransId="{1FBF410C-0278-420A-8776-7C34B387F98C}"/>
    <dgm:cxn modelId="{1FA1EC4D-EB5F-41A1-BC60-A0B5BF663C6F}" type="presOf" srcId="{AFAF5D1D-6B08-4C72-BEE9-91BB48A3BBDE}" destId="{BF2DBD8B-18D3-4B0C-A838-ED55A0A6B036}" srcOrd="0" destOrd="0" presId="urn:microsoft.com/office/officeart/2005/8/layout/hProcess7"/>
    <dgm:cxn modelId="{FB9AF513-E9E6-47BB-B83C-1D1D01365D3C}" type="presOf" srcId="{81AC5BC4-96C4-49D5-A5B4-EDBA23675AC4}" destId="{B7BB4309-4F8A-4533-ACD0-D3F1B9473273}" srcOrd="0" destOrd="0" presId="urn:microsoft.com/office/officeart/2005/8/layout/hProcess7"/>
    <dgm:cxn modelId="{CE15FB0C-27AC-4465-A72A-7E16EB5A598E}" type="presOf" srcId="{AE878333-1394-42AC-BB77-909613BD7DF6}" destId="{53281ECC-44EB-4A8E-B7CD-1F14EDADC121}" srcOrd="1" destOrd="0" presId="urn:microsoft.com/office/officeart/2005/8/layout/hProcess7"/>
    <dgm:cxn modelId="{7B1591CA-788F-42B1-B781-DAE0AF8DF93F}" type="presOf" srcId="{1C95A7E4-4AC1-4980-8BBC-569D657651B3}" destId="{8AD7C644-4F06-4EC3-879B-F79F0D30DCED}" srcOrd="1" destOrd="0" presId="urn:microsoft.com/office/officeart/2005/8/layout/hProcess7"/>
    <dgm:cxn modelId="{1B309ABE-9DE0-450C-9ED3-44C93AE90D3D}" srcId="{6B5147CF-7FB8-4EA9-87BE-7348BB4173BF}" destId="{C0461E8C-62DB-4331-83C3-E30391F753CF}" srcOrd="4" destOrd="0" parTransId="{E6CF1D1D-8991-4454-9778-FC7EBB6CA074}" sibTransId="{C29366B2-C459-4110-BFA4-6ABC539E4BDC}"/>
    <dgm:cxn modelId="{37CEF2D0-C5CD-4856-A140-9E6D229722EB}" srcId="{6B5147CF-7FB8-4EA9-87BE-7348BB4173BF}" destId="{AE878333-1394-42AC-BB77-909613BD7DF6}" srcOrd="3" destOrd="0" parTransId="{7FC2FB79-D7C5-4E19-87D4-02DFA7640B3E}" sibTransId="{C61B169F-3633-409C-9147-471E2A3C2E3A}"/>
    <dgm:cxn modelId="{D0DDB1F4-CB4F-458B-AFE7-50488CD4EE89}" type="presOf" srcId="{953284F7-ABF2-4EAB-9BCE-C0B9FAF53F13}" destId="{B4E94A05-0EFF-4E0D-AB72-7EFD61B7D8E1}" srcOrd="1" destOrd="0" presId="urn:microsoft.com/office/officeart/2005/8/layout/hProcess7"/>
    <dgm:cxn modelId="{E5395F3A-B95F-433E-B8FB-D9A511C1636D}" type="presOf" srcId="{C0461E8C-62DB-4331-83C3-E30391F753CF}" destId="{2F3DE369-D00A-458F-BE93-854CFB67AC77}" srcOrd="1" destOrd="0" presId="urn:microsoft.com/office/officeart/2005/8/layout/hProcess7"/>
    <dgm:cxn modelId="{AB676332-5E04-4900-9EFA-845D6E13AD6E}" type="presOf" srcId="{EFEFF6AB-FA48-4D79-A918-2EE63A10D11E}" destId="{449ED076-2B26-42BB-9914-B2345234F572}" srcOrd="0" destOrd="0" presId="urn:microsoft.com/office/officeart/2005/8/layout/hProcess7"/>
    <dgm:cxn modelId="{7574BFF3-828B-422B-B020-9F218080DC4C}" srcId="{6B5147CF-7FB8-4EA9-87BE-7348BB4173BF}" destId="{953284F7-ABF2-4EAB-9BCE-C0B9FAF53F13}" srcOrd="0" destOrd="0" parTransId="{817B9C9A-9BB3-478B-84D7-0817269B4894}" sibTransId="{1011F1DC-E6F5-43EF-80A1-F813A1CFD8F3}"/>
    <dgm:cxn modelId="{E8203C19-C3EA-4432-BC9C-F38744C38EF4}" srcId="{AE878333-1394-42AC-BB77-909613BD7DF6}" destId="{81AC5BC4-96C4-49D5-A5B4-EDBA23675AC4}" srcOrd="0" destOrd="0" parTransId="{BE4C5483-BD98-470B-8BF2-C5D7C71DF7D0}" sibTransId="{89C4EC99-1AB6-4CF4-B4F8-B771526E1F62}"/>
    <dgm:cxn modelId="{9A543E1B-4C41-4805-B577-2C970D4E6AA1}" srcId="{C0461E8C-62DB-4331-83C3-E30391F753CF}" destId="{EFEFF6AB-FA48-4D79-A918-2EE63A10D11E}" srcOrd="0" destOrd="0" parTransId="{C6683417-0625-4387-897A-0387B469A507}" sibTransId="{948ADFE5-181D-4E80-B2F5-F050F72EAC7B}"/>
    <dgm:cxn modelId="{7413B841-6FF0-4D90-ADF7-B60AE7B08B59}" type="presOf" srcId="{1C95A7E4-4AC1-4980-8BBC-569D657651B3}" destId="{5BACF467-1AD4-4EAF-A5B9-1B988E7EB133}" srcOrd="0" destOrd="0" presId="urn:microsoft.com/office/officeart/2005/8/layout/hProcess7"/>
    <dgm:cxn modelId="{2FBAFCE6-1787-4DD1-AC39-9FE2E17B9DAA}" srcId="{6B5147CF-7FB8-4EA9-87BE-7348BB4173BF}" destId="{1C95A7E4-4AC1-4980-8BBC-569D657651B3}" srcOrd="1" destOrd="0" parTransId="{618F7938-043C-4A1E-BCED-98BF253DC9B6}" sibTransId="{C264F7D6-FE58-4C2E-BEE8-B88520764B13}"/>
    <dgm:cxn modelId="{512A8922-6A3A-4FAF-A108-32557EC51275}" type="presOf" srcId="{6B5147CF-7FB8-4EA9-87BE-7348BB4173BF}" destId="{C78CD95B-A87E-4CD9-932C-7CE5CDEE4E99}" srcOrd="0" destOrd="0" presId="urn:microsoft.com/office/officeart/2005/8/layout/hProcess7"/>
    <dgm:cxn modelId="{8AE053AE-C4FC-41A3-AB2C-86AB3578FCD7}" type="presOf" srcId="{C0461E8C-62DB-4331-83C3-E30391F753CF}" destId="{817D4177-3D1C-4F92-B0FE-586646520AE7}" srcOrd="0" destOrd="0" presId="urn:microsoft.com/office/officeart/2005/8/layout/hProcess7"/>
    <dgm:cxn modelId="{6A7A7D65-173B-421A-A688-779C312DC06D}" type="presOf" srcId="{AE878333-1394-42AC-BB77-909613BD7DF6}" destId="{EA4488B9-A09B-405C-8163-DBFD17384483}" srcOrd="0" destOrd="0" presId="urn:microsoft.com/office/officeart/2005/8/layout/hProcess7"/>
    <dgm:cxn modelId="{BDA5E579-4FC5-48D7-B1A6-26DC7485EE5F}" type="presOf" srcId="{33AD9DAF-ED01-49A9-97EF-B302F256D5B2}" destId="{D23AA8A4-D1E2-4218-B52C-AE1115D31C93}" srcOrd="0" destOrd="0" presId="urn:microsoft.com/office/officeart/2005/8/layout/hProcess7"/>
    <dgm:cxn modelId="{6BF37B95-57C1-4274-B623-89928FF30C68}" type="presParOf" srcId="{C78CD95B-A87E-4CD9-932C-7CE5CDEE4E99}" destId="{1291B8FB-B9EC-4903-90AC-C8A4E76DC926}" srcOrd="0" destOrd="0" presId="urn:microsoft.com/office/officeart/2005/8/layout/hProcess7"/>
    <dgm:cxn modelId="{DB1DBFDD-43FD-431A-869C-59FCEEA2ABE4}" type="presParOf" srcId="{1291B8FB-B9EC-4903-90AC-C8A4E76DC926}" destId="{B3F971D6-B3B6-4EFD-89E0-E72B6E95CD51}" srcOrd="0" destOrd="0" presId="urn:microsoft.com/office/officeart/2005/8/layout/hProcess7"/>
    <dgm:cxn modelId="{E6F01230-03E8-4FC6-BFBD-EB8BD993447D}" type="presParOf" srcId="{1291B8FB-B9EC-4903-90AC-C8A4E76DC926}" destId="{B4E94A05-0EFF-4E0D-AB72-7EFD61B7D8E1}" srcOrd="1" destOrd="0" presId="urn:microsoft.com/office/officeart/2005/8/layout/hProcess7"/>
    <dgm:cxn modelId="{55F13184-1665-4685-B9EB-60F570D0C85E}" type="presParOf" srcId="{1291B8FB-B9EC-4903-90AC-C8A4E76DC926}" destId="{B20F395F-D341-467E-93D9-4AD327C74577}" srcOrd="2" destOrd="0" presId="urn:microsoft.com/office/officeart/2005/8/layout/hProcess7"/>
    <dgm:cxn modelId="{868D8434-3DED-4025-A278-73A7ED9D1AB1}" type="presParOf" srcId="{C78CD95B-A87E-4CD9-932C-7CE5CDEE4E99}" destId="{F1CA6DCB-7358-4125-88AD-478049197464}" srcOrd="1" destOrd="0" presId="urn:microsoft.com/office/officeart/2005/8/layout/hProcess7"/>
    <dgm:cxn modelId="{ACA62227-1276-4C33-A974-7D62BA1C39A6}" type="presParOf" srcId="{C78CD95B-A87E-4CD9-932C-7CE5CDEE4E99}" destId="{78B1D945-10F5-430B-AEDC-E949FCDAF7DE}" srcOrd="2" destOrd="0" presId="urn:microsoft.com/office/officeart/2005/8/layout/hProcess7"/>
    <dgm:cxn modelId="{FCC6BB64-FA9F-429C-A38A-F3468112FD9D}" type="presParOf" srcId="{78B1D945-10F5-430B-AEDC-E949FCDAF7DE}" destId="{62A39925-5FEA-4867-A9C8-C75C121750CC}" srcOrd="0" destOrd="0" presId="urn:microsoft.com/office/officeart/2005/8/layout/hProcess7"/>
    <dgm:cxn modelId="{75C2140A-F70F-4A7D-9BD1-5315A385E498}" type="presParOf" srcId="{78B1D945-10F5-430B-AEDC-E949FCDAF7DE}" destId="{282A1F82-44DD-4E6B-AFAF-2ABC3EA185EA}" srcOrd="1" destOrd="0" presId="urn:microsoft.com/office/officeart/2005/8/layout/hProcess7"/>
    <dgm:cxn modelId="{5A0BAFC0-1972-4668-BDAF-EE95A022FB79}" type="presParOf" srcId="{78B1D945-10F5-430B-AEDC-E949FCDAF7DE}" destId="{560C00CB-E35C-4E9C-83B7-50BB2B7EB60C}" srcOrd="2" destOrd="0" presId="urn:microsoft.com/office/officeart/2005/8/layout/hProcess7"/>
    <dgm:cxn modelId="{C43EB074-DCA3-4E02-BEE5-8D6F0D14C502}" type="presParOf" srcId="{C78CD95B-A87E-4CD9-932C-7CE5CDEE4E99}" destId="{534E1928-319E-4FBF-B82B-4869651AD6D7}" srcOrd="3" destOrd="0" presId="urn:microsoft.com/office/officeart/2005/8/layout/hProcess7"/>
    <dgm:cxn modelId="{39475701-4858-45C5-A49E-3A94F94547E1}" type="presParOf" srcId="{C78CD95B-A87E-4CD9-932C-7CE5CDEE4E99}" destId="{32F9F835-567F-49F2-BE72-1113F47747BF}" srcOrd="4" destOrd="0" presId="urn:microsoft.com/office/officeart/2005/8/layout/hProcess7"/>
    <dgm:cxn modelId="{26F7DAB2-F6B0-401A-87AA-025306AC617D}" type="presParOf" srcId="{32F9F835-567F-49F2-BE72-1113F47747BF}" destId="{5BACF467-1AD4-4EAF-A5B9-1B988E7EB133}" srcOrd="0" destOrd="0" presId="urn:microsoft.com/office/officeart/2005/8/layout/hProcess7"/>
    <dgm:cxn modelId="{1A55B39D-300D-41A5-84BA-FA27B347AF40}" type="presParOf" srcId="{32F9F835-567F-49F2-BE72-1113F47747BF}" destId="{8AD7C644-4F06-4EC3-879B-F79F0D30DCED}" srcOrd="1" destOrd="0" presId="urn:microsoft.com/office/officeart/2005/8/layout/hProcess7"/>
    <dgm:cxn modelId="{3864848D-D9BF-47B6-8DBF-EAE2CF457DC4}" type="presParOf" srcId="{32F9F835-567F-49F2-BE72-1113F47747BF}" destId="{D23AA8A4-D1E2-4218-B52C-AE1115D31C93}" srcOrd="2" destOrd="0" presId="urn:microsoft.com/office/officeart/2005/8/layout/hProcess7"/>
    <dgm:cxn modelId="{4E81656A-3852-445D-B525-F148CB505018}" type="presParOf" srcId="{C78CD95B-A87E-4CD9-932C-7CE5CDEE4E99}" destId="{5E0A1A0B-21B8-4286-8174-E65D7FF1DE1C}" srcOrd="5" destOrd="0" presId="urn:microsoft.com/office/officeart/2005/8/layout/hProcess7"/>
    <dgm:cxn modelId="{A4231820-AEC1-4E0C-A6DF-E36EF7410777}" type="presParOf" srcId="{C78CD95B-A87E-4CD9-932C-7CE5CDEE4E99}" destId="{7EF09608-C3B5-4542-BDF0-10918855978F}" srcOrd="6" destOrd="0" presId="urn:microsoft.com/office/officeart/2005/8/layout/hProcess7"/>
    <dgm:cxn modelId="{93F66E2C-27BE-4F7F-9858-802860D94AEB}" type="presParOf" srcId="{7EF09608-C3B5-4542-BDF0-10918855978F}" destId="{B04D765E-B6F6-4044-9267-F0C596FE9CEF}" srcOrd="0" destOrd="0" presId="urn:microsoft.com/office/officeart/2005/8/layout/hProcess7"/>
    <dgm:cxn modelId="{E545496A-236D-453E-A09B-0AB11F949E43}" type="presParOf" srcId="{7EF09608-C3B5-4542-BDF0-10918855978F}" destId="{CAA435A0-7C65-4039-B43F-D4D340634BFE}" srcOrd="1" destOrd="0" presId="urn:microsoft.com/office/officeart/2005/8/layout/hProcess7"/>
    <dgm:cxn modelId="{95B03E34-866B-4A36-90FC-4264A0625077}" type="presParOf" srcId="{7EF09608-C3B5-4542-BDF0-10918855978F}" destId="{65C70EBB-9A83-4395-BD73-DD1D969B2893}" srcOrd="2" destOrd="0" presId="urn:microsoft.com/office/officeart/2005/8/layout/hProcess7"/>
    <dgm:cxn modelId="{4ABC780C-2266-48A4-9DA4-5793808FAF7D}" type="presParOf" srcId="{C78CD95B-A87E-4CD9-932C-7CE5CDEE4E99}" destId="{4AA5FB6F-0749-4EF0-8F30-3470E8F62D9E}" srcOrd="7" destOrd="0" presId="urn:microsoft.com/office/officeart/2005/8/layout/hProcess7"/>
    <dgm:cxn modelId="{AA8E9003-DFAC-422A-91DD-82734A49E177}" type="presParOf" srcId="{C78CD95B-A87E-4CD9-932C-7CE5CDEE4E99}" destId="{F493E023-BA4C-46CB-8AD4-D733C5FB9F8A}" srcOrd="8" destOrd="0" presId="urn:microsoft.com/office/officeart/2005/8/layout/hProcess7"/>
    <dgm:cxn modelId="{711AA8B6-953B-4EA5-B7D2-C66B4D44B971}" type="presParOf" srcId="{F493E023-BA4C-46CB-8AD4-D733C5FB9F8A}" destId="{BF2DBD8B-18D3-4B0C-A838-ED55A0A6B036}" srcOrd="0" destOrd="0" presId="urn:microsoft.com/office/officeart/2005/8/layout/hProcess7"/>
    <dgm:cxn modelId="{64B4643A-CD95-44F7-AA48-0CD190F1E61C}" type="presParOf" srcId="{F493E023-BA4C-46CB-8AD4-D733C5FB9F8A}" destId="{31FDD928-D33A-42A3-81E3-E3AE54111109}" srcOrd="1" destOrd="0" presId="urn:microsoft.com/office/officeart/2005/8/layout/hProcess7"/>
    <dgm:cxn modelId="{56B60860-120A-481D-83D0-D86B558DAB4C}" type="presParOf" srcId="{F493E023-BA4C-46CB-8AD4-D733C5FB9F8A}" destId="{87CE06FF-9C9D-42FE-B618-74F584DE9B27}" srcOrd="2" destOrd="0" presId="urn:microsoft.com/office/officeart/2005/8/layout/hProcess7"/>
    <dgm:cxn modelId="{041E7557-BCD9-4C72-A44B-A82FCA9CC21B}" type="presParOf" srcId="{C78CD95B-A87E-4CD9-932C-7CE5CDEE4E99}" destId="{DA296F96-708B-41A8-B64E-F6DC1000FCE9}" srcOrd="9" destOrd="0" presId="urn:microsoft.com/office/officeart/2005/8/layout/hProcess7"/>
    <dgm:cxn modelId="{F113E8F5-0209-414C-8134-290C1815F983}" type="presParOf" srcId="{C78CD95B-A87E-4CD9-932C-7CE5CDEE4E99}" destId="{65C9F0EF-D325-4852-81A5-709A0B81391E}" srcOrd="10" destOrd="0" presId="urn:microsoft.com/office/officeart/2005/8/layout/hProcess7"/>
    <dgm:cxn modelId="{5F2DB176-D95B-47B5-BD40-8642FC523DF6}" type="presParOf" srcId="{65C9F0EF-D325-4852-81A5-709A0B81391E}" destId="{CE6F37E3-CA69-44F6-8D77-55AAFF66D741}" srcOrd="0" destOrd="0" presId="urn:microsoft.com/office/officeart/2005/8/layout/hProcess7"/>
    <dgm:cxn modelId="{F2974604-5891-4409-952D-DD5DB2AC4F05}" type="presParOf" srcId="{65C9F0EF-D325-4852-81A5-709A0B81391E}" destId="{6525E237-E7D5-440D-98A0-C13AA664F379}" srcOrd="1" destOrd="0" presId="urn:microsoft.com/office/officeart/2005/8/layout/hProcess7"/>
    <dgm:cxn modelId="{7FA71420-ADD1-4DB2-BF05-2C51AEA562D6}" type="presParOf" srcId="{65C9F0EF-D325-4852-81A5-709A0B81391E}" destId="{FC1F45A9-EB9D-4FCD-BCC7-50361F7ABC03}" srcOrd="2" destOrd="0" presId="urn:microsoft.com/office/officeart/2005/8/layout/hProcess7"/>
    <dgm:cxn modelId="{E542F9CB-57CC-4ABF-95CE-9D3398462624}" type="presParOf" srcId="{C78CD95B-A87E-4CD9-932C-7CE5CDEE4E99}" destId="{02701138-CD4B-4EB7-8908-FC426D08C8C3}" srcOrd="11" destOrd="0" presId="urn:microsoft.com/office/officeart/2005/8/layout/hProcess7"/>
    <dgm:cxn modelId="{747F39CA-DD77-423A-961D-E0F999FB7917}" type="presParOf" srcId="{C78CD95B-A87E-4CD9-932C-7CE5CDEE4E99}" destId="{7B424B53-BB94-4D72-B2DD-31C6A0B768A5}" srcOrd="12" destOrd="0" presId="urn:microsoft.com/office/officeart/2005/8/layout/hProcess7"/>
    <dgm:cxn modelId="{AF2A708F-9660-49B8-9608-FC25A0A26047}" type="presParOf" srcId="{7B424B53-BB94-4D72-B2DD-31C6A0B768A5}" destId="{EA4488B9-A09B-405C-8163-DBFD17384483}" srcOrd="0" destOrd="0" presId="urn:microsoft.com/office/officeart/2005/8/layout/hProcess7"/>
    <dgm:cxn modelId="{11AF4B84-E500-4CD2-A8E3-7E5F30FC1B2E}" type="presParOf" srcId="{7B424B53-BB94-4D72-B2DD-31C6A0B768A5}" destId="{53281ECC-44EB-4A8E-B7CD-1F14EDADC121}" srcOrd="1" destOrd="0" presId="urn:microsoft.com/office/officeart/2005/8/layout/hProcess7"/>
    <dgm:cxn modelId="{152BBCEE-41CF-41EC-86BC-AAB23B821F33}" type="presParOf" srcId="{7B424B53-BB94-4D72-B2DD-31C6A0B768A5}" destId="{B7BB4309-4F8A-4533-ACD0-D3F1B9473273}" srcOrd="2" destOrd="0" presId="urn:microsoft.com/office/officeart/2005/8/layout/hProcess7"/>
    <dgm:cxn modelId="{E94A0EFC-BE56-43CD-A57D-9C8775ED53D5}" type="presParOf" srcId="{C78CD95B-A87E-4CD9-932C-7CE5CDEE4E99}" destId="{4418AFA5-34A2-4513-B0D4-730FE12DC9EC}" srcOrd="13" destOrd="0" presId="urn:microsoft.com/office/officeart/2005/8/layout/hProcess7"/>
    <dgm:cxn modelId="{8BF7C84D-1222-4F5A-B60E-033CEA08DDB3}" type="presParOf" srcId="{C78CD95B-A87E-4CD9-932C-7CE5CDEE4E99}" destId="{614E29E1-8A7D-4873-877C-D34073E54FD7}" srcOrd="14" destOrd="0" presId="urn:microsoft.com/office/officeart/2005/8/layout/hProcess7"/>
    <dgm:cxn modelId="{8BACEAC9-0F71-4F62-BEC6-72CA21C41616}" type="presParOf" srcId="{614E29E1-8A7D-4873-877C-D34073E54FD7}" destId="{F9D34EDF-D8C9-4EEE-8272-8442E0B59F13}" srcOrd="0" destOrd="0" presId="urn:microsoft.com/office/officeart/2005/8/layout/hProcess7"/>
    <dgm:cxn modelId="{93337756-8B7A-4F7C-B1FF-4D54C196A3D0}" type="presParOf" srcId="{614E29E1-8A7D-4873-877C-D34073E54FD7}" destId="{FE4A679A-E977-4D82-BA7F-8BDDC6AA3E91}" srcOrd="1" destOrd="0" presId="urn:microsoft.com/office/officeart/2005/8/layout/hProcess7"/>
    <dgm:cxn modelId="{13C48DE3-84B5-400F-82C6-BFE49B25FE11}" type="presParOf" srcId="{614E29E1-8A7D-4873-877C-D34073E54FD7}" destId="{8070D66E-E09F-48F4-8C77-16B7B74750D1}" srcOrd="2" destOrd="0" presId="urn:microsoft.com/office/officeart/2005/8/layout/hProcess7"/>
    <dgm:cxn modelId="{94D2131B-889A-457E-9591-D99D3DA7E7D8}" type="presParOf" srcId="{C78CD95B-A87E-4CD9-932C-7CE5CDEE4E99}" destId="{77B81D72-8DDA-4AAF-ADA4-02D6FAAFDD19}" srcOrd="15" destOrd="0" presId="urn:microsoft.com/office/officeart/2005/8/layout/hProcess7"/>
    <dgm:cxn modelId="{B1D4C5CA-FDB8-4EA8-B466-1D5BC15CF081}" type="presParOf" srcId="{C78CD95B-A87E-4CD9-932C-7CE5CDEE4E99}" destId="{4AF9B032-F072-4994-81EC-4B50FEF77C81}" srcOrd="16" destOrd="0" presId="urn:microsoft.com/office/officeart/2005/8/layout/hProcess7"/>
    <dgm:cxn modelId="{B75BEE71-429A-4D80-A38F-B28D4236B176}" type="presParOf" srcId="{4AF9B032-F072-4994-81EC-4B50FEF77C81}" destId="{817D4177-3D1C-4F92-B0FE-586646520AE7}" srcOrd="0" destOrd="0" presId="urn:microsoft.com/office/officeart/2005/8/layout/hProcess7"/>
    <dgm:cxn modelId="{CF9EF902-881D-4489-B458-E03FE9C70129}" type="presParOf" srcId="{4AF9B032-F072-4994-81EC-4B50FEF77C81}" destId="{2F3DE369-D00A-458F-BE93-854CFB67AC77}" srcOrd="1" destOrd="0" presId="urn:microsoft.com/office/officeart/2005/8/layout/hProcess7"/>
    <dgm:cxn modelId="{4F44652F-BCC6-488C-84F7-5353BC2A42EE}" type="presParOf" srcId="{4AF9B032-F072-4994-81EC-4B50FEF77C81}" destId="{449ED076-2B26-42BB-9914-B2345234F5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971D6-B3B6-4EFD-89E0-E72B6E95CD51}">
      <dsp:nvSpPr>
        <dsp:cNvPr id="0" name=""/>
        <dsp:cNvSpPr/>
      </dsp:nvSpPr>
      <dsp:spPr>
        <a:xfrm>
          <a:off x="5853" y="164302"/>
          <a:ext cx="2043558" cy="245227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Machine/Line Level</a:t>
          </a:r>
          <a:endParaRPr lang="en-US" sz="1900" kern="1200" dirty="0"/>
        </a:p>
      </dsp:txBody>
      <dsp:txXfrm rot="16200000">
        <a:off x="-795221" y="965377"/>
        <a:ext cx="2010862" cy="408711"/>
      </dsp:txXfrm>
    </dsp:sp>
    <dsp:sp modelId="{B20F395F-D341-467E-93D9-4AD327C74577}">
      <dsp:nvSpPr>
        <dsp:cNvPr id="0" name=""/>
        <dsp:cNvSpPr/>
      </dsp:nvSpPr>
      <dsp:spPr>
        <a:xfrm>
          <a:off x="414565" y="164302"/>
          <a:ext cx="1522451" cy="24522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Level Control</a:t>
          </a:r>
          <a:endParaRPr lang="en-US" sz="1900" kern="1200" dirty="0"/>
        </a:p>
      </dsp:txBody>
      <dsp:txXfrm>
        <a:off x="414565" y="164302"/>
        <a:ext cx="1522451" cy="2452270"/>
      </dsp:txXfrm>
    </dsp:sp>
    <dsp:sp modelId="{5BACF467-1AD4-4EAF-A5B9-1B988E7EB133}">
      <dsp:nvSpPr>
        <dsp:cNvPr id="0" name=""/>
        <dsp:cNvSpPr/>
      </dsp:nvSpPr>
      <dsp:spPr>
        <a:xfrm>
          <a:off x="2120936" y="164302"/>
          <a:ext cx="2043558" cy="2452270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Factory Level</a:t>
          </a:r>
          <a:endParaRPr lang="en-US" sz="1900" kern="1200" dirty="0"/>
        </a:p>
      </dsp:txBody>
      <dsp:txXfrm rot="16200000">
        <a:off x="1319861" y="965377"/>
        <a:ext cx="2010862" cy="408711"/>
      </dsp:txXfrm>
    </dsp:sp>
    <dsp:sp modelId="{282A1F82-44DD-4E6B-AFAF-2ABC3EA185EA}">
      <dsp:nvSpPr>
        <dsp:cNvPr id="0" name=""/>
        <dsp:cNvSpPr/>
      </dsp:nvSpPr>
      <dsp:spPr>
        <a:xfrm rot="5400000">
          <a:off x="1950973" y="2113150"/>
          <a:ext cx="360362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A8A4-D1E2-4218-B52C-AE1115D31C93}">
      <dsp:nvSpPr>
        <dsp:cNvPr id="0" name=""/>
        <dsp:cNvSpPr/>
      </dsp:nvSpPr>
      <dsp:spPr>
        <a:xfrm>
          <a:off x="2529648" y="164302"/>
          <a:ext cx="1522451" cy="24522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Plant Control </a:t>
          </a:r>
          <a:endParaRPr lang="en-US" sz="1900" kern="1200" dirty="0"/>
        </a:p>
      </dsp:txBody>
      <dsp:txXfrm>
        <a:off x="2529648" y="164302"/>
        <a:ext cx="1522451" cy="2452270"/>
      </dsp:txXfrm>
    </dsp:sp>
    <dsp:sp modelId="{BF2DBD8B-18D3-4B0C-A838-ED55A0A6B036}">
      <dsp:nvSpPr>
        <dsp:cNvPr id="0" name=""/>
        <dsp:cNvSpPr/>
      </dsp:nvSpPr>
      <dsp:spPr>
        <a:xfrm>
          <a:off x="4236020" y="164302"/>
          <a:ext cx="2043558" cy="245227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Factory Level</a:t>
          </a:r>
          <a:endParaRPr lang="en-US" sz="1900" kern="1200" dirty="0"/>
        </a:p>
      </dsp:txBody>
      <dsp:txXfrm rot="16200000">
        <a:off x="3434945" y="965377"/>
        <a:ext cx="2010862" cy="408711"/>
      </dsp:txXfrm>
    </dsp:sp>
    <dsp:sp modelId="{CAA435A0-7C65-4039-B43F-D4D340634BFE}">
      <dsp:nvSpPr>
        <dsp:cNvPr id="0" name=""/>
        <dsp:cNvSpPr/>
      </dsp:nvSpPr>
      <dsp:spPr>
        <a:xfrm rot="5400000">
          <a:off x="4066057" y="2113150"/>
          <a:ext cx="360362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06FF-9C9D-42FE-B618-74F584DE9B27}">
      <dsp:nvSpPr>
        <dsp:cNvPr id="0" name=""/>
        <dsp:cNvSpPr/>
      </dsp:nvSpPr>
      <dsp:spPr>
        <a:xfrm>
          <a:off x="4644732" y="164302"/>
          <a:ext cx="1522451" cy="24522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Manufacturing Execution</a:t>
          </a:r>
          <a:endParaRPr lang="en-US" sz="1900" kern="1200" dirty="0"/>
        </a:p>
      </dsp:txBody>
      <dsp:txXfrm>
        <a:off x="4644732" y="164302"/>
        <a:ext cx="1522451" cy="2452270"/>
      </dsp:txXfrm>
    </dsp:sp>
    <dsp:sp modelId="{EA4488B9-A09B-405C-8163-DBFD17384483}">
      <dsp:nvSpPr>
        <dsp:cNvPr id="0" name=""/>
        <dsp:cNvSpPr/>
      </dsp:nvSpPr>
      <dsp:spPr>
        <a:xfrm>
          <a:off x="6351104" y="164302"/>
          <a:ext cx="2043558" cy="245227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Enterprise Level</a:t>
          </a:r>
          <a:endParaRPr lang="en-US" sz="1900" kern="1200" dirty="0"/>
        </a:p>
      </dsp:txBody>
      <dsp:txXfrm rot="16200000">
        <a:off x="5550028" y="965377"/>
        <a:ext cx="2010862" cy="408711"/>
      </dsp:txXfrm>
    </dsp:sp>
    <dsp:sp modelId="{6525E237-E7D5-440D-98A0-C13AA664F379}">
      <dsp:nvSpPr>
        <dsp:cNvPr id="0" name=""/>
        <dsp:cNvSpPr/>
      </dsp:nvSpPr>
      <dsp:spPr>
        <a:xfrm rot="5400000">
          <a:off x="6181140" y="2113150"/>
          <a:ext cx="360362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B4309-4F8A-4533-ACD0-D3F1B9473273}">
      <dsp:nvSpPr>
        <dsp:cNvPr id="0" name=""/>
        <dsp:cNvSpPr/>
      </dsp:nvSpPr>
      <dsp:spPr>
        <a:xfrm>
          <a:off x="6759815" y="164302"/>
          <a:ext cx="1522451" cy="24522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Enterprise Systems</a:t>
          </a:r>
          <a:endParaRPr lang="en-US" sz="1900" kern="1200" dirty="0"/>
        </a:p>
      </dsp:txBody>
      <dsp:txXfrm>
        <a:off x="6759815" y="164302"/>
        <a:ext cx="1522451" cy="2452270"/>
      </dsp:txXfrm>
    </dsp:sp>
    <dsp:sp modelId="{817D4177-3D1C-4F92-B0FE-586646520AE7}">
      <dsp:nvSpPr>
        <dsp:cNvPr id="0" name=""/>
        <dsp:cNvSpPr/>
      </dsp:nvSpPr>
      <dsp:spPr>
        <a:xfrm>
          <a:off x="8466187" y="164302"/>
          <a:ext cx="2043558" cy="2452270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Enterprise Level</a:t>
          </a:r>
          <a:endParaRPr lang="en-US" sz="1900" kern="1200" dirty="0"/>
        </a:p>
      </dsp:txBody>
      <dsp:txXfrm rot="16200000">
        <a:off x="7665112" y="965377"/>
        <a:ext cx="2010862" cy="408711"/>
      </dsp:txXfrm>
    </dsp:sp>
    <dsp:sp modelId="{FE4A679A-E977-4D82-BA7F-8BDDC6AA3E91}">
      <dsp:nvSpPr>
        <dsp:cNvPr id="0" name=""/>
        <dsp:cNvSpPr/>
      </dsp:nvSpPr>
      <dsp:spPr>
        <a:xfrm rot="5400000">
          <a:off x="8296224" y="2113150"/>
          <a:ext cx="360362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ED076-2B26-42BB-9914-B2345234F572}">
      <dsp:nvSpPr>
        <dsp:cNvPr id="0" name=""/>
        <dsp:cNvSpPr/>
      </dsp:nvSpPr>
      <dsp:spPr>
        <a:xfrm>
          <a:off x="8874899" y="164302"/>
          <a:ext cx="1522451" cy="24522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Cloud Systems</a:t>
          </a:r>
          <a:endParaRPr lang="en-US" sz="1900" kern="1200" dirty="0"/>
        </a:p>
      </dsp:txBody>
      <dsp:txXfrm>
        <a:off x="8874899" y="164302"/>
        <a:ext cx="1522451" cy="2452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https://www.intellic.online/products/iiot-mini-course/categories/3362300/posts/11220521</a:t>
            </a:r>
          </a:p>
          <a:p>
            <a:r>
              <a:rPr lang="en-US" dirty="0" smtClean="0"/>
              <a:t>No More Paper</a:t>
            </a:r>
          </a:p>
          <a:p>
            <a:r>
              <a:rPr lang="en-US" dirty="0" smtClean="0"/>
              <a:t>Connected Enterprise</a:t>
            </a:r>
          </a:p>
          <a:p>
            <a:r>
              <a:rPr lang="en-US" dirty="0" smtClean="0"/>
              <a:t>Real-Time Metrics (not just SCADA</a:t>
            </a:r>
            <a:r>
              <a:rPr lang="en-US" baseline="0" dirty="0" smtClean="0"/>
              <a:t> – but schedule, new sales, hot sales, current exchange rates, disruption in our supply partner, current weather)</a:t>
            </a:r>
          </a:p>
          <a:p>
            <a:r>
              <a:rPr lang="en-US" baseline="0" dirty="0" smtClean="0"/>
              <a:t>Data Analytics (real-time, not just data from floor, but from the past)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205653"/>
            <a:ext cx="9409569" cy="25526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What is a Smart Factory?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270826"/>
              </p:ext>
            </p:extLst>
          </p:nvPr>
        </p:nvGraphicFramePr>
        <p:xfrm>
          <a:off x="824653" y="883498"/>
          <a:ext cx="10515600" cy="278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4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5201"/>
            <a:ext cx="10515600" cy="3941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dirty="0" smtClean="0"/>
              <a:t>Smart factory </a:t>
            </a:r>
            <a:r>
              <a:rPr lang="en-US" dirty="0"/>
              <a:t>is a production facility in which people, machines, </a:t>
            </a:r>
            <a:r>
              <a:rPr lang="en-US" dirty="0" smtClean="0"/>
              <a:t>and associated operational technology and information technology systems instantly </a:t>
            </a:r>
            <a:r>
              <a:rPr lang="en-US" dirty="0"/>
              <a:t>share information </a:t>
            </a:r>
            <a:r>
              <a:rPr lang="en-US" dirty="0" smtClean="0"/>
              <a:t>across </a:t>
            </a:r>
            <a:r>
              <a:rPr lang="en-US" dirty="0"/>
              <a:t>all stages of the production </a:t>
            </a:r>
            <a:r>
              <a:rPr lang="en-US" dirty="0" smtClean="0"/>
              <a:t>process in the right format, to the right person and in real-time.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 is enabled </a:t>
            </a:r>
            <a:r>
              <a:rPr lang="en-US" dirty="0"/>
              <a:t>by smart sensors</a:t>
            </a:r>
            <a:r>
              <a:rPr lang="en-US" dirty="0" smtClean="0"/>
              <a:t>, connected machines, inter-connected IT systems, and analytics from the machine, factory and cloud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6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1637"/>
            <a:ext cx="10515600" cy="722870"/>
          </a:xfrm>
        </p:spPr>
        <p:txBody>
          <a:bodyPr/>
          <a:lstStyle/>
          <a:p>
            <a:r>
              <a:rPr lang="en-US" dirty="0" smtClean="0"/>
              <a:t>What is Digital Factory NOT?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39147"/>
            <a:ext cx="10515600" cy="45378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PEOPLE</a:t>
            </a:r>
          </a:p>
          <a:p>
            <a:endParaRPr lang="en-US" dirty="0" smtClean="0"/>
          </a:p>
          <a:p>
            <a:r>
              <a:rPr lang="en-US" dirty="0"/>
              <a:t>Closed Software Systems</a:t>
            </a:r>
          </a:p>
          <a:p>
            <a:endParaRPr lang="en-US" dirty="0" smtClean="0"/>
          </a:p>
          <a:p>
            <a:r>
              <a:rPr lang="en-US" dirty="0" smtClean="0"/>
              <a:t>Siloed </a:t>
            </a:r>
            <a:r>
              <a:rPr lang="en-US" dirty="0"/>
              <a:t>IT Systems</a:t>
            </a:r>
          </a:p>
          <a:p>
            <a:endParaRPr lang="en-US" dirty="0" smtClean="0"/>
          </a:p>
          <a:p>
            <a:r>
              <a:rPr lang="en-US" dirty="0" smtClean="0"/>
              <a:t>Digital </a:t>
            </a:r>
            <a:r>
              <a:rPr lang="en-US" dirty="0"/>
              <a:t>Schedule</a:t>
            </a:r>
          </a:p>
          <a:p>
            <a:endParaRPr lang="en-US" dirty="0" smtClean="0"/>
          </a:p>
          <a:p>
            <a:r>
              <a:rPr lang="en-US" dirty="0" smtClean="0"/>
              <a:t>ANDON Boards</a:t>
            </a:r>
          </a:p>
          <a:p>
            <a:endParaRPr lang="en-US" dirty="0" smtClean="0"/>
          </a:p>
          <a:p>
            <a:r>
              <a:rPr lang="en-US" dirty="0" smtClean="0"/>
              <a:t>Email Notification / Zoom Meetings / Slack Communications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0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200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Light</vt:lpstr>
      <vt:lpstr>Lato Regular</vt:lpstr>
      <vt:lpstr>Office Theme</vt:lpstr>
      <vt:lpstr>PowerPoint Presentation</vt:lpstr>
      <vt:lpstr>PowerPoint Presentation</vt:lpstr>
      <vt:lpstr>So what is it?</vt:lpstr>
      <vt:lpstr>What is Digital Factory NOT?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53</cp:revision>
  <dcterms:created xsi:type="dcterms:W3CDTF">2020-12-28T16:41:43Z</dcterms:created>
  <dcterms:modified xsi:type="dcterms:W3CDTF">2021-01-09T14:55:09Z</dcterms:modified>
</cp:coreProperties>
</file>