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2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82" r:id="rId3"/>
    <p:sldId id="283" r:id="rId4"/>
    <p:sldId id="286" r:id="rId5"/>
    <p:sldId id="284" r:id="rId6"/>
    <p:sldId id="2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E6C"/>
    <a:srgbClr val="D23200"/>
    <a:srgbClr val="FF5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57" autoAdjust="0"/>
  </p:normalViewPr>
  <p:slideViewPr>
    <p:cSldViewPr snapToGrid="0">
      <p:cViewPr varScale="1">
        <p:scale>
          <a:sx n="148" d="100"/>
          <a:sy n="148" d="100"/>
        </p:scale>
        <p:origin x="78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1-16T16:11:31.22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9B36010-D622-4109-8469-1882189BD225}" emma:medium="tactile" emma:mode="ink">
          <msink:context xmlns:msink="http://schemas.microsoft.com/ink/2010/main" type="inkDrawing" rotatedBoundingBox="3124,15341 7976,13872 8739,16389 3886,17858" hotPoints="8757,14356 6638,16756 3445,16995 5564,14594" semanticType="enclosure" shapeName="Ellipse">
            <msink:sourceLink direction="with" ref="{74535CEF-DD12-41E3-B601-22E2C4227B5D}"/>
          </msink:context>
        </emma:interpretation>
      </emma:emma>
    </inkml:annotationXML>
    <inkml:trace contextRef="#ctx0" brushRef="#br0">19 661 30 0,'0'0'85'0,"0"0"1"0,0 0-6 0,0 0 0 15,0 0 13-15,0 0 15 0,0 0-10 0,0 0-6 16,0 0 14-16,0 0-4 0,0 0-4 0,0 0 7 16,0 0 1-16,-11 5 3 0,11-5 5 0,0 0-1 15,0 0 1-15,0 0-3 0,0 0 1 0,-9 4-2 16,9-4 3-16,0 0 3 0,0 0 8 0,0 0-9 15,0 0 2-15,0 0 3 0,0 0-11 0,0 0 3 16,0 0-7-16,0 0-11 0,0 0 1 0,0 0-5 16,0 0-23-16,0 0-16 0,0 0 0 0,-5-6-4 15,5 6 4-15,0 0 0 0,0 0-3 0,25-8-6 16,0 1-11-16,-3-1-1 0,4-5-2 0,4 0 3 16,1 0-8-16,5-2 2 0,12-3 18 0,8 1-15 15,3-6 10-15,22-2 0 0,-20 6-9 0,3 0-13 16,17-6 1-16,-16 2-3 0,-9 2-3 0,5 2-2 15,-8 1 10-15,-2 3-7 0,-4 3 14 0,9 2-3 16,3 1-6-16,-9-4-5 0,3 3-8 0,-3-2-2 16,-2 1 1-16,2-3-6 0,-13 9 6 0,16-7-14 15,-3 2 8-15,3 3 6 0,-3 1 8 16,3 0-11-16,3-2-8 0,3-1-4 0,-9-5 3 0,12 2-4 16,-9 3-7-16,3-2 7 0,-3 1-3 0,3-1 5 15,5 0 1-15,-8 4 3 0,3-4-6 0,-3 1-6 16,-16 3-4-16,-6-2-3 0,5 1-4 0,-5-3-7 15,-3 4 3-15,-3 0 4 0,-6 3 4 0,4-1 6 16,-4 2 9-16,-2 0-6 0,-3 2 0 0,0-1-4 16,-6-4 2-16,-8 6 4 0,9-5 10 0,-9 5 5 15,11-2 10-15,-11 2 15 0,0 0 1 0,0 0 10 16,17 0-2-16,-17 0 2 0,0 0-8 0,0 0 1 16,2-5 1-16,-2 5-1 0,0 0-10 0,0 0 1 15,0 0 22-15,0 0-9 0,0 0 2 0,0 0-17 16,0 0 2-16,12-5-3 0,-12 5-13 0,0 0 6 15,0 0-4-15,0 0 3 0,0 0 5 0,0 0 11 16,0 0-11-16,0 0-9 0,0 0-7 0,0 0 4 16,0 0-7-16,11 10 8 0,-11-10-2 0,8 13 4 15,-2-2 8-15,-1 4 0 0,1 0 8 0,5 2 7 16,3 6-12-16,-3 2 10 0,0-3-23 0,3 3 6 16,-2 2 8-16,-1 2 6 0,-3 1 5 0,9 2 9 15,3 12-5-15,2 0 6 0,-3-1-4 0,4-1 5 16,-9-12-3-16,0 3 9 0,3 12 3 0,-1-3 7 15,4 2 3-15,-1 1-3 0,4-1-9 0,-4-1-2 16,-2-12-3-16,3 14-7 0,-4-14-5 16,4 1-2-16,2 16 0 0,-8-3 0 0,9 2 2 15,-9-4-8-15,11 0 0 0,-8-13 4 0,-1 2-9 16,-2 0-4-16,3 0 0 0,-3 1-4 0,-3-2 0 0,6 3 5 16,-3 8 1-16,6-11-1 0,-9 0-5 0,8-1 0 15,-7-4-5-15,4-2 1 0,-2-2-4 0,-8-6 0 16,5 2 8-16,-5 0-1 0,-1-3 1 0,1 2-1 15,-1-6-7-15,-2 1-5 0,3-2-6 0,-1-4-8 16,1 0 0-16,-3-2 0 0,-3-4 2 0,5 7 4 16,-5-7 5-16,0 6 1 0,0-6-3 15,3 8 4-15,-3-8-5 0,0 0 0 0,0 0 1 16,0 0-2-16,0 0 2 0,0 0 5 0,0 0 2 16,0 0-5-16,0 0-2 0,0 0 2 0,0 0-6 0,0 0-1 15,0 0-2-15,-17 0 6 0,6 2 6 0,6 0 4 16,-9 2 0-16,2 0-4 0,1 1 3 0,-3-2-6 15,-5 4-3-15,-9 0-3 0,-3-2 1 0,6 4 5 16,-17 2 6-16,11-1 7 0,-22 5-11 0,22-2-3 16,-25 6-2-16,3-3-9 0,-3 3-12 0,-5-2 0 15,-23 7 8-15,23-7 7 0,-29 17 8 0,9 0-4 16,22-12-10-16,-27 7 7 0,-4 0-5 0,4-2 1 16,-4-3 3-16,-2 7 9 0,8 0 5 0,-2 1 14 15,30-6-10-15,-9-4 5 0,-21 14 5 0,2-15 6 16,0 11 29-16,28-9 6 0,-5-1-2 0,8 1-4 15,2 2-2-15,4-3-3 0,10-7-6 0,-7 3-5 16,10-6-4-16,1-1-1 0,-1 3 5 0,3-3 0 16,6 3-2-16,8-3-3 0,3-1-7 0,-2-4 4 15,7 0-13-15,-2-2-1 0,0 0-6 0,2 4 17 16,-2-4 3-16,6-1-7 0,-1 4 3 0,6-7-5 16,-11 4-5-16,11-4-5 0,-3 2 1 0,3-2 4 15,-11 1 7-15,11-1 7 0,-6 2 13 0,6-2-1 16,0 0 3-16,-11 2-5 0,11-2-1 0,0 0 3 15,-5-11-4-15,-4 9 3 0,9 2 2 0,-11-9 4 16,5 2 4-16,1 5-4 0,-1-3-10 0,6 5-4 16,-8-14-6-16,2 4-2 0,1-3-8 0,-6-3 5 15,2 4-9-15,-2-2 10 0,5-3 1 0,-5 0 0 16,8 0-6-16,-8-8-2 0,0-1-7 0,0-3-5 16,-9-14-4-16,4 9-3 0,-10-11 1 0,1-1-6 15,0-2 2-15,3-3-12 0,8 0-1 0,-17-26-4 16,9 26-3-16,-15-25-12 0,1-1 2 0,11 26 5 15,-12-25 4-15,7 23 7 0,-1-21 4 0,9 28 8 16,-4-3 1-16,1 1-1 0,3 1 2 0,-3 0 1 16,0 5-4-16,8 0 0 0,-8-2-7 0,11 12 6 15,-9 3 1-15,9-1 9 0,-2 3 4 0,-4 3 8 16,3 0-1-16,6 8-1 0,3 0 0 0,2 3-3 16,1 1 7-16,-1 4-5 0,0-1-3 0,6-1 2 15,0 10 2-15,-11-13-2 0,11 13 1 0,-3-8-6 16,3 8 13-16,-5-5-2 0,5 5-4 0,0 0-8 15,0 0 6-15,0 0-4 0,0 0-10 0,0 0 0 16,0 0-1-16,0-13 4 0,0 13 0 0,0 0 4 16,0 0 3-16,0 0 3 0,0 0-10 0,0 0 0 15,0 0 1-15,0 0-7 0,0 0 4 0,0 0 4 16,0 0-1-16,0 0 1 0,0 0 3 0,0 0 4 16,0 0 4-16,0 0 9 0,0 0 0 0,0 0-6 15,0 0-4-15,0 0 5 0,0 0-3 0,0 0-5 16,0 0 1-16,0 0 1 0,0 0-3 0,0 0-1 15,0 0 5-15,0 0 5 0,0 0 2 0,0 0 0 16,0 0-7-16,0 0 2 0,5-14-1 0,9 11-6 16,-8-1-2-16,14-3 4 0,-4-2-4 0,9-3 1 15,6 1 0-15,3-1 5 0,-4-4 0 0,21-3 6 16,-4-3-3-16,9 0 0 0,6 2-1 0,2 1-9 16,-8 0 3-16,5 0-2 0,-8 4 1 0,-16 3 0 15,-6-1-15-15,-1 1-1 0,-10 5 2 16,-3-1 3-16,-6 4 6 0,-3 2 7 0,-8 2 0 15,17-7 1-15,-17 7-1 0,11-1-5 0,-11 1 4 16,0 0-14-16,14-4-23 0,-14 4-27 0,0 0-21 0,0 0-40 16,0 0-48-16,0 0-56 0,0 0-80 0,0 0-86 15,0 0-275-15,0 0-729 0,0 0 323 16</inkml:trace>
    <inkml:trace contextRef="#ctx0" brushRef="#br0" timeOffset="7335.6292">2752 43 191 0,'-11'-2'183'16,"11"2"-11"-16,0 0-9 0,0-7-3 0,0 7-13 16,0 0-22-16,0 0-13 0,0 0-4 0,17-14-18 15,-11 8-7-15,5-2 2 0,3-1-1 0,8 1-1 16,-2-4 1-16,10 1-9 0,-4 0-5 0,7-5-4 15,-5 3-7-15,0-2 0 0,3 1-5 0,0 0 4 16,5 4-8-16,0-3-4 16,1-2-8-16,-7 4-6 15,1-5-6-15,0 2 5 0,2 2-4 0,-5-1 3 0,-5 3-3 0,2 1 2 0,-3 2-10 0,-8 0-5 16,6-1-5-16,-4 0-1 0,-2-1 3 0,-2 4 4 16,-7 0 0-16,6 1-3 0,6 1-4 0,-8-2-3 15,10-5-1-15,-11 4-2 0,1 0 1 0,-4 3 4 0,9-2 1 16,-5 3 6-16,5 0-8 0,-3-2-5 15,-3-2-2-15,-2 1-2 0,5 0 3 0,-2 2 3 16,2-1 7-16,0 1-5 0,0 3-2 0,0-3-5 16,-2-1 1-16,-4-1-4 0,6 3 1 0,-5 2 3 15,-6 0 4-15,20 0 3 0,-15 0-2 0,4-2-8 0,-9 2 3 16,11 0-1-16,-11 0 12 0,11 2 0 16,-6 2 10-16,-5-4 12 0,12 10 9 0,-4-5 3 15,3 5-3-15,-2 1 9 0,-1 0 0 0,0 3 1 0,4 2 12 16,2 7 10-16,2 3 0 0,1 2 7 15,-3 1-3-15,6 0-1 0,-9 3 12 0,14 10-19 16,-3 0 7-16,1 1 9 0,2 2 6 0,3-3-10 16,0-1 5-16,2-2-13 0,-4 0 5 0,2 5 7 15,-3 1-7-15,0-1 5 0,6 0-7 0,2 0-1 0,1-1-14 16,-15-12-10-16,4 8 2 0,-1-13-4 16,-2 6 11-16,2 8-4 0,0-10 3 0,-5 0-3 0,3-2-2 15,-6-4-4-15,0 0 0 0,2-3 2 16,-2 3 32-16,0-4-7 0,-3-3-8 0,1-2-10 0,-4-1-6 15,0-4-9-15,-2 1-2 0,-3-1 1 0,2 0 2 16,4 1-10-16,-1-4 2 0,-2-1-9 0,-3-1-5 16,-3-5-8-16,2 7 6 0,-2-7 2 15,3 7 2-15,-3-7-2 0,6 5-1 0,-6-5-2 0,0 0-5 16,0 0 3-16,0 0-8 0,0 0 2 0,0 0 2 16,0 0 4-16,0 7-3 0,0-7-2 0,0 0-6 15,0 0-4-15,0 0-4 0,0 0 3 0,0 0-2 16,0 0 0-16,0 0-2 0,0 0 0 0,-6 8-16 15,1-5 1-15,-4 0-3 0,-2 1 3 0,-3 2 3 16,0 4 1-16,-6-3 10 0,4 3-2 16,-7-2-3-16,-5 4 0 0,-2-1-5 0,4 2 1 0,-10 0 7 15,-11 11 2-15,10-9 4 0,7 0 2 0,-1 3 4 16,-6-1 1-16,7 1 1 0,-7-5 1 0,9 3 3 16,-5-2 1-16,5 1 7 0,-3 0-1 0,12 2-3 15,-7-2-2-15,1-1-3 0,3-3-6 0,11-1 0 16,-6-3 1-16,-3 2 4 0,12-2 0 15,-3-1-1-15,5 1-2 0,-5 0-6 0,6-2 0 0,-4-1-3 16,-2-1 3-16,5-2-1 0,-2 3 8 0,0 0 1 16,5 0 0-16,-8-1-1 0,11-3-6 0,-9 4-10 15,4-1 3-15,5-3 4 0,-17 1 3 0,11 0 3 16,6-1 6-16,-8 2-2 0,8-2-2 0,-6 5-7 16,6-5-4-16,0 0-3 0,-16-3-6 0,16 3-12 15,0 0-8-15,-6 2-20 0,6-2-25 0,0 0-32 16,0 0-53-16,0 0-49 0,0 0-50 0,-6-7-52 15,6 7-72-15,-5-5-57 0,5 5-281 0,0 0-783 16,0 0 348-16</inkml:trace>
    <inkml:trace contextRef="#ctx0" brushRef="#br0" timeOffset="15348.7909">195 1129 6 0,'-11'-4'22'0,"11"4"1"0,-9-3 4 0,4 1 8 16,5 2 5-16,-6-3-5 0,6 3-3 0,-11-5-10 15,6-1-3-15,2 2-1 0,3 4-4 0,-17-8 5 16,11 5 0-16,-5-1 1 0,3 0 6 0,2 2 0 15,1-1-6-15,5 3-13 0,-17-9 5 0,8 4-7 16,4 0 1-16,-6 1-2 0,0 3 14 0,2-3-10 16,-2 2 11-16,5 1 2 0,6 1 24 0,-14 0-16 15,14 0-7-15,-11 0 7 0,11 0-3 0,-11-2 7 16,5 0-2-16,6 2 8 0,-14 2 14 0,14-2 15 16,-11 1-6-16,11-1 2 0,-5 4 10 0,5-4 10 15,0 0 3-15,0 0 4 0,0 0 1 0,0 0 4 16,-9-4 1-16,9 4 6 0,0 0 0 0,0 0-5 15,0 0-3-15,0 0-2 0,0 0-8 0,0 0-6 16,0 0 0-16,-5-4 1 0,5 4-6 0,0 0 2 16,0 0-6-16,0 0 5 0,0 0-6 0,0 0 4 15,0 0-6-15,0 0-5 0,0 0-6 0,0 0-2 16,0 0 0-16,0 0-4 0,0 0 4 0,0 0 2 16,0 0-1-16,0 0 1 0,0 0-1 0,0 0-6 15,0 0-9-15,0 0-5 0,0 0-5 0,0 0-9 16,0 0-1-16,0 0 3 0,0 0 6 0,0 0 2 15,0 0-7-15,0 0 0 0,0-12-10 0,0 12-2 16,0 0-6-16,5-13 2 0,-5 13-4 0,0-8 6 16,0 8-2-16,0 0 9 0,3-10 5 0,-3 10 2 15,0 0 5-15,6-7-14 0,-6 7 0 0,5-8-7 16,-5 8 3-16,0-8-10 0,0 8 8 0,6-4 0 16,-6 4 1-16,5-7 3 0,1 4-2 0,2-3-10 15,-2 1 2-15,5 0 5 0,0-4-2 0,-2 5-5 16,2-4 3-16,6-3 8 0,-3 2 2 0,2 0 0 15,-2-2 4-15,14-4 6 0,-8 6-7 0,0-4-5 16,2 2-1-16,-8 0 0 0,14-4-3 0,-14 7-7 16,8-2 2-16,-8 1 13 0,3 0 2 0,2 2-3 15,7-5 3-15,-10 5-14 0,4-2 4 0,-9-2 1 16,9 1 7-16,2-4-8 0,-8 3 3 0,8 0 9 16,-2-2 16-16,5 2-16 0,3-6 28 0,3 4-26 15,-6-2 3-15,0 0-1 0,3-2-4 0,-3-1 0 16,0 2 5-16,1 2-2 0,-10 4 15 0,4 0-13 15,-3 2 12-15,2-1-23 0,4 2-5 0,-4 0 0 16,-2-3-2-16,2-2-6 0,4 2 9 0,-9-2 8 16,3 3 4-16,2-1-3 0,6-1 0 0,3-2-4 15,-8 0-10-15,5 2 5 0,-3-3-5 0,3 1 2 16,1 1 12-16,-1 0 6 0,3 0 5 0,2 0-4 16,-4 3-9-16,4 0-2 0,-4-3 3 0,1 2-3 15,-7-2-10-15,2 5 2 0,-8-1 8 0,3 2 6 16,3-1 0-16,-1 3-6 0,-2-2-8 0,5 0-2 15,-8 0 1-15,3-1-6 0,-8 0-2 0,7 1 11 16,-2-1 3-16,-3 2 16 0,12-2 0 0,-9 0-8 16,8 0 11-16,3-3-5 0,-5-3 3 0,5 0 1 15,-3-2-3-15,4 1 2 0,-1-1 8 0,-3 2 1 16,3-3 2-16,0 4-3 0,3 1-3 0,-3-2-6 16,-5 5-1-16,-3-1-14 0,-3-3 12 0,3 3-8 15,-3 0-3-15,2 2-2 0,1 1 9 0,-3 0-5 16,3 0-3-16,-3 1-1 0,3 0-1 0,-6 1 0 15,-3-3-3-15,3 0 2 0,9-2 7 0,-9 2 2 16,9-1 9-16,-4-1 2 0,15 0-2 0,-6-2-3 16,-2 1-5-16,2-4-3 0,6 0 0 0,-4 1-1 15,-1-4 0-15,-1 5 7 0,-6 1-1 0,9 4-4 16,-3-2 0-16,-5 4-4 0,2-3-4 0,-8 0-2 16,3 1-6-16,3-2 2 0,-4 0 3 0,-2 1 0 15,3 1 3-15,-6 1 2 0,9 1 0 0,-3-4-3 16,-3 2-6-16,8-3 0 0,-8 1-6 0,3 0 2 15,-3 0 2-15,8-1 5 0,3 1 2 0,0 0 0 16,6-2-1-16,-6 1-1 0,-8 3-4 0,8-4-2 16,-2 2-6-16,-4 1 6 0,-8 1-4 0,9-1 6 15,-3 3 4-15,-6 2-1 0,8-2 1 0,-5 1-1 16,-2 2-8-16,-1-1 1 0,3-2-4 0,-9 3 3 16,7-2 0-16,-1 0 7 0,-3 1 5 0,3 0-4 15,0 2 3-15,3-4-5 0,-2 3-1 0,-1-4-4 16,3 2-3-16,-3 0 0 0,3 0 3 0,-3 2 4 15,-11 2 7-15,17-6-4 0,-3 5 0 0,-9-2-7 16,7 1 0-16,-12 2-4 0,16-5-1 0,-16 5 2 16,9-3 1-16,-9 3 4 0,0 0 2 0,11-2 0 15,-11 2-1-15,0 0-5 0,14 2-3 0,-14-2-2 16,0 0-4-16,0 0 1 0,8-5 6 0,-8 5 1 16,0 0 8-16,0 0-3 0,0 0 0 0,14 2-2 15,-14-2-3-15,0 0 1 0,17-1-4 0,-17 1 1 16,8 2 4-16,-8-2 4 0,12 2-1 0,-12-2-2 15,11 4-4-15,-3-1-1 0,3-1-8 0,-11-2-1 16,17 1 2-16,-17-1 3 0,9 5 1 0,-4-1 6 16,-5-4 1-16,20 8 0 0,-12-3 1 0,0 0-5 15,6-1-6-15,0 1 4 0,-5-2 3 0,2 2 1 16,0 0 3-16,-2 1 10 0,2-1-5 0,-3-1-2 16,3 1-2-16,0 1-2 0,1-1-2 0,-1-2-4 15,-3 4 4-15,6 0 0 0,-5 0 1 0,-1 0 7 16,3 1 2-16,6 3-3 0,-9-3-2 0,3 1-2 15,1-2-1-15,-4 1-2 0,3 0-1 0,3 3 3 16,-3 1 6-16,1 2 0 0,7 0 4 0,-8 0-5 16,9 5-3-16,-9-6 1 0,6 1-1 0,-6-2-6 15,3 1 1-15,0 0 6 0,-3 1 6 0,6 4 2 16,0 0-2-16,5 1-3 0,-5-1 4 0,8 0-9 16,-14-5 5-16,0-1-4 0,6 3 0 0,-3 0 6 15,3 6 3-15,2-1 5 0,-2-2 0 0,-3 2-3 0,3-4 2 16,2 2-7-16,-5-4-4 0,-2 0 0 15,-1 0 2-15,3 0 1 0,-3 1 3 0,0-2 6 16,3 1-1-16,-3 4 0 0,9-3 2 0,-6-2-10 16,0-2 0-16,-3 1-2 0,0 2 2 0,-2-2 0 15,5 2 4-15,-6 0 4 0,0 0-2 0,6 3-2 0,0-5-3 16,0 1-2-16,-3-2-4 0,-2-2 2 16,2 4 0-16,-5-3 1 0,5 5 3 0,-3 0 3 15,-2 0 1-15,10-2-3 0,-2 3-1 0,-2-2 1 16,-4-1-9-16,6 0 4 0,-8-6-2 0,-4 4 2 15,4 0 2-15,8 2 8 0,-3 0-4 0,0 0-3 0,0 1-5 16,-5-3-2-16,2-2-2 0,-2 0 0 16,5-2 1-16,-5 0 5 0,-1 2 4 0,1-2 1 15,2 0 2-15,-2 1-6 0,0-2-1 0,-4 1-1 16,4-5-4-16,-6-2-2 0,6 5-2 0,-6-5 0 16,5 6 4-16,-5-3 1 0,0-3-1 0,14 7-6 15,-11-4-5-15,-3-3-2 0,5 4-6 0,-5-4 1 16,0 0 2-16,0 0 2 0,6 4 11 0,-6-4-2 15,0 0 0-15,6 5-6 0,-6-5 1 0,2 5 1 16,-2-5-3-16,0 0-4 0,0 7 1 0,0-7 6 16,6 6 7-16,0-1 3 0,-1 4 2 0,1-2-8 15,-3 2 4-15,2-1-3 0,-5 1-3 0,6 0 2 0,-1 0 6 16,-5 1-2-16,9 1 7 0,-4-3-2 16,-2 3 0-16,3-2-3 0,-3 1-6 0,-3-7 0 15,0-3-2-15,5 8 2 0,-5-8 3 0,0 7 8 16,0-7-2-16,0 9-2 0,0-9 4 0,6 7-1 15,-6-7-4-15,0 0-3 0,0 0 3 0,-6 12 1 0,6-12 4 16,-5 7 9-16,5-1-5 0,0-6 2 16,-3 12-5-16,0-5-3 0,0 0-6 0,-2-3 1 15,-1-1-1-15,0 4 4 0,-5-2 4 0,6 3 6 16,-1 0-2-16,3 0 0 0,-2-3-4 0,-1 1-2 16,0 0-4-16,-2 1-2 0,0-1 3 0,-1 1 0 15,4 1 7-15,-1-3 1 0,1 3 1 0,-1 2-2 0,3-1-3 16,-5-5-3-16,-1 0-4 0,9-4 6 15,-14 11-3-15,3-7 5 0,0 2 6 0,3 4 4 16,-6-1-5-16,-6-1-3 0,12 4-4 0,-9-6 1 16,0 1-2-16,-2 1 1 0,5-1-3 0,-9 1 3 0,1 3 8 15,2 2 1-15,1 0-6 0,-1-3 0 0,6 2-6 16,-8 4 2-16,0-7 5 0,8-2-5 16,-9-2 4-16,6 3 0 0,-11 4 7 0,1-3 1 15,13 1-4-15,-9 0 2 0,4 3-4 0,-1-6 0 16,-2 0-4-16,2-2-1 0,-8 5 6 0,3 0-2 0,3 0 7 15,-3 2 0-15,5 0-2 0,-2 1-5 0,-4-3-3 16,1 0-2-16,0-1-1 0,-3 0-1 16,-3-1 4-16,1 6 6 0,5-4-2 0,-1 0 1 15,-2 3 0-15,9-3-4 0,-6 3-2 0,0-2-1 16,-3-1 6-16,8-5 3 0,-5 5 3 0,0 4 4 16,-3-4 1-16,14-1-1 0,-3 1-2 0,0-1-7 0,3-1 0 15,-5-2-1-15,2 2-6 0,0-1 5 0,-2 1-2 16,-1-1 8-16,3 4-1 0,3-2-1 15,-2 0-3-15,-1 2-4 0,3-2 0 0,-9 0-4 16,4-1-2-16,-3 1 5 0,-4 1 1 0,7-1 7 0,-4 4-7 16,4-2 4-16,2-1-3 0,-2-2 1 0,-7-1-7 15,1 5 0-15,-3-3-2 0,3 1 6 16,3 0-3-16,-3 1 7 0,5-3 0 0,3 4 0 16,-8 2-1-16,8-4-6 0,-8 1 1 0,6-4-2 15,2 2-1-15,-14 7 3 0,6 0 1 0,0-3 9 0,8 0-6 16,-8 0 2-16,14-1-6 0,-14 1-2 15,-3 0-4-15,0-4 6 0,0 5 1 0,-3-2 4 16,0 1 12-16,9 1 1 0,-3 1-3 0,0 0-4 16,-1-2-4-16,-2-1-2 0,0-4-2 0,-5 4 9 15,8 2-3-15,0 0 0 0,2 0-4 0,-2-2 3 0,0 1-3 16,0-1-6-16,-3 0-3 0,3-3 6 0,0 4 0 16,2 1 6-16,-8 0-1 0,6 1 0 0,9 0 0 15,-10-3-4-15,15 2-9 0,-8-7 0 0,2 1 4 16,-3 3 1-16,6 0-4 0,-8 3 13 15,8-3-3-15,-3-1-2 0,6 3-1 0,-3-2-2 0,-3-3 4 16,6-1-5-16,-8 5-4 0,-1-2 5 0,3 0 2 16,-8 4 5-16,5 0-5 0,-2 3 4 15,-3-2 1-15,8-3-1 0,3-2-8 0,-14 2 1 0,9-3-1 16,-6 2 0-16,2 2-2 0,-8-1 9 16,12 3 0-16,-6-1 4 0,2-1-3 0,-2 1-2 0,6 0-3 15,-9-2-4-15,3-2-1 0,8-2 1 0,-8 3-1 16,-6-1 3-16,6 4 7 0,-3-2-2 0,3-2 2 15,5 0-1-15,3 2-5 0,-2-3-2 0,2 1-2 16,-3-1-3-16,4-2-11 0,-4-3 3 16,3 3 4-16,-2 2 8 0,2 1-3 0,9-5 1 15,-4 1 4-15,7 0-4 0,-6-1-2 0,11-5 0 0,-9 6-1 16,9-6 8-16,-11 2-4 0,11-2 1 0,-6 3 2 16,6-3 8-16,0 0-1 0,-11 7 7 0,11-7 2 15,0 0 5-15,0 0 1 0,0 0-5 0,-3 7-4 16,3-7-1-16,0 0-5 0,0 0 5 15,-11 0 2-15,11 0 4 0,0 0 5 0,0 0 4 16,-16 1-4-16,16-1 2 0,0 0 1 0,0 0-6 0,0 0 2 16,0 0-3-16,0 0-1 0,-14-4 8 15,14 4-7-15,-6-10 2 0,-5 7 1 0,11 3-1 0,-9-3 4 16,9 3 1-16,-11-7 2 0,11 7-5 16,-11-7-6-16,5 0-3 0,-2 0-2 0,-3 0 1 15,0-1 5-15,0 0-1 0,2-1-7 0,-2 2 5 16,5-2 5-16,-8 2 2 0,3 0 2 0,6 0-3 15,-7-1-3-15,4 1-4 0,2-3 0 0,-10-4 1 0,2-1-4 16,3 5 1-16,-6-2 2 0,3-1 1 16,3 2 2-16,-3 0 5 0,2-2-3 0,1 0 2 15,6-1-3-15,-9 0-2 0,3-2 1 0,-3 1 1 16,-3-5-9-16,0 1 4 0,3 7-4 0,-8-8-3 16,2 1 9-16,9 3-1 0,-9-3-1 0,4-1-2 15,2 7 2-15,-3-8-3 0,-3 1 0 0,4 0-4 16,2-1-4-16,-3-5 0 0,-3 3-3 0,3 0-3 15,-2-1 6-15,-3 3-2 0,8 1 10 0,-9-1-2 16,9 0 0-16,3 5 2 0,-9-7-6 0,9 7-3 16,0-7-2-16,-3 6 1 0,-3-3 1 0,3-3-3 15,-2 1 1-15,4 7-1 0,4 3 1 0,-3-3-4 16,0 1 5-16,-3 2 3 0,3-3 3 0,5 2 0 16,-8-2 4-16,8 1-2 0,-5 1-3 0,0 1-2 15,3-2-2-15,-4-1-1 0,1-1 0 0,6 0-6 16,-15-5 1-16,9 7-4 0,-3-3 1 0,3 2 0 15,0 1-6-15,-3-1 9 0,2 0 6 0,1-1-5 16,3 0-4-16,-3 1 5 0,5 1 1 0,-5-1-5 16,3 1-7-16,2 4 7 0,0 0-5 0,1-2 15 15,-1 3-13-15,6 9 3 0,-14-19-5 0,9 11 5 16,5 8 0-16,-6-12-1 0,6 12 2 16,-6-10 7-16,6 10 1 0,0 0-1 0,0 0 0 15,-5-10-2-15,5 10-1 0,0 0-4 0,0 0-2 0,0 0-6 16,0 0-4-16,0 0 1 0,0 0-4 15,0-18 4-15,0 18 3 0,0 0-3 0,0 0 3 16,0-15 6-16,0 15 3 0,0 0 2 0,0 0 3 0,0-15-6 16,0 15 4-16,0 0 1 0,5-14-1 0,-5 14-2 15,0 0-5-15,12-12 2 0,-12 12-5 0,0-14 1 16,0 14 1-16,0-15 3 0,0 15 1 16,5-17 3-16,-2 7-2 0,-3 10 1 0,3-12 6 15,-3 12 1-15,8-13-2 0,-8 13 2 0,6-10-3 16,-6 10-3-16,11-12 1 0,-3 5-5 0,-2 0-2 15,-6 7-3-15,17-12 0 0,-12 5 0 0,1-2-3 16,2-3 3-16,3 2 2 0,-5 1 4 0,5-5 1 16,3 3 5-16,-3 0 1 0,1 1 2 0,7 0-1 15,-8 0-1-15,3-2 0 0,3 0-4 0,-3 2-1 16,3-1 0-16,-6 1 0 0,3-2 1 0,-3 4-3 16,0-2 1-16,3-1 1 0,3 2 9 0,-3-1-3 15,-3 1 3-15,0-2 0 0,3 2 1 0,-2-1 2 16,7 0 0-16,3-7-2 0,4 4-2 0,-7 0 1 15,9-3-4-15,-3 1 0 0,0 1-2 0,6-1 0 16,-8-1-3-16,2 1 4 0,-9 5-8 0,-2 0 5 16,6 1-1-16,-3-1 0 0,0 1 4 0,2 2 2 15,-2-2-5-15,-3 1 3 0,8-1-2 0,-8-2 1 16,9 4-3-16,-9-1 1 0,2-3-4 16,-2 4-1-16,-3-4-5 0,3 0 4 0,-2 4 1 15,-12 7-3-15,16-15 0 0,-7 10-4 0,-9 5-9 0,17-12-3 16,-17 12-16-16,11-8-22 0,-11 8-37 15,0 0-47-15,14-5-44 0,-14 5-55 0,0 0-79 0,0 0-55 16,0 0-80-16,0 0-235 0,0 0-757 16,0 0 335-16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1-16T16:16:38.13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59A50E3-3F1E-4808-8A6F-B63FBD17F298}" emma:medium="tactile" emma:mode="ink">
          <msink:context xmlns:msink="http://schemas.microsoft.com/ink/2010/main" type="inkDrawing" rotatedBoundingBox="7888,9781 9438,9571 9448,9644 7898,9854" semanticType="strikethrough" shapeName="Other">
            <msink:sourceLink direction="with" ref="{9E1C41F5-F3B8-4489-9D95-AF7B855DF955}"/>
          </msink:context>
        </emma:interpretation>
      </emma:emma>
    </inkml:annotationXML>
    <inkml:trace contextRef="#ctx0" brushRef="#br0">125 206 26 0,'-9'4'244'0,"-5"-2"-1"0,6 1-8 0,-3-3-8 15,-6 3-3-15,8-1-2 0,-2 4-5 0,6-3 1 16,-1 1-11-16,-2-1-11 0,8-3-6 0,-11 1-7 16,11-1 6-16,-12 6-21 0,12-6 5 0,-5 5-38 0,5-5-11 15,0 0-21-15,0 0 1 0,0 0 19 0,0 0 0 16,0 0-4-16,22 6-2 0,-13-8 2 15,2 2 2-15,5 0 6 0,-2-1-14 0,17 2-9 16,0-2-4-16,5-3 5 0,1-3 5 0,19 3 10 0,-3-1-1 16,14-2-4-16,22-10-5 0,-25 5-5 0,26-3-1 15,-23 8 5-15,25-9 1 0,-2 7 1 16,-23-2-22-16,-3-1-6 0,0-1-10 0,-2 5-4 0,-6 4-1 16,2-3-3-16,-5 1-12 0,-16-1-10 0,-6 1-10 15,-1 1-4-15,-10 1 1 0,-3 4-3 0,5-2-7 16,-11 1-5-16,0-1-5 0,-2-1 0 0,-9 3 4 15,11 0 5-15,-3 0-2 0,-8 0-7 0,9-4-3 16,-9 4-2-16,8-4 2 0,-8 4 1 0,8-3 4 16,-8 3-22-16,6-5-17 0,-6 5-15 0,0 0-19 15,0-5-24-15,0 5-43 0,0 0-41 0,11-9-51 16,-11 9-38-16,0 0-52 0,-11-11-43 0,11 11-67 16,-6-7-50-16,-2 4-243 0,0-1-772 0,-4 0 342 0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1-16T16:16:47.1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F8E0597-A03C-44A0-90C3-D2841CC4557D}" emma:medium="tactile" emma:mode="ink">
          <msink:context xmlns:msink="http://schemas.microsoft.com/ink/2010/main" type="writingRegion" rotatedBoundingBox="5822,11920 7247,11905 7257,12846 5832,12861"/>
        </emma:interpretation>
      </emma:emma>
    </inkml:annotationXML>
    <inkml:traceGroup>
      <inkml:annotationXML>
        <emma:emma xmlns:emma="http://www.w3.org/2003/04/emma" version="1.0">
          <emma:interpretation id="{442570A9-6CDF-4746-9361-DD07C19F2FB5}" emma:medium="tactile" emma:mode="ink">
            <msink:context xmlns:msink="http://schemas.microsoft.com/ink/2010/main" type="paragraph" rotatedBoundingBox="5822,11920 7247,11905 7257,12846 5832,128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2AC41E5-B121-436E-9F05-567EAAC57E8A}" emma:medium="tactile" emma:mode="ink">
              <msink:context xmlns:msink="http://schemas.microsoft.com/ink/2010/main" type="line" rotatedBoundingBox="5822,11920 7247,11905 7257,12846 5832,12861"/>
            </emma:interpretation>
          </emma:emma>
        </inkml:annotationXML>
        <inkml:traceGroup>
          <inkml:annotationXML>
            <emma:emma xmlns:emma="http://www.w3.org/2003/04/emma" version="1.0">
              <emma:interpretation id="{A3BBE539-9644-41EB-BA53-504AC8271BD4}" emma:medium="tactile" emma:mode="ink">
                <msink:context xmlns:msink="http://schemas.microsoft.com/ink/2010/main" type="inkWord" rotatedBoundingBox="5822,11920 7247,11905 7257,12846 5832,12861">
                  <msink:destinationLink direction="to" ref="{00F9D18A-8829-48BE-B3F4-014E7CA43BDA}"/>
                </msink:context>
              </emma:interpretation>
              <emma:one-of disjunction-type="recognition" id="oneOf0">
                <emma:interpretation id="interp0" emma:lang="" emma:confidence="1">
                  <emma:literal>1B</emma:literal>
                </emma:interpretation>
                <emma:interpretation id="interp1" emma:lang="" emma:confidence="0">
                  <emma:literal>, B</emma:literal>
                </emma:interpretation>
                <emma:interpretation id="interp2" emma:lang="" emma:confidence="0">
                  <emma:literal>\ B</emma:literal>
                </emma:interpretation>
                <emma:interpretation id="interp3" emma:lang="" emma:confidence="0">
                  <emma:literal>. B</emma:literal>
                </emma:interpretation>
                <emma:interpretation id="interp4" emma:lang="" emma:confidence="0">
                  <emma:literal>l B</emma:literal>
                </emma:interpretation>
              </emma:one-of>
            </emma:emma>
          </inkml:annotationXML>
          <inkml:trace contextRef="#ctx0" brushRef="#br0">-13171 5748 235 0,'-5'-6'299'0,"5"6"-18"16,-6-3-11-16,6 3-22 0,0 0-20 0,0 0-27 15,0 0-16-15,0 0 2 0,0 19 7 0,6-1 13 0,-1 11-2 16,9 3-3-16,-5 2-19 0,-1-3-11 16,3 12 2-16,0 2-9 0,-2 1-6 0,8-1-22 15,-9-12-12-15,3-2-15 0,-5 0-12 0,-1 1-4 0,7 3-2 16,-7-2-7-16,-2 0-25 0,8-5-11 0,-5-2-31 16,-1 1-36-16,-2-8-29 0,0 6-27 0,5-7-27 15,-8-3-48-15,6-4-57 0,-1-1-65 0,-5-4-45 16,6 0-265-16,-6-2-628 0,0-4 278 0</inkml:trace>
          <inkml:trace contextRef="#ctx0" brushRef="#br0" timeOffset="849.0112">-12472 5814 2923 0,'-5'-16'216'0,"2"5"-35"0,-6-4-92 0,1 4-18 15,2 1 12-15,1 2 36 0,-1 1 23 0,1 1-5 16,2 1-21-16,3 5-4 0,-6-11-2 0,6 11-6 15,0-9-5-15,0 9-9 0,14-16-9 0,-3 4-15 16,6-2-7-16,8-2-2 0,0-1 3 0,1 3-9 0,7 2-7 16,1-3-3-16,-4 3-11 0,1 2-7 15,-3 3 5-15,-3 6 4 0,6-3-12 0,-9 4-1 16,-2-1-11-16,-3 4-7 0,-3 1 11 0,-3 2 8 0,8 4-15 16,-7-3 5-16,-1 0-10 0,-3 2 0 15,-2 5 12-15,-1 1 0 0,1 0-6 0,-6-1 0 16,0 12-2-16,-6-10-4 0,1 0 4 0,-4 2 9 15,-2-2-1-15,0-1-4 0,3 0-1 0,-4-5-3 0,1-3 8 16,6-2 6-16,-1 2 14 0,3-2-1 0,1 0 1 16,2-5-11-16,-6 4-9 0,6-4-2 0,0 0-1 15,0 0-10-15,0 0-1 0,0 0-7 0,28-14-3 16,-11 7 4-16,2 4-3 0,1-1 4 0,2 3-8 16,-2 1-10-16,-1 0 2 0,4-1-2 0,-4 5 11 15,-2 3 5-15,8 5-8 0,0 4 4 0,-2 1-2 16,-12-4-3-16,-3 5 17 0,3 4-5 0,1 3 8 15,-7 2-1-15,-2-1 3 0,-6-7 5 0,-2 7 1 16,-7 0 12-16,1 1 3 0,3-2-1 16,-9-3 0-16,0-2-2 0,-2 0 6 15,-4-1 11-15,4-2 12 0,2-5 6 0,-3-2 0 0,4-5-4 0,-4-1-1 16,-5 1 3-16,5-3 7 0,4-2-3 0,-1-1-7 0,-3-4-8 16,4-3-5-16,2 0-5 0,0-2 1 15,2-2-5-15,1 1-9 0,6-4-14 0,5-2 1 16,-6 0-19-16,6 4-6 0,0 4 3 0,6 1 0 15,5 1-7-15,-3-2-4 0,1 2-4 0,-1 0 8 16,3 5 3-16,3 0-2 0,3 5-8 0,2 0-11 0,-2 0-6 16,3 2-10-16,-9 3-7 0,9 2-8 0,-9 1-33 15,8 1-29-15,-8-1-12 0,1-3-18 0,4 4-23 16,-7 0-20-16,8 3-27 0,-3-3-47 0,2-2-40 16,4-2-47-16,-9-5-235 0,9 1-651 0,-9-4 289 15</inkml:trace>
          <inkml:trace contextRef="#ctx0" brushRef="#br0" timeOffset="238.004">-12477 5689 152 0,'0'0'345'0,"0"0"-40"0,0 16-26 0,-3-4-3 16,3 5-22-16,3 0-9 0,-3 2-21 0,0 1-9 16,0-1-24-16,0 9-13 0,5 1-7 15,6-5-8-15,-2 6-28 0,-4-6-16 0,1 1-19 0,-1 0-12 16,1 3-16-16,5-3-3 0,-2-6-43 0,-4 0-34 16,-5-4-32-16,6 3-34 0,-6-1-33 15,5-1-61-15,-5-4-59 0,0-1-271 0,0-3-538 16,-5-3 238-16</inkml:trace>
          <inkml:trace contextRef="#ctx0" brushRef="#br0" timeOffset="-612.9985">-13243 5709 2558 0,'0'-7'97'0,"5"3"-100"0,-5-3 18 16,6 0-33-16,2 2 25 0,-2 1 22 0,-1 1 6 15,12-2-3-15,-6-1 2 0,3 1-5 0,3 4-1 16,3 1 8-16,10 6 2 0,1-2-2 0,0 3-7 15,-3 3-3-15,3 3-3 0,-6 5 1 0,0 1 6 16,6 3-4-16,-3 2-7 0,-9-2-7 0,1 0-3 16,-3 2 4-16,-6 1 1 0,-3 1 2 0,3 0-3 15,-5-1 3-15,-6-6-7 0,0-1-4 0,-6 9 4 0,-5-1 5 16,3-1-1-16,-3-2-9 0,-6-4-15 16,-3 1-9-16,-2-1 8 0,2 0 4 0,1-2-6 0,2-4-22 15,3-4-12-15,-3 1-23 0,-2-4-14 16,2 1-26-16,6-4-39 0,2 0-42 0,-2-2-229 15,11-1-454-15,-11-8 201 0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1-16T16:16:38.4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E1C41F5-F3B8-4489-9D95-AF7B855DF955}" emma:medium="tactile" emma:mode="ink">
          <msink:context xmlns:msink="http://schemas.microsoft.com/ink/2010/main" type="writingRegion" rotatedBoundingBox="7777,9486 9454,9486 9454,10011 7777,10011">
            <msink:destinationLink direction="with" ref="{F59A50E3-3F1E-4808-8A6F-B63FBD17F298}"/>
          </msink:context>
        </emma:interpretation>
      </emma:emma>
    </inkml:annotationXML>
    <inkml:traceGroup>
      <inkml:annotationXML>
        <emma:emma xmlns:emma="http://www.w3.org/2003/04/emma" version="1.0">
          <emma:interpretation id="{F334475E-1385-4F9E-BD72-DDF00E05F1EC}" emma:medium="tactile" emma:mode="ink">
            <msink:context xmlns:msink="http://schemas.microsoft.com/ink/2010/main" type="paragraph" rotatedBoundingBox="7777,9486 9454,9486 9454,10011 7777,100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EFAE795-A3A6-4E7C-836A-67651D3CA171}" emma:medium="tactile" emma:mode="ink">
              <msink:context xmlns:msink="http://schemas.microsoft.com/ink/2010/main" type="line" rotatedBoundingBox="7777,9486 9454,9486 9454,10011 7777,10011"/>
            </emma:interpretation>
          </emma:emma>
        </inkml:annotationXML>
        <inkml:traceGroup>
          <inkml:annotationXML>
            <emma:emma xmlns:emma="http://www.w3.org/2003/04/emma" version="1.0">
              <emma:interpretation id="{35EC7931-5F04-4CA8-AEB6-8D3D1DABAFBC}" emma:medium="tactile" emma:mode="ink">
                <msink:context xmlns:msink="http://schemas.microsoft.com/ink/2010/main" type="inkWord" rotatedBoundingBox="9158,9486 9454,9486 9454,9842 9158,984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-9845 3135 13 0,'-8'0'314'0,"8"0"-21"0,0 0-23 16,-6-4-23-16,6 4-17 0,0 0-22 0,0 0-13 0,0 0-20 15,0 0-7-15,0 0-15 0,0 0-9 0,0 0 5 16,34 7-14-16,-23-4-20 0,3-3-7 0,-3 1-17 15,3 0-6-15,0 1 0 0,0 3 10 0,0 0 10 16,3-1-6-16,-6-4-5 0,3 4 9 0,-5 1-7 16,2 1 18-16,3 1-8 0,-3-1 3 0,0-1-4 15,-5 2-1-15,-1 3 13 0,1 0 13 0,-6 1-3 16,3 1-2-16,-1-1-11 0,-7 1-6 0,-6 4-10 16,-3 6-5-16,0-2-9 0,-6 4-25 0,1-6-24 15,-4-3-38-15,-2 3-43 0,0-2-41 0,0-1-61 0,8-2-60 16,-5 1-78-16,8-5-93 0,-17 1-329 15,20-5-765-15,-9 2 340 0</inkml:trace>
        </inkml:traceGroup>
        <inkml:traceGroup>
          <inkml:annotationXML>
            <emma:emma xmlns:emma="http://www.w3.org/2003/04/emma" version="1.0">
              <emma:interpretation id="{AC78857C-DFD0-47FB-9620-501543EFD60F}" emma:medium="tactile" emma:mode="ink">
                <msink:context xmlns:msink="http://schemas.microsoft.com/ink/2010/main" type="inkWord" rotatedBoundingBox="7777,9629 8202,9629 8202,10011 7777,10011"/>
              </emma:interpretation>
            </emma:emma>
          </inkml:annotationXML>
          <inkml:trace contextRef="#ctx0" brushRef="#br0" timeOffset="4388.1773">-11055 3279 191 0,'6'-2'221'0,"-6"2"-14"0,0 0-7 16,0 0-1-16,0 0-4 0,0 0-16 0,0 0-16 0,8-3-18 15,-8 3-16-15,0 0-6 0,0 0 0 16,0 0-11-16,0 0-14 0,0 0-7 0,0 0 1 16,0 0 0-16,0 0 6 0,-14 15-3 0,14-9-13 0,-8-1-4 15,-3 1-6-15,2 2 9 0,-8 1-8 0,6 1 0 16,0 1-10-16,-8-2 2 0,2 1-4 0,-3 1 12 16,6-1-5-16,3-3 3 0,0-1-11 0,-3-1-10 15,3 2-7-15,0-2 13 0,2 1-2 0,4-2-9 16,-1-3-7-16,6-1-9 0,-11 6-3 0,5-3 6 15,6-3-1-15,0 0-10 0,-3 5-1 0,3-5-8 16,0 0 6-16,0 7 5 0,0-7-1 0,9 15-6 16,2-11 1-16,0 4 3 0,-2 2-7 0,7 1 19 15,1 2 19-15,5 3-31 0,-5-5 4 0,3 0 2 16,-3 0-9-16,-1 1 22 0,9 1-8 0,1 1-7 16,-7-5-6-16,-2-2 7 0,3 1 7 0,-4 0-8 15,12 2-19-15,-8-6 6 0,-9-1-20 0,-3 1-7 0,4 0-3 16,2-1-22-16,-6-3-37 0,0 1-36 15,-8-1-48-15,14 0-74 0,-8 0-97 0,-6 0-272 0,8-7-656 16,-8 1 290-16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1-16T16:16:48.69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0F9D18A-8829-48BE-B3F4-014E7CA43BDA}" emma:medium="tactile" emma:mode="ink">
          <msink:context xmlns:msink="http://schemas.microsoft.com/ink/2010/main" type="inkDrawing" rotatedBoundingBox="7616,11793 9720,11340 9810,11759 7707,12212" semanticType="callout" shapeName="Other">
            <msink:sourceLink direction="to" ref="{A3BBE539-9644-41EB-BA53-504AC8271BD4}"/>
            <msink:sourceLink direction="to" ref="{CFC04092-3576-4B71-BAD0-A55D3E3837FA}"/>
          </msink:context>
        </emma:interpretation>
      </emma:emma>
    </inkml:annotationXML>
    <inkml:trace contextRef="#ctx0" brushRef="#br0">108 458 143 0,'-20'-2'301'0,"6"5"7"0,3-1 3 0,0-2-2 16,0 2-22-16,11-2-16 0,-20 0-12 0,14 0-16 0,6 0-3 15,-8 0-26-15,8 0-17 0,0 0-25 0,-8 2-26 16,8-2-7-16,0 0-3 0,0 0-24 16,0 0-12-16,0 0-4 0,0 0-9 0,30 0-8 0,-13-2 7 15,19-1 2-15,1 1-14 0,16-2-5 0,3-5-3 16,5-2 2-16,1 1 10 0,27-2 9 15,3-1 2-15,9 1-3 0,0-4-4 0,-1-5-6 16,-2 5-5-16,0-1 2 0,3-1 0 0,2 3-2 0,0-5-11 16,-2-3-8-16,-12 3-7 0,-27 8-4 0,5 2-1 15,-5-1-3-15,-1 1-3 0,-2 1-13 0,-23 0-5 16,-5 0-14-16,0 4 4 0,-15 1-1 0,1 2-6 16,-3 2 4-16,0-1-5 0,-8-2-1 0,-1 1 7 15,-5 2 11-15,11-2-1 0,-11 2 1 0,0 0 0 16,12-2-4-16,-12 2 6 0,0 0 2 0,5-3 1 15,-5 3-9-15,0 0-8 0,0 0-12 0,0 0-16 16,0 0-10-16,0 0-4 0,-14-13-10 0,6 10-11 16,-1 1-9-16,-2-4 5 0,0 0-17 0,-9 0 18 15,-2 3 3-15,5-1-2 0,3-2 8 0,-2 0-1 16,-4-3 4-16,0 1 8 0,4 1 20 0,-1 1 1 16,3 1-4-16,6 0 12 0,-1 0 13 0,-2-2 0 15,-3 1 15-15,11 2 13 0,-2 1-13 0,5 3-1 0,0 0-3 16,-12-4-7-16,12 4 0 0,-5-3-7 15,5 3 5-15,0 0-7 0,0 0 8 0,0 0-18 16,22 9 8-16,-13-3 5 0,10 0 0 0,6 2 2 0,3 2 4 16,3-1-3-16,-6 1-7 0,-2-5 10 0,2 6 11 15,0 0-10-15,0 0-6 0,-3-3 1 0,-5-1-5 16,3 0 1-16,-9 0 1 0,0 2 16 0,-3-2-8 16,4 0-3-16,-4 0 5 0,-2 0 3 0,-4-3 16 15,1 4 12-15,-3-8 4 0,-5 18-10 0,-1-7-1 16,-2-3-4-16,-6 4-20 0,-3-1-30 0,-5 1-40 15,-4-1-56-15,7-2-45 0,-6 1-65 0,-3-4-71 16,8-1-81-16,-13-1-280 0,2 1-716 0,3-4 317 16</inkml:trace>
    <inkml:trace contextRef="#ctx0" brushRef="#br0" timeOffset="703.0365">250 294 157 0,'6'-4'243'0,"-3"-2"-14"0,2 2-7 0,-5 4-5 0,9-7 4 16,-9 7-2-16,5-6-1 0,-5 6-22 0,6-2-9 16,-6 2-7-16,2-6-6 0,-2 6 0 0,0 0-4 15,0 0-17-15,0 0-8 0,0 0-19 0,0 0-23 0,0 0-8 16,0 0 4-16,0 0-11 0,0 0-4 15,-2 23-5-15,-4-9-8 0,-8 2-9 0,3 10 9 16,-3 0 0-16,-3-1-13 0,6-5-4 0,-9 2 0 0,4 3-8 16,-4-2 14-16,3 2-21 0,3 1 5 0,0-5-13 15,-2-6-12-15,4 0 1 0,1-1 17 0,3 0-5 16,-3-5-2-16,5 2-4 0,3-6-4 16,-2-2 9-16,5-3 11 0,-9 6 2 0,9-6-6 0,-2 8 1 15,2-8-8-15,0 0-1 0,0 0-2 0,0 0-4 16,0 0-10-16,-12-17-11 0,12 17-2 15,6-13-4-15,-6 13 9 0,6-11 5 0,-4 7-12 0,4 0 0 16,-6 4-7-16,8-7 0 0,-5 4 11 0,-3 3 6 16,20 0 0-16,-4 1-5 0,1 1 0 0,-3 0-8 15,11 1 11-15,-8 3 9 0,8 5-5 0,3-5-4 16,-3 3-8-16,1-5-23 0,1 1-24 0,1 0-30 16,-11-2-17-16,14 2-38 0,-11-1-66 0,10-1-81 15,-2-6-103-15,-8 1-246 0,8 0-682 0,-3-4 303 16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1-16T16:16:58.18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933E5A1-D8A6-4567-9889-26509B5FF770}" emma:medium="tactile" emma:mode="ink">
          <msink:context xmlns:msink="http://schemas.microsoft.com/ink/2010/main" type="writingRegion" rotatedBoundingBox="14491,12987 15338,12987 15338,14429 14491,14429">
            <msink:destinationLink direction="with" ref="{CFC04092-3576-4B71-BAD0-A55D3E3837FA}"/>
          </msink:context>
        </emma:interpretation>
      </emma:emma>
    </inkml:annotationXML>
    <inkml:traceGroup>
      <inkml:annotationXML>
        <emma:emma xmlns:emma="http://www.w3.org/2003/04/emma" version="1.0">
          <emma:interpretation id="{56516AF4-FE09-4094-A3FE-24EB6330AD82}" emma:medium="tactile" emma:mode="ink">
            <msink:context xmlns:msink="http://schemas.microsoft.com/ink/2010/main" type="paragraph" rotatedBoundingBox="14491,12987 15338,12987 15338,14429 14491,144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35088C7-E2AC-4E85-93DA-EF5CF7D97683}" emma:medium="tactile" emma:mode="ink">
              <msink:context xmlns:msink="http://schemas.microsoft.com/ink/2010/main" type="line" rotatedBoundingBox="14491,12987 15338,12987 15338,14429 14491,14429"/>
            </emma:interpretation>
          </emma:emma>
        </inkml:annotationXML>
        <inkml:traceGroup>
          <inkml:annotationXML>
            <emma:emma xmlns:emma="http://www.w3.org/2003/04/emma" version="1.0">
              <emma:interpretation id="{6B40F7A8-5BA7-4CD1-8AB9-881ECB3AC7DD}" emma:medium="tactile" emma:mode="ink">
                <msink:context xmlns:msink="http://schemas.microsoft.com/ink/2010/main" type="inkWord" rotatedBoundingBox="14491,12987 15338,12987 15338,14429 14491,14429"/>
              </emma:interpretation>
              <emma:one-of disjunction-type="recognition" id="oneOf0">
                <emma:interpretation id="interp0" emma:lang="" emma:confidence="0">
                  <emma:literal>.</emma:literal>
                </emma:interpretation>
                <emma:interpretation id="interp1" emma:lang="" emma:confidence="0">
                  <emma:literal>(</emma:literal>
                </emma:interpretation>
                <emma:interpretation id="interp2" emma:lang="" emma:confidence="0">
                  <emma:literal>9</emma:literal>
                </emma:interpretation>
                <emma:interpretation id="interp3" emma:lang="" emma:confidence="0">
                  <emma:literal>r</emma:literal>
                </emma:interpretation>
                <emma:interpretation id="interp4" emma:lang="" emma:confidence="0">
                  <emma:literal>p</emma:literal>
                </emma:interpretation>
              </emma:one-of>
            </emma:emma>
          </inkml:annotationXML>
          <inkml:trace contextRef="#ctx0" brushRef="#br0">0 1442 31 0,'0'0'162'15,"0"0"-6"-15,0 0-6 0,0 0-18 0,0 0-13 16,0 0-9-16,0 0-3 0,0 0-2 0,0 0 5 15,0 0 0-15,0 0-9 0,0 0-1 0,0 0 2 0,0 0-3 16,0 0 5-16,0 0 5 0,0 0 6 0,0 0 1 16,0 0-5-16,0 0-8 0,0 0-18 15,0 0-11-15,-8-13-7 0,8 13-2 0,0-10 0 0,0 10-6 16,6-11-7-16,-1 1-9 0,-2-2-7 0,3 0-5 16,-1-3-1-16,1-2 5 0,5 4 1 15,-3-4-2-15,6-5-4 0,-3-2-7 0,1-2-4 16,-1 1-1-16,-3 0-4 0,3-1 5 0,3-2 2 0,-3-3 1 15,1 0-5-15,7-11-7 0,-2-6-7 16,0 3 5-16,-3-5-5 0,0-1 4 0,0 0 5 16,5 3 0-16,-2 1-3 0,8 0-1 0,-5-2-7 15,2 4-1-15,-8 12-5 0,3 1 3 0,-6 3 10 0,3 2-3 16,0 4 3-16,0-1-5 0,0 1-7 0,-3 0 1 16,3-2-1-16,-6 8-5 0,1 1 13 0,8-4 0 15,-6 6 4-15,0-2-1 0,-3 2-8 0,4-1-4 16,-1-7 2-16,-3 8 0 0,-2 4 3 0,5-4 4 15,-3 5 3-15,1-1-4 0,-4 2-1 0,1 1-4 16,-3 0 2-16,2 0 4 0,-5 7 0 0,3-7 7 16,-3 7 10-16,6-7-4 0,-6 7 2 0,2-4-7 15,-2 4-2-15,0 0-1 0,0 0-2 0,0 0 7 16,0-10 12-16,0 10-11 0,0 0-2 0,0 0-7 16,0 0-4-16,0 0 2 0,0 0 0 0,0 0-2 15,0 0 9-15,0 0 2 0,0 0-2 0,0 0-10 16,0 0 3-16,0 0-6 0,0 0 2 0,-11-9-2 15,11 9 4-15,-5-3 2 0,5 3 2 0,0 0-1 16,0 0-9-16,-14-4-1 0,14 4 0 0,-14-4-1 16,14 4 6-16,-11-3 6 0,11 3 1 0,0 0 0 15,0 0-10-15,-14-2 1 0,14 2-1 0,0 0-3 16,-12-2 7-16,12 2 1 0,0 0 4 0,0 0-3 16,0 0-10-16,0 0-4 0,-14-3-8 0,14 3-7 15,0 0-1-15,0 0 1 0,0 0 2 0,0 0 1 16,3-7-7-16,-3 7 3 0,0 0 0 0,0 0 1 15,14-13 7-15,-14 13 2 0,6-3 7 0,-6 3 3 16,8-3 0-16,-8 3-4 0,6-4-1 0,-6 4 1 16,0 0 3-16,0 0 5 0,5-4 5 0,-5 4 6 15,0 0-2-15,0 0-8 0,0 0 3 0,0 0-4 16,0 0 0-16,0 0 0 0,0 0 6 0,0 0 2 16,0 0-2-16,0 0-11 0,0 0 8 0,0 0-3 15,0 0 3-15,-22 30 0 0,2-10 9 0,6 1-4 16,-2 0 4-16,2 1-3 0,-3-2-4 0,0 0-1 15,3-6 1-15,0-2 0 0,0 3 12 0,3 0 6 16,3-1-9-16,-1-4-4 0,4-1-4 0,-1-2-7 16,0-1 2-16,-2 1-1 0,5-2 5 0,1-1 4 0,2-4 2 15,-3 7-8-15,3-7 0 0,0 0-7 0,0 0 1 16,0 0 4-16,0 0 9 0,0 0-2 16,0 0 1-16,25-11-5 0,-8 2 2 0,-3-4-2 15,5-5 5-15,-8 3-10 0,6 1 3 0,-3 0 8 0,0-1 0 16,6-1 10-16,-6 1-19 0,0 1 1 15,-3-1 1-15,3 2-4 0,-9 3-3 0,7-1 15 16,-4 3-4-16,0 1 6 0,1 1-5 0,-4-1-5 0,1 2-2 16,-1-2 1-16,1 4-1 0,-6 3 9 0,14-3 1 15,-3 4 1-15,-11-1-5 0,17 2-3 0,-9-2-2 16,4 1-3-16,-7 2 3 0,3 3 5 16,1 1-2-16,-1 1 8 0,3 0-4 0,-2 2-9 0,-4-1 5 15,4 1-21-15,-6 1-13 0,5 4-13 0,0 2-18 16,1-1-25-16,-1 3-42 0,3-3-35 0,0 0-35 15,-2 0-43-15,-1 0-162 0,1 1-438 0,2-1 194 16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1-16T16:17:04.31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76E3942-D4BB-48EA-AC3D-87D52276A5A6}" emma:medium="tactile" emma:mode="ink">
          <msink:context xmlns:msink="http://schemas.microsoft.com/ink/2010/main" type="writingRegion" rotatedBoundingBox="20620,13159 23256,13080 23281,13905 20644,13984"/>
        </emma:interpretation>
      </emma:emma>
    </inkml:annotationXML>
    <inkml:traceGroup>
      <inkml:annotationXML>
        <emma:emma xmlns:emma="http://www.w3.org/2003/04/emma" version="1.0">
          <emma:interpretation id="{DB2F1A57-8563-45B3-B869-9BFFC4F8F989}" emma:medium="tactile" emma:mode="ink">
            <msink:context xmlns:msink="http://schemas.microsoft.com/ink/2010/main" type="paragraph" rotatedBoundingBox="20620,13159 23256,13080 23281,13905 20644,139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2C4E91-C6EA-426F-9F08-3DEA7644890C}" emma:medium="tactile" emma:mode="ink">
              <msink:context xmlns:msink="http://schemas.microsoft.com/ink/2010/main" type="line" rotatedBoundingBox="20620,13159 23256,13080 23281,13905 20644,13984"/>
            </emma:interpretation>
          </emma:emma>
        </inkml:annotationXML>
        <inkml:traceGroup>
          <inkml:annotationXML>
            <emma:emma xmlns:emma="http://www.w3.org/2003/04/emma" version="1.0">
              <emma:interpretation id="{71907F1A-4E27-4C7E-90B1-418BF709D45F}" emma:medium="tactile" emma:mode="ink">
                <msink:context xmlns:msink="http://schemas.microsoft.com/ink/2010/main" type="inkWord" rotatedBoundingBox="20620,13159 23256,13080 23281,13905 20644,13984">
                  <msink:destinationLink direction="to" ref="{93799759-EFA5-4338-957D-5406A2EFD967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2709 277 55 0,'0'0'244'0,"0"-11"-26"0,0 11-21 0,0 0-24 16,0 0-12-16,0 0-10 0,0 0-5 0,8 19-11 15,-3-3-4-15,1 3-8 0,0 8 7 0,5 3-10 16,0-2-14-16,3 2-12 0,-3-2-12 0,0 2-7 16,1 2-6-16,-1-2 2 0,0 0-7 0,3 3-5 15,-3-3-9-15,3-1-6 0,-3 0-6 0,-2-6-8 16,-1-5 2-16,-5-3-3 0,0-2 4 0,2-4-2 16,-2 1 3-16,3-2 8 0,-4-4 19 0,-2-4 13 0,3 4 9 15,-3-4 0-15,0 0-1 0,0 0-17 16,0 0-17-16,0 0-14 0,3-18-9 0,-6 3-3 15,0-2-7-15,3 2-6 0,-2-5-2 0,4 1-4 16,4-6-11-16,-3-1 2 0,0 11-1 0,2 0-1 16,-5 5 3-16,6-1 4 0,-4 6 3 0,7-3-7 0,-4 1-2 15,1 4-8-15,0 0 1 0,-6 3 5 16,14 1 12-16,-9 3-5 0,6 2 3 0,3 4-8 16,-2-3 0-16,-7 0 1 0,6 6-1 0,-2 2 0 0,-4 2 7 15,6-1-6-15,-2 0-1 0,-1 2-28 0,1-1-24 16,-4-2-26-16,-5-4-30 0,6 4-22 0,-3-3-23 15,2 0-27-15,1-3-24 0,-1 1-27 16,1-4-133-16,-6-6-401 0,0 0 178 0</inkml:trace>
          <inkml:trace contextRef="#ctx0" brushRef="#br0" timeOffset="-402.0018">2627 599 50 0,'0'0'189'0,"6"-10"11"0,-6 10-4 16,0 0-10-16,6-5-10 0,-6 5-11 0,2-7-13 15,-2 7-7-15,0 0-5 0,0 0-8 0,0 0-3 0,0 0-13 16,0 0-6-16,0 0-3 0,-5-13-12 0,5 13-13 16,0 0-6-16,-11-1 0 0,11 1-5 0,0 0-14 15,0 0-11-15,0 0-7 0,0 0-4 16,-17 9-4-16,9-3-1 0,2 1-4 0,3 1 1 0,0 1-11 16,-2 0-3-16,2 0-12 0,0-1-2 0,3 3 3 15,0 0 5-15,3 1-3 0,3-2 2 0,-1 1-2 16,1-2-3-16,2 0-4 0,-2 1-3 0,-1 1 8 15,4-1 4-15,-1 1-1 0,0-4-3 0,1 3-4 16,-1-3-1-16,1 1 0 0,-9-5 2 16,5 2 1-16,-2-1 2 0,0 4 3 0,-3-8-2 0,3 8-2 15,-3-8 0-15,0 0 3 0,-3 8 4 0,3-8 4 16,-11 10-3-16,5-4 7 0,0-2-12 0,-2 1-2 16,-3-1-13-16,0-1-12 0,2 0-11 0,-2-1-19 15,3 0-26-15,2 1-36 0,6-3-34 0,-11 0-40 16,11 0-203-16,-14-7-423 0,6 0 187 0</inkml:trace>
          <inkml:trace contextRef="#ctx0" brushRef="#br0" timeOffset="-970.0085">2320 586 125 0,'6'-2'173'0,"-6"2"0"0,0 0 3 16,0 0-2-16,11 11-8 0,-6-2-10 0,4-4-10 15,-4 4-13-15,1 0-10 0,-3 1-9 0,5 5 0 16,-2 2-6-16,2-1-10 0,0 1-8 0,-2-1-14 15,0 2-11-15,-1-8-9 0,-5-1 3 0,3 3-6 16,0 1-9-16,0-3-20 0,2 2-29 0,-5-4-35 16,0 1-49-16,0-9-37 0,-3 9-63 0,-2-4-145 15,5-5-360-15,0 0 160 0</inkml:trace>
          <inkml:trace contextRef="#ctx0" brushRef="#br0" timeOffset="-1141.0029">2007 243 165 0,'0'0'184'0,"11"19"-9"0,-5-10-9 0,-1 3-6 15,1 4-4-15,2 2 3 0,1 8-5 0,-1-1 3 16,6 3-9-16,-3 1-7 0,3-3-12 0,-3 0-6 15,1 1-6-15,-4 1-13 0,0-1-9 0,1-1 3 16,-1 3-7-16,3-6-12 0,-5-3-11 0,2-4-12 16,-2 5 0-16,-3-4-7 0,2-1 0 0,-2 3 6 15,3-3-19-15,-4 2-15 0,1-3-22 0,0-4-25 16,-3-2-26-16,3 0-21 0,-3 1-24 0,0-4-38 16,3 1-54-16,-1-2-1 0,-2-5-25 0,0 0-121 15,0 0-363-15,0 0 160 0</inkml:trace>
          <inkml:trace contextRef="#ctx0" brushRef="#br0" timeOffset="-2296.9696">1032 670 228 0,'0'-6'246'15,"0"6"-27"-15,2-16-28 0,4 7-22 0,-3 0-19 16,5 1-10-16,0 2-9 0,4 1-12 0,4 1-13 16,4 1-15-16,0-1-9 0,-4 0-16 0,9 4-3 15,-5 1-5-15,-3 2 0 0,2 1-10 0,1 1-8 16,2 1-6-16,-5 0-9 0,-6-1-6 0,0 3 4 15,-2-1-8-15,-1 0 6 0,1 0-5 0,-1 3 0 16,-5-4-6-16,0 0-3 0,-3 1-1 0,0 4-1 16,-3 0 6-16,-3-2 5 0,-2-1 1 0,5 1-7 15,-3 0-3-15,-2 0-1 0,0-4-9 0,-1 2-8 16,4 0-8-16,-7 1-16 0,4 0-29 0,5-2-25 16,-2-1-18-16,2-2-32 0,-5 1-17 0,8-4-152 15,-9 5-334-15,9-5 149 0</inkml:trace>
          <inkml:trace contextRef="#ctx0" brushRef="#br0" timeOffset="-2583.965">1132 602 105 0,'0'0'145'16,"0"0"-15"-16,11 14-7 0,-8-8-6 0,3 2-8 15,-1 2 2-15,1 7 3 0,-1 0-8 0,1 3-8 0,2 3-12 16,4 3-1-16,-10 0-9 0,4-8-4 15,-3 8-6-15,2-1 1 0,-2 1-7 0,0-1-12 16,0-6-9-16,-3 0-3 0,0 0 0 0,0 5-14 16,-6-7-20-16,6 8-27 0,0-7-23 0,-3-1-37 15,3-5-28-15,-5-1-35 0,-4-2-91 0,7 0-260 0,-7-4 116 16</inkml:trace>
          <inkml:trace contextRef="#ctx0" brushRef="#br0" timeOffset="-1884.9614">1420 637 157 0,'0'0'188'15,"0"0"-21"-15,0 0-21 0,0 0-8 0,0 0-5 16,0 0-17-16,0 0-15 0,0 0-3 0,0 0-3 15,6 8-6-15,-6-8-3 0,2 15-1 0,-2-9-2 16,6 9-6-16,-3-4-6 0,2-1-15 0,-2-1 0 16,0 2-13-16,-3-2 1 0,3-2 1 0,2 3 2 15,-2 0-4-15,3-1-7 0,-1 0-6 0,-2-5-8 16,-3 1 4-16,0-5-7 0,6 7 6 0,-1-3 1 16,-5-4-6-16,9 5-1 0,-9-5-7 0,0 0-7 15,11-7-16-15,-3 0 5 0,-2 0 1 0,-1-4-6 16,4 4 1-16,-1-9-9 0,1-1-5 0,-7 1 3 0,4 0 6 15,-3 4 5-15,0 1 16 0,-1 2 8 16,4 1 10-16,-3-1-5 0,0 2-1 0,-3 7-4 16,0-8-5-16,0 8 0 0,0 0-3 0,0 0 0 15,0 0 0-15,11 0-1 0,-11 0-9 0,0 0 4 16,11 13 3-16,-6-2 9 0,1-1-4 0,8 4 0 16,-3 0-5-16,0 0-2 0,-2 0-4 0,2 1-4 0,-3 0-5 15,1-1-7-15,2-1-15 0,-3-1-24 16,-2-1-17-16,-1-5-41 0,1-2-17 0,0 0-29 0,-4-1-17 15,-2-3-95-15,3 6-297 0,-3-6 133 16</inkml:trace>
          <inkml:trace contextRef="#ctx0" brushRef="#br0" timeOffset="-1447.9548">1716 373 156 0,'11'18'162'0,"-8"-6"1"16,3 4-22-16,2 0-3 0,1 2-17 0,-4-3-16 16,4 3-7-16,-1 0-3 0,0 5-3 0,-2-4-6 15,5 5-7-15,-5-5-13 0,2-1-4 0,-5-7-22 16,3 5 7-16,-4-5 6 0,1 1 2 0,-3-2 1 16,6-1-2-16,-4-4 10 0,1 1 8 0,-3-6 9 15,0 5 11-15,0-5 7 0,0 0 11 0,0 9-5 16,0-9-3-16,0 0-17 0,0 0-10 0,0 0-13 15,0 0-16-15,0 0-12 0,6-29-5 0,-3 19-9 16,2 1-6-16,1-1-14 0,2-1-2 0,-2 0-7 16,2 1-5-16,-2 3-4 0,2 3 1 0,3-1-9 15,-2 3 3-15,5-1-9 0,-3 2-3 0,0 2 1 16,-3 2 7-16,4 3 8 0,-1-1-1 0,0 6 0 16,3 0 5-16,-3 0-4 0,-5 0-3 0,2 0 1 15,-5 4 8-15,5 1 8 0,-5-4-3 0,0 3 5 16,-3-1-7-16,3 0 1 0,-6-2-2 0,-3-3 5 15,-2 1 5-15,0 3 6 0,-6-3 5 0,2 2-3 16,-2-2-4-16,3-4 0 0,-6 0-5 0,3-4 2 16,1 2 5-16,-1-2 0 0,-3-1-8 0,6-2-24 15,-1 2-19-15,1-3-25 0,0-2-36 0,0-4-21 16,2 1-38-16,1-1-169 0,3 1-363 0,5-4 161 0</inkml:trace>
          <inkml:trace contextRef="#ctx0" brushRef="#br0" timeOffset="613.0815">3198 710 41 0,'2'-6'175'16,"4"1"-17"-16,-3-2-20 0,0 2-8 0,-3 5-7 15,5-9-2-15,1 5-21 0,-6 4-13 0,8-3-14 16,1-2-3-16,-9 5-5 0,8-4-14 0,-8 4-5 15,6 0 12-15,-6 0-11 0,14 3-8 0,-14-3-7 16,11-3-7-16,-11 3-1 0,8-2-1 0,-8 2 8 16,0 0 16-16,8 0 11 0,-8 0-4 0,6-5-12 15,-6 5-9-15,3-9-4 0,-3 9 5 0,0 0 5 16,-6-12 3-16,6 12 2 0,0 0-5 0,-5-12-11 16,2 8-1-16,3 4 4 0,-9-9 1 0,9 9 4 15,-8-2-5-15,8 2-6 0,0 0-4 0,-11 0-5 16,11 0-5-16,-14 6 0 0,6 1 1 0,2-2 7 15,0 5-7-15,6 1-1 0,-5-2-6 0,2-2 1 16,3 3-7-16,0 1 6 0,3 1 8 0,0-3 1 16,-1 1-8-16,7 1 1 0,-1-4 2 0,-2-3-5 15,-1 0 9-15,4-1 10 0,2 0 10 0,-3 1-2 16,3-1 3-16,-2-1 1 0,2-3-2 0,-11 1 6 16,14-4 1-16,-6-1 7 0,1-1 3 0,-1-1 5 0,-2 0-6 15,2-3-9-15,-2-1-3 0,-1 1 3 16,-2-1-4-16,3 1-3 0,-4 1 11 0,1 0-14 15,3-2 1-15,-1 0-7 0,-2 1-3 0,0 2-2 16,0 2-7-16,-3 6 0 0,3-7 8 0,-3 7-6 0,8-3-1 16,-8 3-13-16,11-4 1 0,-2 4 6 0,-9 0-9 15,11 5 2-15,0 1 6 0,-3-1 1 16,6 9-2-16,0-4-6 0,-5 0-2 0,-1-3-2 16,0 3-1-16,1 4 4 0,-1-1 7 0,3 1 4 0,-5-3-7 15,0-2-1-15,-4-3-4 0,1 3 0 0,-3-4 3 16,0-5 13-16,3 8 10 0,-3-2 22 0,0-6 6 15,6 8 26-15,-6-8 12 0,0 0 8 16,0 0 12-16,0 0 9 0,0 0-16 0,0 0-10 0,0 0-13 16,0 0-17-16,0 0-8 0,2-25 2 0,-2 14-11 15,3-4-8-15,6 0-16 0,-1-3-15 0,0-1-13 16,1-6-13-16,-1-1-26 0,-2 3-5 0,-4 4-4 16,7-5-8-16,-4 7 0 0,1 2-15 0,-3-1-9 15,0 5-14-15,-3 1-17 0,2 3-17 0,-2 7-15 16,-2-12-38-16,2 12-50 0,2-8-71 0,-2 8-175 15,0 0-524-15,0 0 232 0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1-16T16:17:06.1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4B93A9F-A7E7-458C-A5BD-FEC6F94C4FBC}" emma:medium="tactile" emma:mode="ink">
          <msink:context xmlns:msink="http://schemas.microsoft.com/ink/2010/main" type="writingRegion" rotatedBoundingBox="26971,15777 27401,17397 26730,17575 26301,15955"/>
        </emma:interpretation>
      </emma:emma>
    </inkml:annotationXML>
    <inkml:traceGroup>
      <inkml:annotationXML>
        <emma:emma xmlns:emma="http://www.w3.org/2003/04/emma" version="1.0">
          <emma:interpretation id="{371AA3C9-63E6-459D-8D44-EA751AF4BCA0}" emma:medium="tactile" emma:mode="ink">
            <msink:context xmlns:msink="http://schemas.microsoft.com/ink/2010/main" type="paragraph" rotatedBoundingBox="26971,15777 27401,17397 26730,17575 26301,159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3C182A4-8235-4767-A2BA-40952E6FCD39}" emma:medium="tactile" emma:mode="ink">
              <msink:context xmlns:msink="http://schemas.microsoft.com/ink/2010/main" type="line" rotatedBoundingBox="26971,15777 27401,17397 26730,17575 26301,15955"/>
            </emma:interpretation>
          </emma:emma>
        </inkml:annotationXML>
        <inkml:traceGroup>
          <inkml:annotationXML>
            <emma:emma xmlns:emma="http://www.w3.org/2003/04/emma" version="1.0">
              <emma:interpretation id="{F0EDC62B-FD54-45B8-A256-00ACEC2715D8}" emma:medium="tactile" emma:mode="ink">
                <msink:context xmlns:msink="http://schemas.microsoft.com/ink/2010/main" type="inkWord" rotatedBoundingBox="26971,15777 27401,17397 26730,17575 26301,15955">
                  <msink:destinationLink direction="from" ref="{93799759-EFA5-4338-957D-5406A2EFD967}"/>
                </msink:context>
              </emma:interpretation>
              <emma:one-of disjunction-type="recognition" id="oneOf0">
                <emma:interpretation id="interp0" emma:lang="" emma:confidence="0">
                  <emma:literal>at</emma:literal>
                </emma:interpretation>
                <emma:interpretation id="interp1" emma:lang="" emma:confidence="0">
                  <emma:literal>ax</emma:literal>
                </emma:interpretation>
                <emma:interpretation id="interp2" emma:lang="" emma:confidence="0">
                  <emma:literal>Erf</emma:literal>
                </emma:interpretation>
                <emma:interpretation id="interp3" emma:lang="" emma:confidence="0">
                  <emma:literal>Got</emma:literal>
                </emma:interpretation>
                <emma:interpretation id="interp4" emma:lang="" emma:confidence="0">
                  <emma:literal>Art</emma:literal>
                </emma:interpretation>
              </emma:one-of>
            </emma:emma>
          </inkml:annotationXML>
          <inkml:trace contextRef="#ctx0" brushRef="#br0">10 293 166 0,'0'0'183'16,"-6"-4"0"-16,6 4 5 0,0 0 1 0,0-9-6 15,0 9-3-15,0 0-11 0,0 0-10 0,0 0-19 16,-5-6-12-16,5 6-8 0,0 0-11 0,0 0 4 16,-9 16-2-16,9-16-4 0,6 25 4 0,0-9-7 15,5 8 2-15,-6-6-6 0,7 7-4 0,2 2-9 16,5-1-5-16,1 1-1 0,2-3-11 0,6 2 2 15,0-2-5-15,5-8-14 0,1 2-3 0,2-6-4 16,-2 0 6-16,2-6-17 0,15 1 2 0,-15-3-5 16,3-4 16-16,0-4-10 0,-5 4 5 0,2-4-13 15,-2-5 8-15,-9 2-22 0,0-5 4 0,-8 2-12 16,-3-3 4-16,2-6-7 0,-7 3 1 0,-1 0 5 16,1-3-8-16,-4-4-3 0,-2-3 0 0,-9-2 1 15,1-1-8-15,-6-3 1 0,-3 0-2 0,-3 0 1 16,-6-8 5-16,7 13 13 0,-7-2 6 0,1 1 8 15,-3 5-4-15,0-5-2 0,2 5 1 0,-5-3-4 16,0 8-4-16,-2 2-6 0,-1 3 2 0,3 1 5 16,-3 8 9-16,3-3-8 0,6 7-1 0,2-2-19 15,-2 2-20-15,2 3-23 0,1-3-20 0,-6 12-21 16,5-2-24-16,3 2-25 0,1 8-26 0,4-3-41 16,4 1-59-16,2 6-243 0,1-7-550 0,2 2 244 15</inkml:trace>
          <inkml:trace contextRef="#ctx0" brushRef="#br0" timeOffset="832.2944">404 603 132 0,'0'0'186'0,"0"0"0"0,-17 3-19 0,9 1 0 0,2 2-4 16,-5 1 0-16,3 1-8 0,-3-2-4 0,-3 4-6 16,-6 7-6-16,6-5-5 0,0 1-1 0,0 0-3 15,-3 3-7-15,6-1-2 0,-3-2-13 16,6 3-9-16,-1 0-14 0,1-2-16 0,0-5-7 0,-1-2-6 15,4-2-17-15,-1 0-13 0,3 0-23 0,3-5-19 16,-2 9-19-16,2-9-10 0,0 0-5 0,0 0-1 16,0 0-4-16,0 0-14 0,16-14-16 0,-5 4-12 15,1-6-11-15,7-4-5 0,1 1 15 0,-3 2 10 16,-6 2 24-16,3 1 21 0,-6 4 12 0,-2-1 33 16,-4 7 16-16,1-3 12 0,3 2 12 15,-6 5-3-15,3-4 4 0,-3 4-15 0,5-3 4 0,-5 3 0 16,0 0 17-16,0 0 3 0,0 0-9 0,3 19-2 15,-6-9 1-15,0 2-9 0,1 2 7 0,-1 2-6 16,0 2-3-16,3-1-8 0,-3 0-23 0,3 1-20 16,0-2-20-16,-5-4-32 0,5 5-9 15,-3-5-47-15,-3 5-25 0,1 0-34 0,2 0-125 0,0 0-337 16,0-2 150-16</inkml:trace>
          <inkml:trace contextRef="#ctx0" brushRef="#br0" timeOffset="379.3299">407 627 148 0,'8'15'245'0,"-8"-15"2"0,6 12-1 0,-3-3-1 16,2 10 0-16,4 3 9 0,-4 5-10 0,4 2-10 15,5 3 0-15,0 1-6 0,-3-3 3 0,0 5-26 16,3 0-10-16,0 9-15 0,5 0 0 0,-2 2-16 15,0-1-15-15,-9-13-23 0,4 0-13 0,-4 3-1 16,-5 9-16-16,-3-10-1 0,8 13-15 0,-8-12-6 16,6 9-18-16,-9-11-17 0,-3 1-11 0,4-5-8 15,-7-3-13-15,4-6-20 0,2-1-17 0,-3 0-20 16,1-2-16-16,5-2-16 0,-3-6 4 0,0-1-37 16,0-4-35-16,3-4-53 0,-8 3-74 0,8-3-70 15,0 0-205-15,0 0-597 0,-9-24 264 0</inkml:trace>
          <inkml:trace contextRef="#ctx0" brushRef="#br0" timeOffset="1511.3572">561 1226 232 0,'0'0'300'15,"11"-4"9"-15,-11 4 7 0,19 0-15 16,-5 3 3-16,3 0-22 0,5-1-18 0,-5 3-13 16,3 0-28-16,2-4-13 0,-2 0-11 0,-1 4-15 15,1 0-12-15,-1 2-10 0,7 0-21 0,2 4-17 16,-9-5-16-16,1 1-17 0,-1-2-24 0,-8-1-34 16,6 2-19-16,-6-1-33 0,1-1-31 0,-4 3-33 15,0-3-39-15,1 3-40 0,-4 1-52 0,6-2-68 16,-8-1-278-16,-3-5-606 0,0 0 269 0</inkml:trace>
          <inkml:trace contextRef="#ctx0" brushRef="#br0" timeOffset="1302.3667">535 1283 46 0,'0'0'225'0,"0"0"-15"0,0 0-14 0,3-7-12 16,-3 7-3-16,0 0-5 0,0 0-4 0,0 0-8 15,0 0-6-15,0 0-1 0,0 0 2 16,0 0 3-16,-8 22-1 0,2-15-5 0,1 2 0 16,-6 5 0-16,-1-1 6 0,1 2-8 0,0 1 9 15,5-1-14-15,-2 2-22 0,0-3-2 0,-1 1-6 0,-2 0-3 16,-3-1-4-16,3 2-5 0,0 0-7 0,0 0-14 16,5 0-13-16,0-5-8 0,1 0-9 15,2 1-17-15,-3-7-11 0,6-5-23 0,-8 9-8 16,5-6-32-16,0 3-19 0,3-6-16 0,0 0-20 15,-2 9-21-15,2-9-20 0,0 0-22 0,0 0-39 0,0 0-47 16,0 0-37-16,16-25-45 0,-13 15-168 0,3-6-529 16,2 0 234-16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1-16T16:16:58.8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51AFECD-BAF0-4485-8FA7-B4290335710E}" emma:medium="tactile" emma:mode="ink">
          <msink:context xmlns:msink="http://schemas.microsoft.com/ink/2010/main" type="writingRegion" rotatedBoundingBox="16399,14866 15782,13045 18567,12103 19184,13923"/>
        </emma:interpretation>
      </emma:emma>
    </inkml:annotationXML>
    <inkml:traceGroup>
      <inkml:annotationXML>
        <emma:emma xmlns:emma="http://www.w3.org/2003/04/emma" version="1.0">
          <emma:interpretation id="{D2CECE27-FE0A-4B02-AE64-18A0293B6220}" emma:medium="tactile" emma:mode="ink">
            <msink:context xmlns:msink="http://schemas.microsoft.com/ink/2010/main" type="paragraph" rotatedBoundingBox="16103,13991 15782,13045 16205,12902 16525,13848" alignmentLevel="3"/>
          </emma:interpretation>
        </emma:emma>
      </inkml:annotationXML>
      <inkml:traceGroup>
        <inkml:annotationXML>
          <emma:emma xmlns:emma="http://www.w3.org/2003/04/emma" version="1.0">
            <emma:interpretation id="{F41D2277-80CE-45D5-BC46-12F8A82EAE70}" emma:medium="tactile" emma:mode="ink">
              <msink:context xmlns:msink="http://schemas.microsoft.com/ink/2010/main" type="line" rotatedBoundingBox="16103,13991 15782,13045 16205,12902 16525,13848"/>
            </emma:interpretation>
          </emma:emma>
        </inkml:annotationXML>
        <inkml:traceGroup>
          <inkml:annotationXML>
            <emma:emma xmlns:emma="http://www.w3.org/2003/04/emma" version="1.0">
              <emma:interpretation id="{27A87BEF-F5B3-4356-A95B-46EC6C2C534E}" emma:medium="tactile" emma:mode="ink">
                <msink:context xmlns:msink="http://schemas.microsoft.com/ink/2010/main" type="inkWord" rotatedBoundingBox="16103,13991 15782,13045 16205,12902 16525,13848"/>
              </emma:interpretation>
              <emma:one-of disjunction-type="recognition" id="oneOf0">
                <emma:interpretation id="interp0" emma:lang="" emma:confidence="0">
                  <emma:literal>.</emma:literal>
                </emma:interpretation>
                <emma:interpretation id="interp1" emma:lang="" emma:confidence="0">
                  <emma:literal>,</emma:literal>
                </emma:interpretation>
                <emma:interpretation id="interp2" emma:lang="" emma:confidence="0">
                  <emma:literal>;</emma:literal>
                </emma:interpretation>
                <emma:interpretation id="interp3" emma:lang="" emma:confidence="0">
                  <emma:literal>-</emma:literal>
                </emma:interpretation>
                <emma:interpretation id="interp4" emma:lang="" emma:confidence="0">
                  <emma:literal>&gt;</emma:literal>
                </emma:interpretation>
              </emma:one-of>
            </emma:emma>
          </inkml:annotationXML>
          <inkml:trace contextRef="#ctx0" brushRef="#br0">403 971 98 0,'3'6'158'0,"-3"-6"-9"0,0 0 9 15,0 0 5-15,0 7 4 0,0-7-1 0,0 0 8 16,0 0 7-16,0 0-1 0,0 0 1 15,0 0-3-15,0 0-10 0,0 0-10 0,0 0-10 16,0 0-14-16,5-27-13 0,-8 16-12 0,1-4-7 16,-7-10-13-16,6 6-3 0,-2-6-6 0,2-1 11 0,0 0-19 15,0-3-18-15,-2-4 1 0,-1-11-10 0,-2 10-6 16,-1-11-8-16,1-1 0 0,0 2 4 16,5 7 1-16,-3-12-13 0,1-4-1 0,-4 3-2 15,1 3-7-15,-6 0-9 0,6 15 13 0,-1 0-1 0,4 2 7 16,-1 2-6-16,0 11-9 0,-8-7 3 15,6 7 6-15,3 1-5 0,-1 5 6 0,0 3 3 16,4-1 10-16,2 9 2 0,-3-10-9 0,3 10-3 16,0 0-6-16,-9-12 0 0,9 12-7 0,-5-6 3 0,5 6 1 15,0 0 5-15,0 0-2 0,0 0-12 16,-20 13-8-16,12-5 0 0,-6 4-1 0,0 10 2 16,-3-1 4-16,3 2 6 0,0-1 0 0,3 0-11 15,0-5 4-15,0-3-6 0,-1 1-2 0,4 0 4 16,0 1 2-16,-4-2 10 0,7-3 3 0,2-1-8 0,0-3-10 15,0-3-12-15,3-4-1 0,-2 9-2 0,-4-7 3 16,6-2-7-16,-3 8 8 0,3-8-5 0,0 0 1 16,0 0 0-16,0 0 4 0,0 0-1 15,0 0 4-15,20-12 8 0,-6-1 3 0,-3 1-9 0,3 0 0 16,-3-4 4-16,3 0-5 0,-5 1 2 0,-1 4 6 16,0 2 4-16,1 0 2 0,-1 1 11 0,-2 0-16 15,2-3-2-15,-2 4 2 0,-1-3 3 0,-2 7 17 16,3-1-14-16,-6 4 5 0,11-4-2 0,-8 3-5 15,-3 1 1-15,14-2 3 0,-14 2-3 0,14 5 3 16,-3 0 7-16,-3 1 1 0,9 3 0 0,0 2-4 16,-1-1 0-16,-2 2-7 0,0 0-7 0,3 1-14 15,3 6-12-15,-4 1-31 0,7 0-44 0,-1-1-59 16,-2-2-67-16,-3-5-55 0,2 6-182 0,-2-8-511 16,0 1 226-16</inkml:trace>
        </inkml:traceGroup>
      </inkml:traceGroup>
    </inkml:traceGroup>
    <inkml:traceGroup>
      <inkml:annotationXML>
        <emma:emma xmlns:emma="http://www.w3.org/2003/04/emma" version="1.0">
          <emma:interpretation id="{8B25B350-EEC1-4112-9CC1-71EE7FFF0A81}" emma:medium="tactile" emma:mode="ink">
            <msink:context xmlns:msink="http://schemas.microsoft.com/ink/2010/main" type="paragraph" rotatedBoundingBox="17213,14075 16915,12985 17341,12868 17640,1395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429D3CD-B052-48EB-943F-46FAA3B34C44}" emma:medium="tactile" emma:mode="ink">
              <msink:context xmlns:msink="http://schemas.microsoft.com/ink/2010/main" type="line" rotatedBoundingBox="17213,14075 16915,12985 17341,12868 17640,13958"/>
            </emma:interpretation>
          </emma:emma>
        </inkml:annotationXML>
        <inkml:traceGroup>
          <inkml:annotationXML>
            <emma:emma xmlns:emma="http://www.w3.org/2003/04/emma" version="1.0">
              <emma:interpretation id="{C7313BE4-BA46-43B6-8998-F2C6DA6A70C5}" emma:medium="tactile" emma:mode="ink">
                <msink:context xmlns:msink="http://schemas.microsoft.com/ink/2010/main" type="inkWord" rotatedBoundingBox="17213,14075 16915,12985 17341,12868 17640,13958"/>
              </emma:interpretation>
              <emma:one-of disjunction-type="recognition" id="oneOf1">
                <emma:interpretation id="interp5" emma:lang="" emma:confidence="1">
                  <emma:literal>.</emma:literal>
                </emma:interpretation>
                <emma:interpretation id="interp6" emma:lang="" emma:confidence="0">
                  <emma:literal>-</emma:literal>
                </emma:interpretation>
                <emma:interpretation id="interp7" emma:lang="" emma:confidence="0">
                  <emma:literal>,</emma:literal>
                </emma:interpretation>
                <emma:interpretation id="interp8" emma:lang="" emma:confidence="0">
                  <emma:literal>;</emma:literal>
                </emma:interpretation>
                <emma:interpretation id="interp9" emma:lang="" emma:confidence="0">
                  <emma:literal>)</emma:literal>
                </emma:interpretation>
              </emma:one-of>
            </emma:emma>
          </inkml:annotationXML>
          <inkml:trace contextRef="#ctx0" brushRef="#br0" timeOffset="716.0321">1546 1064 31 0,'0'0'147'0,"0"0"1"0,0 0 9 0,0 0 9 0,0 0 15 15,0 0 8-15,6 4 5 0,-6-4 5 0,0 0 2 16,0 0-14-16,0 0-19 0,0 0-11 0,0 0-10 16,0 0-6-16,-6-30-15 0,3 16-10 0,-2-2-9 15,-1-3-9-15,0 1-11 0,1-1 5 0,-1-5-4 16,-2-2-14-16,2-5-12 0,-5-1-6 0,0-13-11 15,-3-1-5-15,5 2 2 0,-2-4-7 0,6 0-8 16,-4-3-15-16,1-3-10 0,-3 0 8 0,0-3-10 16,-1 3 3-16,7 1 4 0,-4 4-4 0,4 2 0 15,-1 14-4-15,1 0 8 0,2 2-12 0,-6 3 5 16,4 10 0-16,2 2 20 0,0 5-8 0,3 1-2 16,0-1-5-16,-2 2 2 0,-1 2-4 0,0 1 13 15,3 6-9-15,0 0-1 0,-3-8-4 0,3 8-7 16,0 0-9-16,-3-9-3 0,3 9-6 0,0 0 9 15,0 0 5-15,0 0 3 0,0 0-7 0,-14 20 2 16,9-12-4-16,-4 3 7 0,1 3 1 0,-3 2 6 0,0 1 1 16,2-1-4-16,-8 5-2 0,6-8-4 15,-3 1 3-15,0 0 2 0,3 1 6 0,0 0 4 16,3-1-5-16,-4-4-1 0,7-2-7 0,-4-1 1 0,1 0 4 16,5-2 6-16,-2-1 3 0,5-4 0 15,-3 7-5-15,3-7-1 0,-6 4-5 0,6-4 7 16,0 0 3-16,0 0 5 0,0 0 3 0,0 0-6 15,0 0-2-15,0 0-1 0,0 0-5 0,0 0 5 0,9-26 4 16,-1 11 3-16,3 4-9 0,-2-5-1 0,-4-1-1 16,6 2-3-16,-5 0 3 0,0 4 5 15,-1 0 5-15,6-1-1 0,-5 4-5 0,0-1 1 16,2-2-2-16,-5 4-1 0,2 0 10 0,1 3 7 0,-1 0-5 16,7 0-7-16,-4 0 2 0,0 1-4 0,1-4 0 15,-1 6 2-15,3 0 6 0,3 2 3 0,3 4-2 16,0 0-5-16,0-2-7 0,-3 4-3 15,2 0 4-15,1 3 7 0,-6 2-4 0,9 3-23 0,-1-1-20 16,-5-4-26-16,0 2-36 0,3 3-55 0,-3 3-50 16,0-2-69-16,-3-1-206 0,3-2-518 0,0-3 230 15</inkml:trace>
        </inkml:traceGroup>
      </inkml:traceGroup>
    </inkml:traceGroup>
    <inkml:traceGroup>
      <inkml:annotationXML>
        <emma:emma xmlns:emma="http://www.w3.org/2003/04/emma" version="1.0">
          <emma:interpretation id="{E7940DBC-F1E5-41A3-B60A-4DEB05783BAD}" emma:medium="tactile" emma:mode="ink">
            <msink:context xmlns:msink="http://schemas.microsoft.com/ink/2010/main" type="paragraph" rotatedBoundingBox="18767,14086 18339,13187 18823,12957 19251,138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AA3F169-AA24-4058-BA06-78CC96AEEFD4}" emma:medium="tactile" emma:mode="ink">
              <msink:context xmlns:msink="http://schemas.microsoft.com/ink/2010/main" type="line" rotatedBoundingBox="18767,14086 18339,13187 18823,12957 19251,13855"/>
            </emma:interpretation>
          </emma:emma>
        </inkml:annotationXML>
        <inkml:traceGroup>
          <inkml:annotationXML>
            <emma:emma xmlns:emma="http://www.w3.org/2003/04/emma" version="1.0">
              <emma:interpretation id="{710ACE4F-10E1-4F2A-82E0-413DB16433E1}" emma:medium="tactile" emma:mode="ink">
                <msink:context xmlns:msink="http://schemas.microsoft.com/ink/2010/main" type="inkWord" rotatedBoundingBox="18767,14086 18339,13187 18823,12957 19251,13855"/>
              </emma:interpretation>
              <emma:one-of disjunction-type="recognition" id="oneOf2">
                <emma:interpretation id="interp10" emma:lang="" emma:confidence="0">
                  <emma:literal>.</emma:literal>
                </emma:interpretation>
                <emma:interpretation id="interp11" emma:lang="" emma:confidence="0">
                  <emma:literal>9</emma:literal>
                </emma:interpretation>
                <emma:interpretation id="interp12" emma:lang="" emma:confidence="0">
                  <emma:literal>7</emma:literal>
                </emma:interpretation>
                <emma:interpretation id="interp13" emma:lang="" emma:confidence="0">
                  <emma:literal>'</emma:literal>
                </emma:interpretation>
                <emma:interpretation id="interp14" emma:lang="" emma:confidence="0">
                  <emma:literal>:</emma:literal>
                </emma:interpretation>
              </emma:one-of>
            </emma:emma>
          </inkml:annotationXML>
          <inkml:trace contextRef="#ctx0" brushRef="#br0" timeOffset="1590.0848">3072 1049 47 0,'0'0'209'0,"3"7"2"0,-3-7 0 0,0 0-5 16,0 0-1-16,0 0-18 0,0 0-8 0,0 0-18 16,3-15-9-16,-3 15-15 0,0-13-15 0,0 1-12 15,-3 0-12-15,-3-5-8 0,1-2-2 0,-4-4-4 16,4-1-1-16,-1-2-5 0,0-2-15 0,1-3-6 15,-12-15-8-15,6 2-2 0,-6 0-5 0,6 0-3 16,-3-2 2-16,3 2-9 0,-3-3-8 0,-3 1-3 16,0-9 3-16,1 5-10 0,-4 1 3 0,6 16 2 15,3 0 0-15,2 7 6 0,1 3 8 0,-3 0-14 0,2 9 1 16,4 0 8-16,-1 3 0 0,1 5 3 0,2 0-1 16,3 6 7-16,-3-9-8 0,3 9-15 15,-3-7 3-15,3 7 0 0,-5-8-13 0,5 8 1 16,0 0 3-16,0 0-5 0,0 0 1 0,0 0-9 0,0 0-1 15,0 0 1-15,-20 13 0 0,9-4 1 0,0 5 8 16,2 2 3-16,-2 0-1 0,0 1-10 0,-3-2 0 16,3-1 1-16,-6 1-5 0,3 3 7 15,0-2 6-15,6-2-1 0,-3 0 2 0,-1-3-8 16,4-2-2-16,0-3 0 0,2 1-3 0,3-1 4 0,-2-1 6 16,-1-1 4-16,3 1-1 0,3-5-6 0,-2 7-2 15,2-7-3-15,0 0 5 0,-9 2 1 0,9-2 6 16,0 0 2-16,0 0 5 0,0 0-6 15,0 0-5-15,0 0-9 0,14-22-1 0,-8 5 12 0,-1 1-2 16,4-2 3-16,2 3 1 0,0-3-6 0,-3 2-1 16,-2-1-5-16,5 3 1 0,-8 2-1 0,0 3 4 15,0 0-1-15,2 3 7 0,-2 1 1 0,3 1 0 16,-4-1-10-16,4-1-1 0,-3 2-3 0,5 0 5 16,0 1 6-16,1 1-1 0,8 2 4 0,-1 0-7 15,1 0 0-15,0-1 0 0,3 2-3 0,-1 1 3 16,-2 2 2-16,5 1 6 0,6 3-2 0,-5-2-4 15,-7-1-7-15,4 0-10 0,-3 1-12 0,-1 1-16 16,1 1-20-16,-3-1-28 0,6 4-39 0,-4-3-53 16,4 1-62-16,-6-6-210 0,3 1-493 0,-3 0 219 15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1-16T16:17:09.1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3799759-EFA5-4338-957D-5406A2EFD967}" emma:medium="tactile" emma:mode="ink">
          <msink:context xmlns:msink="http://schemas.microsoft.com/ink/2010/main" type="inkDrawing" rotatedBoundingBox="23981,12917 25807,14890 25446,15224 23620,13251" semanticType="callout" shapeName="Other">
            <msink:sourceLink direction="from" ref="{F0EDC62B-FD54-45B8-A256-00ACEC2715D8}"/>
            <msink:sourceLink direction="to" ref="{71907F1A-4E27-4C7E-90B1-418BF709D45F}"/>
          </msink:context>
        </emma:interpretation>
      </emma:emma>
    </inkml:annotationXML>
    <inkml:trace contextRef="#ctx0" brushRef="#br0">1814 2018 130 0,'0'0'167'0,"0"0"-11"0,-6-10-7 0,6 10 5 15,-2-6 5-15,2 6-9 0,-6-7-8 0,6 7-9 16,-3-12-2-16,-2 1-6 0,2 1 2 0,-5-4-5 15,-4 0-5-15,1-2 3 0,0 1 5 0,-3-5-15 16,-6-2-9-16,-2-2-3 0,-3 1-12 0,-9-11-2 16,-8 3 0-16,17 6 1 0,-17-9 4 0,3 3 3 15,3-4-15-15,-6-2 2 0,3-5-1 0,-3-2-5 16,-17-20-12-16,20 26 11 0,-3-3 1 0,3 2-1 16,-3-1-5-16,0 0-8 0,-3-1-2 0,1 1-10 15,-4-1 6-15,1 4-7 0,5 1 12 0,5 0-5 16,-2-2-3-16,-3 2-11 0,0-3-13 0,3 0-1 15,-3 2 1-15,3 5 1 0,11 6 8 0,-8-7-8 16,11 10 7-16,3-1-14 0,-4 3 9 0,4-2-5 16,2 3-11-16,4 6 6 0,2-1 11 0,3 2-5 15,2 4 2-15,1-2-10 0,2-1-8 0,1 2 4 16,-4-1 4-16,4 3 7 0,-1-1-12 0,3 4 6 16,3 5-6-16,0-13-6 0,-3 4-14 0,1-1 10 15,-4 1 7-15,3 0 3 0,0 4 0 0,3 5-6 16,-2-11-2-16,-1 6-5 0,3-2-9 0,0 7 3 0,-6-9 15 15,3 4 10-15,3 5-8 0,0 0-17 16,-5-7 21-16,5 7-18 0,0 0 1 0,-3-11-4 16,3 11 12-16,0 0 11 0,0 0-13 0,-6-3-4 15,6 3 3-15,0 0-10 0,0 0 4 0,0 0 2 0,-2-6 7 16,2 6 1-16,0 0-17 0,0 0 9 0,-3-10-13 16,0 3 1-16,-3-2-17 0,1-2-13 15,-1 1 1-15,1-4 12 0,-4-1 9 0,4-2-9 16,-4 1-3-16,-2-10 3 0,0 3-11 0,3-2 1 15,-6 0 7-15,0 3 10 0,2 7 0 0,7 0 9 0,-1 3 1 16,1 0 1-16,-1-3-6 0,1 5-1 0,-1-1-2 16,0 3 10-16,4 2 7 0,-4 1 7 15,6 5-4-15,-3-9-10 0,3 9-1 0,-5-7 2 16,5 7-4-16,-3-7 6 0,3 7 10 0,0 0 2 0,0 0-3 16,0 0-8-16,0-7 5 0,0 7-6 0,0 0 1 15,0 0 5-15,-6-5 4 0,6 5 9 0,0 0-8 16,0 0-2-16,0 0-2 0,0 0-3 0,0 0 0 15,0 0-1-15,0 0 6 0,-5-5 3 0,5 5 5 16,0 0-8-16,0 0-6 0,0 0 1 0,0 0-7 16,0 0 5-16,0 0-5 0,0 0 4 0,0 0 4 15,0 0-1-15,0 0-21 0,0 0 0 0,0 0-1 16,0 0 1-16,0 0 3 0,-6 20 18 0,3-11-3 16,3 7-2-16,-3 0-3 0,1 2-4 0,2 1-1 15,-6-1 3-15,3 1 7 0,0 5 6 0,1-4 0 16,2-1 5-16,0-1-12 0,-3-2 1 0,3-4-1 15,0-1-3-15,-3 0 7 0,3-1 4 0,0 0 6 16,0-3-2-16,3-1-3 0,-3-6-4 0,0 9-1 16,0-9 0-16,0 0 1 0,-3 12 16 0,3-12-7 15,0 0 13-15,3 7 2 0,-3-7 3 0,0 0 5 16,0 0 1-16,0 0-5 0,0 0 4 0,0 0 4 16,0 0-6-16,0 0 3 0,0 0-17 0,-9-29 1 15,9 19-5-15,-2-2-2 0,-1 0-3 0,3-1 7 16,-3-4-2-16,6-1-2 0,-3 0-11 0,0-2-2 15,0-5 3-15,0 6-7 0,-3 1 5 0,3 0 9 16,6 3 8-16,-4 5 1 0,-2 0-16 0,0 0 1 16,0 1 3-16,0 1-2 0,0 8-6 0,3-10 13 15,-3 10 2-15,3-7-5 0,-3 7-9 0,6-6 0 16,-6 6-1-16,11-5 2 0,-6 4-8 0,7-1 11 16,10 2 10-16,9 2 0 0,-1 1-14 0,4 2 3 15,-3 1-13-15,5 1-9 0,-2 3-12 0,5 5-16 16,5 4-23-16,1 5-31 0,3 4-51 0,-1 0-67 15,-2 1-78-15,-3 2-197 0,-6 5-542 0,-2-1 239 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1-16T16:16:32.09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89E4CE5-F1A9-4EED-B567-01E0120568F2}" emma:medium="tactile" emma:mode="ink">
          <msink:context xmlns:msink="http://schemas.microsoft.com/ink/2010/main" type="writingRegion" rotatedBoundingBox="4460,8508 9307,7816 9642,10163 4794,10854"/>
        </emma:interpretation>
      </emma:emma>
    </inkml:annotationXML>
    <inkml:traceGroup>
      <inkml:annotationXML>
        <emma:emma xmlns:emma="http://www.w3.org/2003/04/emma" version="1.0">
          <emma:interpretation id="{C7AE77C1-322E-48EC-B157-A9A70C1985D1}" emma:medium="tactile" emma:mode="ink">
            <msink:context xmlns:msink="http://schemas.microsoft.com/ink/2010/main" type="paragraph" rotatedBoundingBox="5105,8416 9307,7816 9426,8645 5223,924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CFAA118-87B6-4E63-8F92-039D038A25E4}" emma:medium="tactile" emma:mode="ink">
              <msink:context xmlns:msink="http://schemas.microsoft.com/ink/2010/main" type="line" rotatedBoundingBox="5105,8416 9307,7816 9426,8645 5223,9244"/>
            </emma:interpretation>
          </emma:emma>
        </inkml:annotationXML>
        <inkml:traceGroup>
          <inkml:annotationXML>
            <emma:emma xmlns:emma="http://www.w3.org/2003/04/emma" version="1.0">
              <emma:interpretation id="{94548D79-66C4-431E-9F18-0B95760DAB6C}" emma:medium="tactile" emma:mode="ink">
                <msink:context xmlns:msink="http://schemas.microsoft.com/ink/2010/main" type="inkWord" rotatedBoundingBox="5126,8563 6549,8360 6624,8888 5202,909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-13922 2336 126 0,'0'-11'121'15,"0"11"-11"-15,0 0 3 0,5-5-1 0,-5 5 7 16,0 0 5-16,0-6 4 0,0 6-6 0,0 0-8 15,0 0-1-15,0-7-3 0,0 7 5 0,0 0-1 16,0 0-4-16,0 0-6 0,0 0-11 0,0 0-7 16,0 0-10-16,0-10-4 0,0 10-4 0,0 0-4 15,0 0-10-15,0 0-10 0,0 0-7 0,0 0 3 16,0 0 9-16,0 0 6 0,6 19 4 0,-1-8-4 16,1-2-3-16,-1 2-7 0,-2 1-1 0,0 7-3 15,0 0 7-15,8 5-4 0,-5-6-5 0,-1 1-8 0,6-1-7 16,-8 7-2-16,3-6 3 0,-1-1 3 0,7 5 1 15,-4-6-8-15,-2-2-4 0,-1-3-3 0,1 4-5 16,-6-2 3-16,5 3 5 0,1-6 9 0,-6-2-15 16,5-2-3-16,-5-1-2 0,0-6-2 0,3 10 6 15,-3-10 12-15,0 8 3 0,6-4 3 0,-6-4 9 16,0 0 2-16,0 0 6 0,0 0 10 0,0 0 8 16,0 0-5-16,0 0-17 0,0 0 4 0,0 0-10 15,0 0-10-15,0 0 4 0,-14-29 4 0,14 17 2 16,-6 0-16-16,6-7 0 0,-5-6-10 15,5 7-4-15,-6-1 8 0,6 3 8 0,0-3-5 16,0-9-10-16,6 9-6 0,-6-4 3 0,0 5-6 0,5 2 12 16,1 0 6-16,2 1 3 0,-2 0-23 0,5-1 1 15,-5 6 0-15,2 1-5 0,-2 2 16 0,-1 0 0 16,6 2-8-16,3 1-7 0,-8 2 5 0,5 1 0 16,0 4-4-16,0 3 9 0,3 2 7 0,6 8-12 15,-3-4-3-15,0 3 3 0,-9 0 0 0,14 7 2 16,-8 2 10-16,3 0 3 0,3-2-12 0,-9-7 2 0,0 0-5 15,3 6 1-15,-3-3-5 0,-5-2 9 0,2-2 3 16,-2 1 0-16,5-7-7 0,-6 0 2 16,-5-2-4-16,0 4 4 0,6-5 15 0,-3 1 22 15,-3-6 18-15,5 3-6 0,-5-3 17 0,0 0 26 0,0 0-2 16,0 0-10-16,0 0-10 0,0 0-13 0,0 0-11 16,0 0 0-16,-14-30 0 0,9 18 1 0,-1 1-9 15,1-8-9-15,-4-6-9 0,4-1-2 0,-6-2 3 16,-1 3-2-16,12-1-7 0,-2 7 2 0,2 1-14 15,0-7 6-15,2 7-4 0,-2 3-1 0,0 4-1 16,6 1 0-16,0 1-3 0,5-3-6 0,-3 3 1 16,3 3 3-16,0 1 7 0,9 2-1 0,-3 1-7 15,2 0-6-15,4 4 10 0,-4 2-10 0,1 3 9 16,2 3 3-16,3 6-6 0,1-3-4 0,-4 2-4 16,-8-5-4-16,3 2 13 0,-3 3 2 0,2 4-6 15,4 1 1-15,-9-6-14 0,-5 0-6 0,-1-4-1 16,6 1-4-16,-8 0 14 0,3 4-5 0,-1 0-5 15,1-7-18-15,-6 1-2 0,0 1-18 0,0 0-1 0,-6 2-13 16,6-2-19-16,0 0-25 0,0-4-21 16,-5 1-37-16,-1 0-28 0,3 2-23 0,3-5-31 15,0-4-42-15,-5 8-170 0,5-8-517 0,0 0 229 16</inkml:trace>
          <inkml:trace contextRef="#ctx0" brushRef="#br0" timeOffset="400.0102">-13031 2271 11 0,'0'-6'265'0,"0"6"-1"0,6-8-9 0,-6 8-23 0,0-7-19 15,0 7-21-15,0 0-14 0,0 0-2 0,0 0 0 16,0 0-1-16,19 9-10 0,-13-1-12 0,5 2-10 16,-5 1-12-16,2 3-2 0,3 2 0 0,6 7-13 15,-9-6-15-15,4-1-5 0,-7 2-9 0,6 6-10 16,-2-6 1-16,-4 1 10 0,6-3-20 0,-2 0-7 15,-4-4-10-15,1 0-5 0,0-2-3 0,-6 0 8 16,5 1 1-16,1-3-14 0,-1-2-5 0,-2-2-10 16,0 2-3-16,-3-6 0 0,3 7 8 0,0-3 11 15,-3-4 4-15,0 0-18 0,0 0 9 0,8 3 0 16,-8-3 8-16,0 0 3 0,0 0-8 0,0 0-11 16,11-13-7-16,-5 7 3 0,-1 0 0 0,-2 0 4 0,8 0-3 15,-5-2-18-15,8 1 11 0,-9-2-21 16,7 2-6-16,2 1 0 0,-6 1 5 0,6 0 3 15,0 1-1-15,3-3-20 0,-6 4-10 0,0 0-4 16,-3 2 2-16,4 0-5 0,2 3-4 0,2-3-9 0,-10 0-16 16,11 1-17-16,-14 0-11 0,-3 0-11 0,11 2-23 15,-11-2-16-15,14 1-13 0,-14-1-7 0,8-2-28 16,-8 2-22-16,0 0-50 0,0 0-175 0,0 0-479 16,0 0 212-16</inkml:trace>
          <inkml:trace contextRef="#ctx0" brushRef="#br0" timeOffset="570.9994">-12911 2365 205 0,'-5'-3'287'0,"-1"1"-6"15,6 2-8-15,-17-5-24 0,17 2-25 0,0 3-20 16,0 0-16-16,-8-4-19 0,8 4-22 0,0 0-20 16,20-10-12-16,-9 5-13 0,0 1-11 0,3 2-15 15,8-3-35-15,-2 1-41 0,-1-1-41 0,-2 0-39 16,3 1-41-16,-9 2-46 0,8-1-228 0,-7 0-429 15,4-1 190-15</inkml:trace>
          <inkml:trace contextRef="#ctx0" brushRef="#br0" timeOffset="739.0027">-12768 2119 193 0,'0'0'308'0,"-9"-12"-10"0,9 5-11 0,0 7-16 16,-5-9-24-16,5 9-23 0,0 0-32 0,5-14-24 0,4 7-26 15,-4 0-23-15,7 3-24 0,-1-1-37 0,3 1-44 16,8 0-57-16,-2-2-51 0,2-1-32 16,3-2-28-16,-5 5-35 0,11 1-146 0,5 0-364 15,-3-2 162-15</inkml:trace>
        </inkml:traceGroup>
        <inkml:traceGroup>
          <inkml:annotationXML>
            <emma:emma xmlns:emma="http://www.w3.org/2003/04/emma" version="1.0">
              <emma:interpretation id="{F9D41810-2E6D-48AA-BE49-BFA5FDFBF70F}" emma:medium="tactile" emma:mode="ink">
                <msink:context xmlns:msink="http://schemas.microsoft.com/ink/2010/main" type="inkWord" rotatedBoundingBox="6822,8171 7833,8027 7951,8855 6940,8999"/>
              </emma:interpretation>
              <emma:one-of disjunction-type="recognition" id="oneOf1">
                <emma:interpretation id="interp1" emma:lang="" emma:confidence="1">
                  <emma:literal>&lt;</emma:literal>
                </emma:interpretation>
                <emma:interpretation id="interp2" emma:lang="" emma:confidence="0">
                  <emma:literal>.</emma:literal>
                </emma:interpretation>
                <emma:interpretation id="interp3" emma:lang="" emma:confidence="0">
                  <emma:literal>a</emma:literal>
                </emma:interpretation>
                <emma:interpretation id="interp4" emma:lang="" emma:confidence="0">
                  <emma:literal>€</emma:literal>
                </emma:interpretation>
                <emma:interpretation id="interp5" emma:lang="" emma:confidence="0">
                  <emma:literal>(</emma:literal>
                </emma:interpretation>
              </emma:one-of>
            </emma:emma>
          </inkml:annotationXML>
          <inkml:trace contextRef="#ctx0" brushRef="#br0" timeOffset="1352.0093">-11949 1906 83 0,'0'0'284'0,"0"-10"3"0,0 10-7 0,0-9-6 16,0 9-8-16,0-9-21 0,0 9-23 0,0-12-9 15,-6 5-19-15,6 7 0 0,-5-14-11 0,2 10-2 16,0-3-24-16,0-1-14 0,-2 0-10 0,-1 2-10 16,0 0-1-16,-5 1 24 0,8 1-28 0,3 4-5 15,-16-8-20-15,7 6-8 0,-2 2 13 0,-6 2-20 16,6 3-10-16,-3 1-17 0,-3 0-1 15,3 7-14-15,-2-3 0 0,-4 5 4 0,1 4-3 16,10-2-14-16,1-1 1 0,2-5-19 0,1 6 6 0,-1-2-6 16,6 2 16-16,6-2-23 0,-1 5-6 0,6-4-2 15,3-4-2-15,-2-3-7 0,7 1 4 0,-2-2 7 16,14 5 8-16,-1-4-5 0,1 0-6 0,3-5-1 16,-1 1 7-16,1 2-10 0,-6-2 21 0,0 2-11 0,2 4 11 15,-4-4-5-15,-4-2-11 0,-3-1-2 0,4 3 4 16,-9 0 11-16,5 3 11 0,-2 1-14 15,-3-3 1-15,-6-1 1 0,-5 0-3 0,3 4 14 0,-1 2 23 16,1 2-19-16,-3-2 12 0,-6-1-14 0,-3 2 12 16,-5 0 6-16,0 4 8 0,-3 1-9 0,0-3-1 15,3-4-2-15,-6 0-3 0,-8 3 7 0,3 0 9 16,-3-1 2-16,-1-1-8 0,7-2-1 0,-4-6-4 16,4 0 3-16,-9 2 2 0,-3 0 4 0,12-3-9 15,-1 0-3-15,-2-4-4 0,-3-1-5 0,5-3 3 16,-2 3 3-16,8-3 4 0,-3 2-4 0,6-5-12 15,2-3-10-15,-7-2-9 0,10 1-2 0,0 2-2 16,6-1-14-16,0-3-4 0,0 1-6 0,0 1-7 16,6 0-4-16,0 1 16 0,-1 3-4 0,4 2-10 15,-4 1-5-15,6-1 11 0,-5 4 2 0,11 1 11 16,-9 3 6-16,9 4-6 0,2 0 0 0,-2 0 0 16,-3 1 5-16,3 4 4 0,-3 1 21 0,3 5-6 0,2 1 5 15,6-3-10-15,-13-3 2 0,-1 2 13 0,8 5-4 16,-8-3 6-16,3 4-30 0,3-1-25 15,-6-6-28-15,-2-4-38 0,-1 3-41 0,-2-3-44 16,2-1-52-16,-2-2-59 0,8-2-66 0,-9-2-202 16,-5-3-619-16,0 0 275 0</inkml:trace>
          <inkml:trace contextRef="#ctx0" brushRef="#br0" timeOffset="9943.2259">-11209 1980 94 0,'0'0'144'0,"0"-7"-11"0,0 7-3 0,6-10-4 0,-6 10 6 16,0 0 4-16,0-6-8 0,0 6 0 0,6-8-4 15,-6 8 3-15,0 0 4 0,0 0 0 0,0 0-4 16,0 0-11-16,2-6-7 0,-2 6-5 0,0 0-7 15,0 0-1-15,0 0-9 0,0 0-8 0,0 0-16 16,0 0-4-16,0 0-12 0,0 0 0 0,0 0 0 16,0 0-3-16,0 0-10 0,0 0-5 0,-19 18 4 15,10-8-2-15,-2 2 1 0,-5 3 0 0,4-1-8 16,-13 2-7-16,6-2-2 0,-1-4-3 0,-2 4 8 16,-1 1-2-16,9-5 4 0,-5 1-10 0,2-4-6 0,0 0 2 15,-2-2 4-15,5 4 9 0,3-4 8 16,-1 0-5-16,7-3 4 0,-4 0 2 0,4-1 3 15,-6 1 10-15,11-2-1 0,0 0-1 0,-6 5-17 0,6-5-5 16,0 0 2-16,0 0-7 0,-8 1 2 0,8-1 6 16,0 0-12-16,0 0-9 0,0 0 2 0,0 0 4 15,14 14 11-15,-9-7 3 0,9-2-3 0,-3 2-9 16,6 0 1-16,-3 0-7 0,3 4 11 0,0 0 0 16,8 2-1-16,-6 2-10 0,4-6-1 0,-9-1-16 15,2 3-2-15,-2-3-16 0,12 9-37 0,-15-6-52 16,6-2-72-16,-3 0-84 0,-3-3-219 0,-6 2-537 15,-2-2 238-15</inkml:trace>
        </inkml:traceGroup>
        <inkml:traceGroup>
          <inkml:annotationXML>
            <emma:emma xmlns:emma="http://www.w3.org/2003/04/emma" version="1.0">
              <emma:interpretation id="{9C29CC3A-E5B2-4CC6-A443-A6A667C5B44D}" emma:medium="tactile" emma:mode="ink">
                <msink:context xmlns:msink="http://schemas.microsoft.com/ink/2010/main" type="inkWord" rotatedBoundingBox="8954,8105 9341,8049 9402,8480 9015,8535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2182.074">-10096 1755 119 0,'-11'-2'315'0,"11"2"-37"0,0 0-29 0,0 0-24 15,-6-3-6-15,6 3-9 0,0 0-7 0,0 0-11 16,22 9-12-16,-5-6-20 0,0 3-10 0,8 0-12 0,6 5-3 16,-3-6-25-16,0 0-12 0,0 2 0 0,-3 2-26 15,0-2-2-15,0 4 5 0,6-2-15 16,-6 1-7-16,-8-4-3 0,0 2-8 0,-3 1 8 0,-3 0 10 15,3 3 17-15,-6-4-15 0,-5 0-2 16,5 3 14-16,-8-2 0 0,3 2 21 16,-3 6 10-16,0-4 2 0,-5 1 3 0,-1-3-8 0,-5 3 0 0,0-2 7 15,-3 3-12-15,5-1-16 0,-8-2-13 0,1-1-10 16,-1-2 1-16,0 3-3 0,-2-3-26 0,5 1-25 16,-3-1-43-16,-3 0-36 0,6-5-43 0,-2 4-44 15,-4 2-58-15,3-2-80 0,6-1-115 0,0-5-223 16,0 0-690-16,-1-1 306 0</inkml:trace>
        </inkml:traceGroup>
      </inkml:traceGroup>
    </inkml:traceGroup>
    <inkml:traceGroup>
      <inkml:annotationXML>
        <emma:emma xmlns:emma="http://www.w3.org/2003/04/emma" version="1.0">
          <emma:interpretation id="{62173242-0809-45CE-864C-71B8FD07EE8C}" emma:medium="tactile" emma:mode="ink">
            <msink:context xmlns:msink="http://schemas.microsoft.com/ink/2010/main" type="paragraph" rotatedBoundingBox="4704,10004 7465,9761 7535,10554 4774,107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9993B28-7110-46A8-AAA8-4C5B3A81D4EA}" emma:medium="tactile" emma:mode="ink">
              <msink:context xmlns:msink="http://schemas.microsoft.com/ink/2010/main" type="line" rotatedBoundingBox="4704,10004 7465,9761 7535,10554 4774,10797"/>
            </emma:interpretation>
          </emma:emma>
        </inkml:annotationXML>
        <inkml:traceGroup>
          <inkml:annotationXML>
            <emma:emma xmlns:emma="http://www.w3.org/2003/04/emma" version="1.0">
              <emma:interpretation id="{5F623297-E7DC-4742-B64C-7E5038D687EE}" emma:medium="tactile" emma:mode="ink">
                <msink:context xmlns:msink="http://schemas.microsoft.com/ink/2010/main" type="inkWord" rotatedBoundingBox="4704,10004 7465,9761 7535,10554 4774,10797"/>
              </emma:interpretation>
              <emma:one-of disjunction-type="recognition" id="oneOf3">
                <emma:interpretation id="interp7" emma:lang="" emma:confidence="1">
                  <emma:literal>&lt;</emma:literal>
                </emma:interpretation>
                <emma:interpretation id="interp8" emma:lang="" emma:confidence="0">
                  <emma:literal>.</emma:literal>
                </emma:interpretation>
                <emma:interpretation id="interp9" emma:lang="" emma:confidence="0">
                  <emma:literal>a</emma:literal>
                </emma:interpretation>
                <emma:interpretation id="interp10" emma:lang="" emma:confidence="0">
                  <emma:literal>(</emma:literal>
                </emma:interpretation>
                <emma:interpretation id="interp11" emma:lang="" emma:confidence="0">
                  <emma:literal>c</emma:literal>
                </emma:interpretation>
              </emma:one-of>
            </emma:emma>
          </inkml:annotationXML>
          <inkml:trace contextRef="#ctx0" brushRef="#br0" timeOffset="3356.0826">-14026 3782 213 0,'0'0'214'0,"0"0"-6"0,0 0-7 0,0 0-22 0,0 0-18 16,0 0-15-16,0 0-15 0,0 0-10 16,0 0-2-16,0 0-5 0,0 0-4 0,0 0-16 15,0 0-5-15,0 0-5 0,0 0 0 0,0 0 7 0,22-8 4 16,-22 8 0-16,12-4-8 0,-10-2 0 0,-2 6 2 16,6-12-8-16,0 5 2 0,-6 2-7 0,0-2 3 15,5-2-12-15,-5-2-7 0,0 1-4 16,0-2 0-16,-5 2 11 0,5 0 13 0,0 5-15 0,-6-4-13 15,0 0-2-15,1 0-6 0,-4 3-3 0,-2 2 7 16,6 1 3-16,-1 2-13 0,-8 1-5 16,3-3-8-16,-3 5-1 0,-3 4-1 0,0 1 2 0,3 4 2 15,3 2-5-15,-3 0-10 0,-2 0 1 0,4 1-12 16,-2 2 4-16,3 0 6 0,11-2 3 0,-5 5-11 16,5-3-1-16,5 2-4 0,-5 0 8 0,11 6-4 15,1-3 3-15,7 2 0 0,-5-3-5 0,8-1-10 16,-8-6 5-16,9 4-5 0,2 0-4 0,0 1 10 15,-3-1 0-15,4-4-7 0,-7-3 1 0,-8-1 0 16,6 2-1-16,-8-4 8 0,2 0 8 0,0 0-3 16,-3-2-13-16,-2-1 4 0,-6-1 11 0,0-3 17 15,0 13 8-15,0-5 11 0,-6-1-4 0,-8 1-5 16,3 0-8-16,-14 6-9 0,0 0 10 0,0-1 0 16,-3-1 7-16,-3-2-7 0,0-5-11 0,0 3-3 15,1-1 1-15,2 2 16 0,-3-6-11 0,11 2 4 16,9-3-13-16,-8 0-17 0,8 0-3 0,-3-3-19 15,2 3-2-15,1 0-17 0,11-2-24 0,-5 2-37 0,5-2-44 16,0 0-36-16,0 0-30 0,-6-9-37 0,6 9-293 16,11-10-597-16,6 1 264 0</inkml:trace>
          <inkml:trace contextRef="#ctx0" brushRef="#br0" timeOffset="4388.0929">-13431 3911 121 0,'0'0'249'15,"0"0"-7"-15,0 0-10 0,0 9-6 0,0-9-10 16,0 7-12-16,0-7-16 0,0 0-8 0,0 15-4 16,-2-4 1-16,-1-3-15 0,3-8-11 0,-3 13-3 15,-3-4-7-15,6 1 0 0,-5 2-2 0,-1-1-1 16,6 1-17-16,0-1-12 0,0-2-3 0,-5 1-7 15,-1 1-10-15,3 0-1 0,3 4 2 0,0-6-17 16,3 1-13-16,-3-4-4 0,0-6-14 0,6 12 6 16,-6-6 3-16,5 0-13 0,6-2-4 0,-5-4-2 15,-6 0-6-15,14 3 4 0,-8-1 12 0,-1-2-1 16,12 0-19-16,-14-3 1 0,8-3-9 0,-5 0 7 16,-1 1 11-16,9-1 11 0,-3-1-24 0,-11-2-3 0,11 0-5 15,-5-1-2-15,0-1 8 0,-4 0 11 0,4 1-15 16,0-1 9-16,-1-4-13 0,4-5-6 0,-7 3 4 15,-2-1 5-15,3 2 4 0,3-3-14 0,-1 1-2 16,-5-8-8-16,0 7 5 0,0-6 6 0,0 7 3 16,6 1-3-16,-6 1-7 0,0 2-2 0,0 0-4 15,-6 1 13-15,1 1 3 0,5 3 11 0,0 2-11 16,0 7 4-16,-6-14 4 0,6 9 6 0,-5-1 14 16,5 6 3-16,-9-5-4 0,9 5-8 0,-11-1-3 15,3 1-15-15,-4 2 15 0,1 2 5 0,-8 4 1 16,2 4-5-16,3 4-5 0,-3-1-3 0,0 3 3 15,-2 1 6-15,2 3 9 0,-2 2-2 0,7 0-9 16,7 1-3-16,-4-6 0 0,-2 5 2 0,0 2 4 16,5 4 9-16,6 0-9 0,0-1 2 0,3-3-8 15,0 0-5-15,3 2 3 0,-1-5 17 0,6 3-11 0,3-1-6 16,-2-2-3-16,4-9-5 0,-2 1 3 16,-3-2 3-16,15 4 6 0,-1-3-5 0,-3-1 0 15,-2-6-3-15,-4-1-6 0,4-2 1 0,2-1 9 0,-2 2-2 16,0-2-2-16,2 1-5 0,-3-4-1 0,-2-1-2 15,-3-3-4-15,-3 2 12 0,6 2-1 0,-3-2-4 16,-3-1-5-16,0 0-6 0,-8-2 6 0,8 2 6 16,-5-1 0-16,0 3-9 0,2-3 2 0,-2 2-5 15,-1-3-1-15,1-5 3 0,-6 10 4 0,5-6-2 16,-5 6-4-16,6-2-5 0,-6 2-3 16,6-7 5-16,-6 7 5 0,0 0 3 0,0 0-7 0,5-3 1 15,-5 3-3-15,0 0 4 0,0 0-3 0,0 0 10 16,0 0-1-16,0 0-2 0,0 0-7 0,3-3-2 15,-3 3 1-15,0 0 7 0,0 0 7 0,0 0-1 16,0 0 0-16,0 0-2 0,0 0 1 0,0 0 7 16,0 0 8-16,0 0 8 0,0 0-2 0,0 0-1 15,0 0-1-15,0 0 1 0,0 0 2 0,0 0 6 0,0 0 2 16,6-4-7-16,-6 4-5 0,5-7 4 16,-5-1-7-16,0 0 3 0,6-1-5 15,-1-1-3-15,1-7-6 0,-3-9-8 0,-1 1-2 0,1-2-8 0,3-5-1 16,-1 2-13-16,1-5-10 0,0-10-3 0,-4-3-3 15,1 15 8-15,0 2 12 0,3 3-1 0,-1 2-2 16,1 8 0-16,-6-1-4 0,5 2 9 16,-5 6 6-16,6 2 5 0,-3 0-2 0,0 4-4 0,-1 0-2 15,-2 5 1-15,0-10 1 0,0 10 10 16,0 0-1-16,0 0 8 0,17 8 1 0,-6-1 0 16,-5 2 5-16,8 5 6 0,0 5 8 0,3 4-1 0,2 2-1 15,-2-1-3-15,-6-2-3 0,9 0 0 0,-4 4 6 16,-2-1-2-16,3-2-5 0,3-1-5 0,-9-7-4 15,6 8-4-15,-9-6 3 0,3-1-8 0,0 0-16 16,3-1-12-16,-8 0-32 0,5-2-36 0,-5-4-16 16,-3 3-26-16,-1-2-32 0,1 1-19 0,-6-4-39 15,3-7-39-15,-5 12-34 0,5-12-30 0,-17 5-28 16,6-3-271-16,-9-4-685 0,9-3 302 0</inkml:trace>
          <inkml:trace contextRef="#ctx0" brushRef="#br0" timeOffset="4678.0984">-12916 4044 72 0,'-11'-10'279'0,"-1"4"-6"15,7 1-23-15,-4-4-16 0,4 3-12 0,-1 2-28 0,6 4-20 16,0-11-8-16,0 11-17 0,11-10-8 16,-2 4-20-16,8-4-15 0,2 0-13 0,3-2-11 15,9 4-4-15,-6-1-22 0,6 2-32 0,5-2-33 0,-2-2-23 16,-6 1-18-16,0 2-7 0,-3 2-9 0,6-2-15 16,-3 2-8-16,-9 0-3 0,1-2-1 0,-3-2 14 15,-6 4 20-15,-3 1 28 0,3 2 19 16,1 1 38-16,-4-3 37 0,-5 1 30 0,-3 4 25 0,3-4 14 15,-3 4 6-15,11-2 3 0,-11 2-18 0,0 0-12 16,11-3-17-16,-11 3-14 0,0 0-3 16,0 0 0-16,5 13 24 0,-2-7-21 0,-3 3 3 0,6 1-16 15,-6-1-7-15,5 4-6 0,1 3 6 0,0 1-1 16,-1-2-31-16,-2-3-17 0,-3 0-25 0,3 4-23 16,-3 0-15-16,3-1-29 0,-3 2-39 0,0-4-43 15,0-2-49-15,0-2-46 0,-6 3-227 0,3-3-523 16,-2-1 232-16</inkml:trace>
          <inkml:trace contextRef="#ctx0" brushRef="#br0" timeOffset="4940.0977">-12477 3752 138 0,'-6'-16'323'0,"3"6"14"0,3 1 1 16,0 0-13-16,0 9-27 0,0-15-37 0,3 5-26 0,0 5-10 15,5-3-2-15,3 5-23 0,3 2-23 0,3-1-18 16,0 2-22-16,2 2-9 0,-2 2-3 15,8 4-4-15,0 7-16 0,6 0-10 0,-8 2-24 0,-4 1-6 16,6-2 8-16,-5 4-2 0,-9 2-6 0,6 1-8 16,2-3 6-16,-13-4-16 0,0 3-1 15,-1 0-2-15,-2-1 6 0,0 8-13 0,0-8-4 0,-3-2-9 16,-6-4-2-16,-2 2-2 0,2 0 4 0,0-2-11 16,4 4-24-16,-4-7-14 0,0 0-33 0,1-2-34 15,-6 0-30-15,5-2-37 0,0-1-47 0,1 0-79 16,5-4-75-16,-14 1-217 0,14-1-623 0,0 0 276 15</inkml:trace>
          <inkml:trace contextRef="#ctx0" brushRef="#br0" timeOffset="5400.1031">-12000 4036 292 0,'0'0'309'0,"0"0"-5"0,0 0-16 0,0 0-12 15,0 0-25-15,0 0-21 0,12-20-28 0,-12 10-19 16,0-2-17-16,2-6-4 0,-2-1-13 0,6-6-13 0,-6-5-15 15,0-2-17-15,0-1-8 0,-6-1-8 0,6-1 7 16,0 0-7-16,0-11-11 0,-2 13 5 16,-1 1 1-16,3 0 3 0,-3 13 13 0,3 2 11 0,0 1-6 15,3 3-6-15,0-3 1 0,-3 9-7 0,0 0-6 16,0 7-2-16,0-12-9 0,0 12-9 0,8-7-3 16,-2 4 0-16,-6 3 8 0,14 3 7 0,-9 6 10 15,12 1 3-15,3 8-4 0,2-1-4 0,-3 4-8 16,4 2-1-16,-9 3-2 0,5 1-5 0,-2 2-7 15,8-2-11-15,-8 0-9 0,3-2 2 0,-9 2-5 16,6-2 1-16,2 0-4 0,-8-4-15 0,-2-4-11 16,-4 0-14-16,6-2-15 0,-2 1-17 0,-6-3-30 15,-1-3-33-15,1 1-45 0,-3-1-39 0,-3 1-33 16,1-2-33-16,-4-2-60 0,0-1-68 0,-5-2-337 16,8-4-776-16,3 0 343 0</inkml:trace>
          <inkml:trace contextRef="#ctx0" brushRef="#br0" timeOffset="5549.1037">-11896 3787 115 0,'0'0'330'16,"-6"-5"-28"-16,6 5-32 0,0 0-32 0,0 0-22 15,0-7-11-15,0 7-23 0,0 0-13 0,11-3-8 16,-2 3-14-16,8-2-24 0,2-2-28 0,-2 0-30 0,3-2-37 16,7 0-31-16,4-1-53 0,6-3-59 0,-1-1-67 15,-3 0-200-15,1-6-413 0,0 3 182 16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1-16T16:11:32.22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4535CEF-DD12-41E3-B601-22E2C4227B5D}" emma:medium="tactile" emma:mode="ink">
          <msink:context xmlns:msink="http://schemas.microsoft.com/ink/2010/main" type="writingRegion" rotatedBoundingBox="4272,15654 7699,14732 7901,15484 4474,16406">
            <msink:destinationLink direction="with" ref="{E9B36010-D622-4109-8469-1882189BD225}"/>
          </msink:context>
        </emma:interpretation>
      </emma:emma>
    </inkml:annotationXML>
    <inkml:traceGroup>
      <inkml:annotationXML>
        <emma:emma xmlns:emma="http://www.w3.org/2003/04/emma" version="1.0">
          <emma:interpretation id="{3375F44B-5C71-45AD-8A8F-EE77E822D9F4}" emma:medium="tactile" emma:mode="ink">
            <msink:context xmlns:msink="http://schemas.microsoft.com/ink/2010/main" type="paragraph" rotatedBoundingBox="4272,15654 7699,14732 7901,15484 4474,164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544509C-5252-4A3F-81F5-C4C274815C07}" emma:medium="tactile" emma:mode="ink">
              <msink:context xmlns:msink="http://schemas.microsoft.com/ink/2010/main" type="line" rotatedBoundingBox="4272,15654 7699,14732 7901,15484 4474,16406"/>
            </emma:interpretation>
          </emma:emma>
        </inkml:annotationXML>
        <inkml:traceGroup>
          <inkml:annotationXML>
            <emma:emma xmlns:emma="http://www.w3.org/2003/04/emma" version="1.0">
              <emma:interpretation id="{CF398DD7-4E89-489E-9FDC-58674BDD7E06}" emma:medium="tactile" emma:mode="ink">
                <msink:context xmlns:msink="http://schemas.microsoft.com/ink/2010/main" type="inkWord" rotatedBoundingBox="4272,15654 6599,15028 6784,15718 4458,1634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1 209 152 0,'0'0'232'0,"0"0"-16"0,0 0-19 15,0 0-18-15,0 0-15 0,0 0-9 0,0 0 0 16,5 14-13-16,1-9-8 0,-6 0-4 0,8 0-5 16,-8 0-6-16,6 4-6 0,0 1-1 0,-1 0 2 15,6 4-9-15,-2-2 0 0,-4 2-12 0,7-3 5 16,-7 1-10-16,1-5-15 0,-3 4-1 0,-3-1 22 15,5 0 1-15,1 2-3 0,-6-3-5 0,5 1-19 16,1 0 6-16,-6-2-11 0,5-4-10 0,-5-4-8 16,0 7-2-16,0-7 0 0,0 0 9 0,0 8-7 15,0-8 14-15,0 0 15 0,0 0-4 0,6 7 6 16,-6-7 0-16,0 0 2 0,0 0-12 0,0 0-7 16,0 0-2-16,0 0 1 0,-17-24-10 0,12 14-3 15,-1-2-11-15,1-5 3 0,-4 2-22 0,4-11 1 16,-7 2-15-16,-2-2-3 0,3-3 5 0,0 4 9 15,-3 1 5-15,8 6 2 0,1 4-6 0,5 2-6 16,0 2 2-16,0 2 1 0,0 1-27 0,0-2 4 16,0-1 18-16,0 10 5 0,0-13-3 0,0 13 3 15,5-9 4-15,1 6-21 0,-6 3 1 0,14-1 1 16,-8 1 2-16,5 1 0 0,-6-1-12 0,9 3 8 16,-2 1 10-16,-1 0-3 0,-3 1 17 0,3 3-9 15,6 1-22-15,-3 1 19 0,3 0-5 0,-3 0 6 16,-9-1-9-16,7 0-5 0,-1-2 8 0,-3 3 8 15,-2-3 0-15,-1-1 7 0,1 3-9 0,2-1-4 16,-2-2-4-16,5 0-4 0,-5-3 10 0,-6 1-9 16,0-4 0-16,0 0 2 0,5 5 15 0,-5-5 4 15,0 0 4-15,6 6 2 0,-6-6 1 0,0 0 3 16,0 0 5-16,0 0-10 0,0 0-1 0,0 0 1 16,0 0 2-16,0 0 2 0,-17-21-8 0,11 14-16 15,6-5-1-15,-5 0-14 0,-1-2 0 0,-2-4-4 16,2 3-19-16,1 2 14 0,-1-8 16 0,6 7 1 15,-5-2 2-15,2 4-11 0,3 2-3 0,0 0-1 16,3-1 5-16,-3 1-7 0,0 0-7 0,0 4 6 16,0 6 13-16,5-10 12 0,1 6-7 0,-6 4-4 15,5-6-3-15,1 3-11 0,-6 3 6 0,14-3-5 16,-14 3 13-16,17-3-1 0,-17 3-3 0,14 3-10 16,-9 1 15-16,6 1 15 0,1 1-3 0,2 4-13 15,-3 1 2-15,5 0 2 0,-2 3-6 0,-2-7 5 16,-4 2 2-16,-2-1 8 0,5 6-1 0,-6-4 4 15,1 0-10-15,8 4-2 0,-3-3 2 0,0 1-13 16,-2-2 3-16,-4-3-20 0,-5 2-17 0,6-2-19 16,-6-1-16-16,5 2-20 0,-5-3-34 0,6 2-38 15,-6 1-57-15,6-4-69 0,-6 2-288 0,0-6-638 16,0 0 283-16</inkml:trace>
          <inkml:trace contextRef="#ctx0" brushRef="#br0" timeOffset="1258.0613">596-3 224 0,'0'0'206'0,"0"0"-24"0,6-3-16 15,-6 3-10-15,0-5-9 0,0 5 2 0,5-9 2 0,-5 9-1 16,6-9 1-16,-6 9-9 0,0 0 3 0,0-10-8 15,0 10 6-15,0 0-5 0,-6-13-6 0,6 13-13 16,-5-11-9-16,-1 5-7 0,1-1 4 0,-1 2 3 16,-2 1-18-16,-4 1-9 0,7 1 5 0,5 2-3 15,-17-2-5-15,17 2 2 0,-14 2-14 16,3-1-20-16,5 1 0 0,-8 2-3 0,3 2 8 0,6 2-10 16,-9 4-6-16,2 1-6 0,7 1-1 0,-1 5 0 15,1-1 16-15,5 1-13 0,0 0-4 0,5 4-5 16,1-3-8-16,-1-6 5 0,1 1-6 0,0-1-5 15,-1-4-1-15,4 0 4 0,-4 4 8 16,6-4 5-16,3 0-4 0,-2-1-2 0,-7-5-13 16,6 0 2-16,-8 0 6 0,3-4-10 0,-6 0-4 0,11 0-10 15,-11 0 21-15,11-5 9 0,-3 2 1 0,4-3-9 16,-7-4-9-16,1 1-11 0,-1-2-4 0,4-8-19 16,-9-7-3-16,5 0-4 0,-5-3-4 15,0 4 4-15,0 0 1 0,0 2 5 0,6 3-2 16,-6 2 6-16,0 3 3 0,-6-1-1 0,6 3-16 0,0 3 23 15,0 1 7-15,0 0 3 0,0 9-9 0,0-10 17 16,0 10-5-16,0 0 4 0,0-5-4 0,0 5-3 16,0 0 5-16,0 0-11 0,12-1 8 0,-12 1 0 15,0 0 0-15,14 10 7 0,-12-4 5 16,1 3 0-16,8-2 5 0,-5 0-1 0,-1 2-3 16,7-1-4-16,-10-3-5 0,4 0 4 0,0 0-8 0,-1 2 1 15,1 0 4-15,-1-2 11 0,-2 4-6 0,3-4 5 16,-1 3 2-16,1-5-2 0,0 0-8 0,-6-3 3 15,5 1-4-15,-5-1-2 0,0 0-1 16,9 3-1-16,-9-3 14 0,0 0 4 0,16-1 2 16,-10-5 1-16,2 3-9 0,-2-4-5 0,5 0-7 15,-5-4-1-15,5 0-11 0,-6 2-18 0,-2-4 7 16,3 3 4-16,-1-2 1 0,-5-2 4 0,6 2-10 16,0-1 20-16,-6-3-7 0,5 6-5 0,-5-2 4 15,0 3 2-15,0-1-12 0,0 10 20 0,-5-10 4 16,5 10 14-16,0-8 3 0,0 8-14 0,0 0 12 15,0 0-2-15,0 0-12 0,0 0 1 0,0 0 0 16,0 0-1-16,0 0-1 0,-17 17 6 0,11-6 11 0,3 1 0 16,3 5 7-16,0 1 2 0,0 0 1 0,3-2-5 15,3-1-3-15,-6 0-5 0,5-3 0 16,1 7-7-16,0-2 6 0,5 5 4 0,-3-5 2 16,-2 1 2-16,5-6-5 0,3 1 4 0,-3 1-3 15,6-2-7-15,-9-5-3 0,3-2 0 0,1-1-7 16,-7-1-3-16,9-2 3 0,-8-1-14 0,-6 0 13 0,19-3 6 15,-8-2-14-15,-5 0-11 0,8-7-5 16,-8-2-8-16,5-3-6 0,-11 2 4 0,5-4-11 16,-5-7 2-16,0 1-2 0,0 0-2 0,0-5-2 15,-5 3 2-15,5-3-1 0,-6-2 2 0,-5-12 2 16,3 12 3-16,-4-3 3 0,-2 2 16 0,-2 2 14 16,5 2 11-16,2 4 22 0,-2 8 21 0,5 1 11 15,1 5 6-15,5 1 19 0,-6 0-4 0,1 3-8 16,2 0-12-16,0-1-3 0,3 8-10 0,-3-4 6 15,3 4-12-15,0 0 13 0,0 0-1 0,9 19-15 16,-4-4 9-16,6 2 1 0,-5 2-15 0,5 4 8 16,3 3 19-16,-3 1-4 0,0 4-7 0,3-1-2 0,3-1-8 15,-3-2-2-15,3-2-14 0,-3-1-4 16,3 0 0-16,-9-2 3 0,-2-3 0 0,5-5-1 16,-6 3 11-16,-5-5-5 0,6-2-7 0,2 0 2 15,-2-3-4-15,0-1 4 0,-6-6 4 0,5 5 8 16,-5-5 15-16,0 6 16 0,0-6 8 0,0 0-5 15,0 0-14-15,0 0-14 0,0 0-14 0,6-20-14 16,-6 3-13-16,0-2-6 0,-6 0-11 0,6-5-1 16,-5-2 5-16,5 7 2 0,-6 1-3 0,6 3-4 15,0 3-2-15,0 1 11 0,0 3-5 0,0 8 1 16,6-17-5-16,-6 17 7 0,0-10 7 0,0 10 11 16,5-4 3-16,-5 4-3 0,0 0 1 0,25 5-1 15,-8-1 8-15,-3 3-1 0,-3-1-5 0,6 1 2 16,-3 2-1-16,-3 1 10 0,6 0 6 0,-3 4-12 15,3-2-4-15,-3 0-10 0,2 0-4 0,-2 0 6 16,-8-5-23-16,5 0-2 0,-2 1-24 0,-4 1-14 16,1-1-12-16,-1-2-13 0,1 2-26 0,0-1-27 15,-1 0-28-15,-5-7-32 0,3 8-42 0,-3-8-71 16,0 0-240-16,0 0-604 0,0 0 268 0</inkml:trace>
          <inkml:trace contextRef="#ctx0" brushRef="#br0" timeOffset="3149.5172">1228-531 33 0,'0'0'245'0,"0"0"-19"0,0 0-15 0,0 0-16 16,0 0-17-16,0 0-13 0,0 0-20 0,0 0-10 16,0 0-6-16,0 0-4 0,0 0-2 0,17 6 0 15,-17-6 0-15,0 0-4 0,2 4-4 0,-2-4-7 16,12 3-8-16,-12-3-1 0,11-2-12 0,-11 2-3 16,0 0-8-16,11-2 1 0,-11 2-1 0,8-4 4 15,-2 3 0-15,-6 1-16 0,6-5 3 0,-6 5 0 16,5-7-1-16,-5 7-12 0,0-11 3 0,0 11-4 15,0 0 6-15,0 0 4 0,-11-15 0 0,11 15-12 16,0 0 1-16,-6-8-15 0,6 8 2 0,-8-4-23 16,8 4 6-16,-11-3 1 0,11 3-3 0,-11 2 14 15,11-2-6-15,0 0-15 0,-12 5-3 0,12-5-13 16,-5 4 1-16,5-4 12 0,-9 5 2 0,9-1-9 16,0-4 2-16,-5 9-4 0,5-9 1 0,5 10-7 15,-5-10-10-15,6 5-6 0,-6-5 1 0,0 0-1 16,0 0 2-16,6 7 13 0,-6-7-2 0,0 0 1 15,2 3 0-15,-2-3-8 0,12 0 4 0,-12 0 1 16,0 0-3-16,0 0-3 0,5-10 2 0,-5 10 1 16,0 0-6-16,0-8-8 0,0 8-1 0,0 0-21 15,11-4-10-15,-11 4-17 0,0 0-20 0,0 0-25 16,0 0-22-16,0 0-34 0,0 0-54 0,0 0-50 16,0 0-172-16,0 0-490 0,0 0 216 0</inkml:trace>
          <inkml:trace contextRef="#ctx0" brushRef="#br0" timeOffset="1509.0656">1384-446 174 0,'14'21'313'0,"-14"-12"-14"0,6 1-7 0,0-1-24 15,-6 1-16-15,8-2-20 0,-5 4-18 0,5 2-14 16,-2 1-12-16,5-1-9 0,3 1-13 0,-9-1-7 15,7 0-24-15,-1 0-16 0,-3-3-18 0,-2-2-11 16,-1 1-13-16,1-1-7 0,0-1-19 0,-4 2 13 16,4-6-25-16,-3 6-22 0,5-3-34 0,-8-2-47 15,6 0-35-15,-6-5-36 0,0 0-35 0,0 7-64 16,0-7-263-16,0 0-539 0,0 0 239 0</inkml:trace>
          <inkml:trace contextRef="#ctx0" brushRef="#br0" timeOffset="2452.192">1597-367 92 0,'8'12'265'0,"-2"2"-12"0,5 0-12 0,-3 0-12 16,-2 1-12-16,5 0-11 0,0-1-16 15,0-2-8-15,-2-1-25 0,-4-3-12 0,1 0-14 16,-6-3-13-16,6 0-10 0,-1 0-11 0,-2 0-3 0,-3-5 27 16,6 8 6-16,-6-8 15 0,5 7 6 0,-5-7 1 15,0 0-6-15,0 0-16 0,0 0-15 0,0 0-20 16,0 0 5-16,0 0-9 0,-11-31-12 0,11 20-17 15,-3-2-12-15,0-5-13 0,1-1-12 16,-4 1-7-16,6-8-13 0,0 6 2 0,-6 1-10 16,6 2-5-16,6 0 12 0,-6 2-7 0,0 4 6 0,8 0-6 15,-2 2 0-15,0 0-18 0,-1 4 9 0,1-2 1 16,-1 4-2-16,7-1 2 0,-10 3 5 0,-2 1 8 16,23 3-1-16,-15-1 13 0,3 3-8 15,0 1 2-15,9 2-8 0,-9 0 3 0,0-2-17 16,3 2 15-16,-2 2-1 0,2-3 0 0,-3 5 6 15,-6-5-1-15,12 4 6 0,-3-2 4 0,-8-3-20 0,8 1 11 16,-3-3-2-16,-6-1-4 0,1 1-1 0,0-4 0 16,-6 0-2-16,5 5 8 0,-5-5-2 0,0 0 8 15,6 4 4-15,-6-4-14 0,0 0-16 16,0 0-5-16,14-12-5 0,-14 1-1 0,0 1-4 16,0 0-1-16,5-2 7 0,-10 0 2 0,5 2 12 15,0 1 0-15,5-2 8 0,-5 2-5 0,0 2 1 0,0 7 12 16,0-17 4-16,0 17 0 0,0-11-2 0,0 11-2 15,0 0 5-15,0 0 4 0,6-11-3 16,-6 11 2-16,8-5-4 0,-8 5-4 0,9-3-1 16,-9 3-2-16,8-3 1 0,-8 3-4 0,0 0-1 15,20-1 9-15,-20 1 3 0,0 0 8 0,16 4-1 0,-10-2-5 16,8 0-7-16,-14-2 5 0,11 2 6 0,-11-2-8 16,0 0 0-16,11 2-1 0,-11-2 9 15,11 1 3-15,-11-1 1 0,0 0 6 0,0 0-2 16,9 3 6-16,-9-3 2 0,0 0 4 0,0 0 7 15,0 0 5-15,0 0 6 0,0 0-15 0,0 0 12 16,11-12-9-16,-11 12-12 0,0-7 3 0,0 7-10 0,0 0-7 16,6-18-8-16,-6 18 4 0,-6-19 3 0,6 19 12 15,-11-17-8-15,5 9-10 0,6 8-3 16,-5-12 4-16,5 12 1 0,-9-10-4 0,4 6-3 16,5 4 4-16,-6-10 3 0,6 10 3 0,-11-2 1 15,11 2 3-15,0 0-11 0,-20 12 0 0,20-3 6 0,-5 1-5 16,-4 6 14-16,4 0 11 0,-1 0 10 0,1 2 8 15,-1 7 10-15,6-5-3 0,0 3-8 16,6 0 8-16,-6-4-10 0,11-1 7 0,-6-3-3 16,4-4-5-16,-4 1 2 0,1 1 2 0,11-2 3 15,-9 0 4-15,9 1-2 0,-9-6-3 0,9 1-4 16,3-2-7-16,-9-1-1 0,6-4-11 0,-6-2 0 0,3 2 0 16,-3-3 2-16,3-1-4 0,-3-2-16 15,6 2-25-15,-9-3-19 0,3 0-27 0,6-4-38 16,-14 1-34-16,8-5-46 0,-5-2-56 0,-6 0-49 15,0-2-50-15,0 2-71 0,0 1-298 0,-6 0-759 16,6 1 336-16</inkml:trace>
        </inkml:traceGroup>
        <inkml:traceGroup>
          <inkml:annotationXML>
            <emma:emma xmlns:emma="http://www.w3.org/2003/04/emma" version="1.0">
              <emma:interpretation id="{0737F1F9-AE5F-44C1-A58A-D82271B9D7E6}" emma:medium="tactile" emma:mode="ink">
                <msink:context xmlns:msink="http://schemas.microsoft.com/ink/2010/main" type="inkWord" rotatedBoundingBox="6809,14975 7700,14736 7901,15484 7010,15724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8523.5121">2832-217 45 0,'0'0'203'0,"0"0"-15"0,0 0-5 0,0 0-3 16,0 0-1-16,0 0 2 0,0 0 5 0,-5 3 0 15,5-3 0-15,0 0-9 0,0 0 2 0,0 0 1 16,0 0-6-16,0 0 1 0,0 0 2 0,0 0 6 16,0 0-4-16,0 0-36 0,0 0 11 0,0 0-20 15,0 0-7-15,0 0 4 0,0 0-15 0,0 0 1 16,22-11-4-16,-11 6-4 0,3-2-8 0,3-3-13 16,8-4-3-16,0-2 9 0,-2 2-6 0,5-4-2 15,8 2-3-15,9-8-3 0,-12 6-9 0,9-10 1 16,-8 9 1-16,5-8 0 0,-3 9 2 0,-5 3 1 15,2 3-9-15,-2-2-5 0,-3 3-10 0,-11 4-7 16,2-4-11-16,-7 4 0 0,-7 2-2 0,1 1 1 16,-1 1-4-16,1 1-10 0,-6 2-16 0,11-3-18 15,-11 3-24-15,8-3-30 0,-8 3-32 0,0-6-35 16,0 6-57-16,0 0-52 0,0 0-55 0,0 0-80 16,0 0-347-16,0 0-789 0,0 0 349 0</inkml:trace>
          <inkml:trace contextRef="#ctx0" brushRef="#br0" timeOffset="7410.4841">2757-724 131 0,'3'-5'222'0,"-3"5"-15"0,0 0-19 0,0 0 3 0,0 0 4 15,0 0-13-15,11 16-11 0,-6-8-11 0,1 2-11 16,2 1-12-16,-2-1-5 0,-1 5-7 15,1-1-4-15,2 2-12 0,1 3-1 0,-1 4-12 16,-2-6-3-16,-1 0-15 0,7-1-7 16,-10-2-5-16,1-2-4 0,3 3 10 0,-3-4-12 15,-3 0-1-15,5 1-10 0,1-3-9 0,-6-3-1 0,0-6-6 16,0 9-4-16,0-9 4 0,0 8 11 0,0-8-5 16,0 0-1-16,5 9-9 0,-5-9-2 0,0 0 0 0,0 0-4 15,0 0-4-15,0 0-4 0,0 0 4 0,9-17 4 16,-4 9-7-16,1 2-8 0,-1 1-1 0,7-4-4 15,-10 3 3-15,7-1-4 0,-6 1-2 16,2 3 5-16,1-1 5 0,5 1-3 0,-5 2-10 0,2-1 1 16,-2-4 1-16,-1 4-5 0,-5 2-7 0,17-2-1 15,-9 2-14-15,3 0-10 0,1 0-13 0,-12 0-23 16,14-3-21-16,-14 3-24 0,11-2-21 16,-11 2-25-16,5-2-10 0,-5 2-28 0,12 0-44 15,-12 0-154-15,8-3-433 0,-8 3 192 0</inkml:trace>
          <inkml:trace contextRef="#ctx0" brushRef="#br0" timeOffset="7993.4886">3128-779 217 0,'0'0'235'0,"0"0"-1"0,0 0-10 16,0 0-7-16,0 0-4 0,0 0-14 0,0 0-6 15,0 0-14-15,0 0-10 0,0 0-11 0,0 0-12 16,0 0-12-16,0 0-3 0,0 0-10 16,0 0 3-16,0 0-20 0,0 0-7 0,0 0-17 15,0 0-15-15,0 0-8 0,0 0-3 0,0 0-2 0,-16-15 1 16,16 15 5-16,0 0-1 0,0 0-10 0,0 0 4 15,0-7 3-15,0 7-9 0,0 0-4 0,-6-1 0 16,6 1-3-16,0 0 4 0,0 0 6 0,0 0-18 16,0 0-6-16,0 0-6 0,0 0-9 0,0 0-2 15,-14 0 5-15,14 0 5 0,0 0-1 0,-5 10 1 16,5-10-5-16,-6 9-7 0,6-9 2 0,-6 4-3 16,4 3-2-16,-4-3 5 0,3 3 8 0,3 0 7 15,0-7 8-15,-3 16 6 0,-2-6-12 0,5-1 0 16,0 1-1-16,-6-1-6 0,6 2 6 0,0 1 16 15,6 0-3-15,-1 3-2 0,1 2 9 0,0-5-11 16,-4-2-10-16,4-1-3 0,0 1 17 0,8 2 3 16,-9-2-5-16,6-2-9 0,3 3-5 0,-3-3-6 15,1-2 3-15,-7-3-4 0,6-1-1 0,1 1 17 16,2-3-13-16,2 0 14 0,-2-2-6 0,9-1-6 16,-9-4-2-16,8-3 1 0,-2 1 1 0,-1-6 7 15,-2 7 10-15,0-3-20 0,-3 3 4 0,-3 2 1 16,-3 0-5-16,3-1-5 0,-5-1-17 0,0 2 18 15,-4 2 11-15,4 0-8 0,-6 4-15 0,6-4-7 16,-6 4-28-16,5-4-20 0,-5 4-40 0,0 0-32 16,6-8-48-16,-6 8-64 0,0 0-89 0,0 0-76 15,0 0-210-15,0 0-666 0,0 0 296 0</inkml:trace>
          <inkml:trace contextRef="#ctx0" brushRef="#br0" timeOffset="6760.4738">2625-602 205 0,'0'-6'262'0,"0"6"-15"0,0 0-13 16,0 0-11-16,0 0-17 0,0 0-18 0,0 0-25 16,0 0-18-16,0 0-19 0,0 0-4 0,0 0 3 0,0 0 5 15,0 0 4-15,0 0 4 0,17 21-10 16,-11-12-13-16,-1 3-6 0,-2-5-7 0,8 2-17 15,0 5-9-15,-5 0 0 0,2 1-8 0,-2-1-3 16,5 3 1-16,-2-1-17 0,2-2-9 0,-11-2-21 16,11 3-26-16,-5-5-26 0,-1 4-21 0,-5 2-26 15,3 1-33-15,0-6-38 0,-3-1-36 0,0-1-37 16,0-9-38-16,0 7-161 0,0-7-457 0,-11 2 202 16</inkml:trace>
          <inkml:trace contextRef="#ctx0" brushRef="#br0" timeOffset="7032.4795">2617-636 110 0,'0'0'263'0,"-3"-9"-19"0,3 9-28 0,0 0-25 16,3-10-22-16,-3 10-21 0,8-10-10 0,-2 6-15 16,-6 0-9-16,0 4-9 0,20 0-9 0,-15 0-14 15,6 0-11-15,-11 0-13 0,17 2-7 0,-9-1-2 16,-8-1-4-16,12 5 2 0,-12-5-8 0,0 0 1 15,14 6-3-15,-9-4-1 0,-5-2 6 0,0 0 7 16,0 5 3-16,0-5 7 0,0 0 2 0,0 12-4 16,0-12-10-16,-5 14-2 0,5-10-7 0,-6 1-3 15,6-5-10-15,-8 7-8 0,2-1-15 0,0 1-18 16,1-2-19-16,2 2-27 0,0-2-27 0,-2 2-31 16,2-4-35-16,3-3-28 0,-11 8-40 0,11-4-130 15,0-4-383-15,-6 5 169 0</inkml:trace>
          <inkml:trace contextRef="#ctx0" brushRef="#br0" timeOffset="9242.499">2497-802 83 0,'0'0'170'0,"0"0"-20"0,0 0-18 0,0 0 0 0,0 0-11 16,-11-7 0-16,11 7-3 0,-6-3 6 0,6 3 9 15,0 0 2-15,0 0 5 0,-11 2-4 0,11-2-10 16,0 0 1-16,-14-5-3 0,14 5-3 0,-6-1 3 15,6 1 1-15,0 0-8 0,0 0-10 0,0 0-10 16,0 0 0-16,0 0-20 0,-5-4-7 0,5 4-3 16,0 0-5-16,0 0 0 0,0 0-7 0,0 0-14 15,0 0 10-15,22-9-21 0,-11 4-1 0,3-3-2 16,6 1 9-16,2-5-4 0,3 3-1 0,6-5-5 16,0 1 2-16,-6-1-4 0,-3-2 16 0,3 3-8 15,3 0 13-15,-8 5 3 0,5-2-5 0,-8 2-2 16,-3-2-9-16,-3 3-1 0,3 1-9 0,-6 0-5 15,-5 1 11-15,3 4-4 0,-6 1-8 0,14-6-22 16,-9 4-19-16,-5 2-31 0,9-5-30 0,-9 5-35 16,0 0-39-16,0 0-40 0,0 0-52 0,0 0-58 15,0 0-159-15,3 11-508 0,-3-11 226 0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1-16T16:17:26.63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5394DA0-CCEA-4230-BC51-D33A8BAE8AC3}" emma:medium="tactile" emma:mode="ink">
          <msink:context xmlns:msink="http://schemas.microsoft.com/ink/2010/main" type="writingRegion" rotatedBoundingBox="16006,8557 16021,8557 16021,8572 16006,8572"/>
        </emma:interpretation>
      </emma:emma>
    </inkml:annotationXML>
    <inkml:traceGroup>
      <inkml:annotationXML>
        <emma:emma xmlns:emma="http://www.w3.org/2003/04/emma" version="1.0">
          <emma:interpretation id="{BA52054F-3FE2-4BCF-9B60-F16C0BB9434F}" emma:medium="tactile" emma:mode="ink">
            <msink:context xmlns:msink="http://schemas.microsoft.com/ink/2010/main" type="paragraph" rotatedBoundingBox="16006,8557 16021,8557 16021,8572 16006,85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3B487D9-A09C-4F29-89A8-7D055A956930}" emma:medium="tactile" emma:mode="ink">
              <msink:context xmlns:msink="http://schemas.microsoft.com/ink/2010/main" type="line" rotatedBoundingBox="16006,8557 16021,8557 16021,8572 16006,8572"/>
            </emma:interpretation>
          </emma:emma>
        </inkml:annotationXML>
        <inkml:traceGroup>
          <inkml:annotationXML>
            <emma:emma xmlns:emma="http://www.w3.org/2003/04/emma" version="1.0">
              <emma:interpretation id="{6503D507-E6F0-4D6A-BD04-562CC69B5368}" emma:medium="tactile" emma:mode="ink">
                <msink:context xmlns:msink="http://schemas.microsoft.com/ink/2010/main" type="inkWord" rotatedBoundingBox="16006,8557 16021,8557 16021,8572 16006,8572"/>
              </emma:interpretation>
              <emma:one-of disjunction-type="recognition" id="oneOf0">
                <emma:interpretation id="interp0" emma:lang="" emma:confidence="0">
                  <emma:literal>.</emma:literal>
                </emma:interpretation>
                <emma:interpretation id="interp1" emma:lang="" emma:confidence="0">
                  <emma:literal>,</emma:literal>
                </emma:interpretation>
                <emma:interpretation id="interp2" emma:lang="" emma:confidence="0">
                  <emma:literal>\</emma:literal>
                </emma:interpretation>
                <emma:interpretation id="interp3" emma:lang="" emma:confidence="0">
                  <emma:literal>`</emma:literal>
                </emma:interpretation>
                <emma:interpretation id="interp4" emma:lang="" emma:confidence="0">
                  <emma:literal>'</emma:literal>
                </emma:interpretation>
              </emma:one-of>
            </emma:emma>
          </inkml:annotationXML>
          <inkml:trace contextRef="#ctx0" brushRef="#br0">0 0 84 0,'0'0'90'0,"0"0"-3"0,0 0-20 0,0 0-9 16,0 0-17-16,0 0-13 0,0 0-2 0,0 0-12 16,0 0-12-16,0 0-26 0,0 0-56 0,0 0-84 15,0 0 37-15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1-16T16:17:32.8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EEA983C-AE6E-456D-A1AE-C1A22775D456}" emma:medium="tactile" emma:mode="ink">
          <msink:context xmlns:msink="http://schemas.microsoft.com/ink/2010/main" type="writingRegion" rotatedBoundingBox="21627,6229 22367,6229 22367,7700 21627,7700"/>
        </emma:interpretation>
      </emma:emma>
    </inkml:annotationXML>
    <inkml:traceGroup>
      <inkml:annotationXML>
        <emma:emma xmlns:emma="http://www.w3.org/2003/04/emma" version="1.0">
          <emma:interpretation id="{67B04195-7A8E-46C1-B460-AFF79D572E76}" emma:medium="tactile" emma:mode="ink">
            <msink:context xmlns:msink="http://schemas.microsoft.com/ink/2010/main" type="paragraph" rotatedBoundingBox="21627,6229 22367,6229 22367,7700 21627,77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CD63329-8237-49DC-91CC-EFAA39942E4E}" emma:medium="tactile" emma:mode="ink">
              <msink:context xmlns:msink="http://schemas.microsoft.com/ink/2010/main" type="line" rotatedBoundingBox="21627,6229 22367,6229 22367,7700 21627,7700"/>
            </emma:interpretation>
          </emma:emma>
        </inkml:annotationXML>
        <inkml:traceGroup>
          <inkml:annotationXML>
            <emma:emma xmlns:emma="http://www.w3.org/2003/04/emma" version="1.0">
              <emma:interpretation id="{3A3917E2-3889-434D-AB00-07096F65E33A}" emma:medium="tactile" emma:mode="ink">
                <msink:context xmlns:msink="http://schemas.microsoft.com/ink/2010/main" type="inkWord" rotatedBoundingBox="21627,6229 22367,6229 22367,7700 21627,7700"/>
              </emma:interpretation>
              <emma:one-of disjunction-type="recognition" id="oneOf0">
                <emma:interpretation id="interp0" emma:lang="" emma:confidence="0">
                  <emma:literal>&gt;</emma:literal>
                </emma:interpretation>
                <emma:interpretation id="interp1" emma:lang="" emma:confidence="0">
                  <emma:literal>a</emma:literal>
                </emma:interpretation>
                <emma:interpretation id="interp2" emma:lang="" emma:confidence="0">
                  <emma:literal>1</emma:literal>
                </emma:interpretation>
                <emma:interpretation id="interp3" emma:lang="" emma:confidence="0">
                  <emma:literal>)</emma:literal>
                </emma:interpretation>
                <emma:interpretation id="interp4" emma:lang="" emma:confidence="0">
                  <emma:literal>7</emma:literal>
                </emma:interpretation>
              </emma:one-of>
            </emma:emma>
          </inkml:annotationXML>
          <inkml:trace contextRef="#ctx0" brushRef="#br0">0 1 15 0,'0'0'45'16,"0"0"-12"-16,0 0-4 0,0 0 1 0,0 0-6 15,0 0 8-15,0 0 7 0,0 0-4 0,0 0 2 16,0 0-2-16,0 0 4 0,0 0-2 0,0 0 13 16,0 0 5-16,0 0-5 0,0 0-5 0,0 0 3 15,0 0-7-15,0 0 5 0,0 0 17 0,0 0-7 16,0 0-9-16,0 0-10 0,0 0 7 0,0 0-3 15,0 0 12-15,0 0-24 0,0 0-1 0,0 0-4 16,0 0-4-16,0 0-9 0,0 0 18 0,0 0-11 16,0 0-6-16,14-1 2 0,-6 1 3 0,3 0-8 15,1-1 5-15,-1 1 18 0,8 0-8 0,1 1-10 16,0-1 1-16,-1 0-11 0,-2 0 18 0,0 1 0 16,-1 2 1-16,4-1-10 0,-3 2-6 0,-6-2 0 0,3-1 4 15,-3 0-3-15,6 6 13 0,0-2-12 0,2 0 5 16,-5 2-10-16,-3-2-1 0,1 0-2 0,-1 2 6 15,-3 2 10-15,9 3-1 0,0-1-3 0,-6 1 3 16,3 1-8-16,-3 2 8 0,0 0 3 0,3 6 10 16,3 3-7-16,0-4-2 0,-1 2-4 0,-4-5-5 15,2 6 2-15,-3 2 8 0,3 3 3 0,-3 2 3 16,3 1-13-16,-3 0-3 0,-3-5-7 0,-2 3 7 16,0 1 1-16,-4-4 7 0,4 4-8 0,2 2 4 15,-5-2-7-15,-3 1 5 0,-3-2-8 0,1 3 5 16,-7 1-1-16,1 0 5 0,2-3-3 0,-5-1-4 15,0-1-1-15,-9-3 1 0,4-1 9 0,-4 4 7 16,-2-1-1-16,-1-3-2 0,1-1-6 0,-3-2-2 16,0-1-4-16,-3-1 7 0,3 0 5 0,-1 3 1 15,1-3-1-15,3-2-9 0,-3-3-3 0,0 0-2 16,2-2 0-16,6 1 5 0,3-1 2 0,0-2-4 0,6-3-6 16,0 0 0-16,-4-3-8 0,4 1 4 15,0-1 0-15,8-4-3 0,-6 9-13 0,6-9-17 16,-8 5-22-16,8-5-15 0,0 0-7 0,-9 2-9 0,9-2-20 15,0 0-12-15,0 0-27 0,0 0-121 16,0 0-290-16,0 0 128 0</inkml:trace>
          <inkml:trace contextRef="#ctx0" brushRef="#br0" timeOffset="410.178">-50 1041 52 0,'0'0'153'0,"0"0"-24"0,0 0-19 0,0 0-3 16,0 0-1-16,0 0 2 0,0 0 4 0,-6 29-3 15,3-12 2-15,3-5-6 0,-3 5-7 0,-2-2-6 16,-1 6-2-16,3-2 2 0,-5 7-1 0,8 1-5 15,-3-8-8-15,1 6-5 0,-1-6-2 0,0-2 1 16,0 0-3-16,0-1 0 0,1 1-7 0,2-2-7 16,2 2 0-16,-2-7-14 0,-2-1-3 0,2 0-4 15,0 2 9-15,0-1-6 0,5-1-1 0,-2-1-7 16,-3-2-3-16,0-6-3 0,8 7 4 0,-2-4 12 16,2-1-8-16,3-2 0 0,12-2-11 0,5-3 0 15,3-2-3-15,2-4-1 0,-2 3 2 0,5-4 1 16,0 2 3-16,1 2-13 0,-4-1-1 0,-2-1-5 15,-6-1-4-15,-8 4 1 0,0 1-6 0,2 5 0 16,-10-3-15-16,5 2-15 0,-11 0-17 0,2 1-13 16,-5 1-10-16,0 0-26 0,0 0-37 0,14 1-63 15,-14-1-171-15,0 0-403 0,0 0 179 0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1-16T16:20:17.9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76EA416-EDBC-4B2C-8982-1532DE2AB441}" emma:medium="tactile" emma:mode="ink">
          <msink:context xmlns:msink="http://schemas.microsoft.com/ink/2010/main" type="inkDrawing" rotatedBoundingBox="22024,15073 22826,16660 21601,17279 20799,15692" semanticType="enclosure" shapeName="Other">
            <msink:sourceLink direction="with" ref="{5D9E5DF6-498D-4470-8ACB-7211E47AB500}"/>
            <msink:destinationLink direction="with" ref="{DCC57CE2-0852-4A3C-B2F2-56D6AC12A36A}"/>
          </msink:context>
        </emma:interpretation>
      </emma:emma>
    </inkml:annotationXML>
    <inkml:trace contextRef="#ctx0" brushRef="#br0">247 356 109 0,'0'0'165'0,"0"0"-23"0,0 0-13 0,0 0-7 16,0 0-9-16,14-28-3 0,0 15-16 0,11-5-9 15,6 1-14-15,0-3-12 0,8-8-7 0,-6 6-9 16,9-4 4-16,-11 6 2 0,2 3 2 0,1-1-14 16,14-1-9-16,-12 6-7 0,-3 0-4 0,-2-2-18 15,-3 1-5-15,0 3 6 0,-3 1 5 0,0-1 6 16,-5 8-5-16,-1-2-8 0,1 0 2 0,-6 2-7 15,0 1-4-15,-3-4-1 0,-2 7 11 0,-1-1 4 16,0 2 9-16,4 1 0 0,-4 1 3 0,3 2 8 16,0 2 4-16,0 5 7 0,3-2 5 0,-2 7 12 15,4 3 11-15,1 10 10 0,8 9 9 0,0 4 7 16,3 4 4-16,3 2-2 0,-6 1 0 0,0 0-1 16,6 2-1-16,6 19-3 0,-10-19 3 0,-1-1 0 15,10 28-4-15,-5-31-3 0,8 26-11 0,-11-25-8 16,3-2-10-16,-1 1-26 0,-2-3-5 0,-3 1-4 15,-2 2 3-15,2-5 4 0,0-4 2 0,-8-11 7 16,2 0-13-16,-2-2-5 0,-6-3-7 0,1-7 1 16,-4 0-3-16,0-3 1 0,1-1-4 0,-7-1 3 15,1-1 6-15,3-2-1 0,-3 1 2 0,2 2-4 16,1-4 2-16,-6-5-8 0,0-3 0 0,3 9-2 16,-3-9-2-16,0 6 2 0,0-6 2 0,0 0 0 15,-6 13 6-15,3-7 4 0,-2 5-3 0,-1-3 1 16,-8 4-5-16,0 2-8 0,-8 3 1 0,-3-5-3 15,-3-2-2-15,0 5-1 0,-3 3 5 0,-11 6-2 16,-5-2-4-16,2 3 0 0,-6-3-6 0,-2-1 2 16,-3 0 27-16,1-2 2 0,-1 0-6 0,3 1 4 15,-3 0 0-15,3 1 4 0,-1-2-4 0,4 1 10 16,17-5-7-16,-15 2 7 0,15-5 0 0,-1-2-2 16,0 1-1-16,4 1-2 0,2 0 4 0,3-2 0 15,5 2-2-15,3-5 0 0,1 1-9 0,4-3-2 16,4-1-4-16,-3 0-6 0,2-1 2 0,4-3-6 15,5 0 19-15,-11 5-1 0,5-2 2 0,6-3 8 16,0 0 6-16,0 0-1 0,0 0-4 0,0 0-3 16,-14-8-9-16,11-1-1 0,-2-1 8 0,-1-2-4 15,3-5 2-15,-2-2-2 0,-1-8-12 0,1 4 2 16,-4-6 0-16,-2 2 8 0,0-2-5 0,-3-4-17 16,-3 3 7-16,-3-13 7 0,7 11 3 0,-7 3 3 15,0-13-4-15,-2 0 3 0,0-2-9 0,-4 5 2 16,1-5-4-16,0 3-2 0,0 1-6 0,0-1 0 15,-3-2-8-15,6 2-4 0,8 11 3 0,0-3-4 16,0-1-16-16,0 1 9 0,5 2-14 0,-5-3 10 16,3 5-16-16,0 2 5 0,3 1 2 0,-4-2 3 15,4 2 1-15,0 8 6 0,-1 1-1 0,6 1 18 16,1 4-2-16,2 12 2 0,0-21 1 0,0 21-6 16,0-14-3-16,0 14-9 0,-3-14-4 0,3 14-6 15,0-15 2-15,0 15-3 0,0 0 3 0,0 0 3 16,3-19 2-16,-3 19 7 0,0 0-4 0,0 0 1 15,11-5 2-15,-11 5-3 0,0 0 1 0,8-7 0 16,-8 7 4-16,9-4 1 0,-9 4 3 0,0 0 3 16,8-3 3-16,-8 3 4 0,0 0 5 0,17 0 4 15,-17 0-3-15,0 0 4 0,14-1-2 0,-14 1 0 16,14-7-3-16,-6 0 1 0,0-1-2 0,1-6 0 16,-1 5 4-16,3-4-2 0,9-6 6 15,-3 0 3-15,5-2 0 0,0 2-1 0,4-1 1 16,2 0-3-16,0-4-2 0,-1 3-12 0,-1 0-8 0,-1 3-15 15,3-2-9-15,-3 4-25 0,3 0-20 0,-3 5-20 16,-5 2-24-16,-1 4-32 0,-2 1-44 0,-3 3-133 16,-3 1-371-16,-11 0 164 0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1-16T16:20:18.6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D9E5DF6-498D-4470-8ACB-7211E47AB500}" emma:medium="tactile" emma:mode="ink">
          <msink:context xmlns:msink="http://schemas.microsoft.com/ink/2010/main" type="writingRegion" rotatedBoundingBox="21931,16554 22275,16554 22275,16832 21931,16832">
            <msink:destinationLink direction="with" ref="{276EA416-EDBC-4B2C-8982-1532DE2AB441}"/>
          </msink:context>
        </emma:interpretation>
      </emma:emma>
    </inkml:annotationXML>
    <inkml:traceGroup>
      <inkml:annotationXML>
        <emma:emma xmlns:emma="http://www.w3.org/2003/04/emma" version="1.0">
          <emma:interpretation id="{0B0B1DB7-37C3-44B0-BBEB-2BE5783F5407}" emma:medium="tactile" emma:mode="ink">
            <msink:context xmlns:msink="http://schemas.microsoft.com/ink/2010/main" type="paragraph" rotatedBoundingBox="21931,16554 22275,16554 22275,16832 21931,168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E4DBEC-93FE-4278-9AD3-FC2E79CF3442}" emma:medium="tactile" emma:mode="ink">
              <msink:context xmlns:msink="http://schemas.microsoft.com/ink/2010/main" type="line" rotatedBoundingBox="21931,16554 22275,16554 22275,16832 21931,16832"/>
            </emma:interpretation>
          </emma:emma>
        </inkml:annotationXML>
        <inkml:traceGroup>
          <inkml:annotationXML>
            <emma:emma xmlns:emma="http://www.w3.org/2003/04/emma" version="1.0">
              <emma:interpretation id="{5C40C72E-C2C4-4A00-9E49-A9FEB78D825E}" emma:medium="tactile" emma:mode="ink">
                <msink:context xmlns:msink="http://schemas.microsoft.com/ink/2010/main" type="inkWord" rotatedBoundingBox="21931,16554 22275,16554 22275,16832 21931,16832"/>
              </emma:interpretation>
              <emma:one-of disjunction-type="recognition" id="oneOf0">
                <emma:interpretation id="interp0" emma:lang="" emma:confidence="0">
                  <emma:literal>.</emma:literal>
                </emma:interpretation>
                <emma:interpretation id="interp1" emma:lang="" emma:confidence="0">
                  <emma:literal>I</emma:literal>
                </emma:interpretation>
                <emma:interpretation id="interp2" emma:lang="" emma:confidence="0">
                  <emma:literal>o</emma:literal>
                </emma:interpretation>
                <emma:interpretation id="interp3" emma:lang="" emma:confidence="0">
                  <emma:literal>e</emma:literal>
                </emma:interpretation>
                <emma:interpretation id="interp4" emma:lang="" emma:confidence="0">
                  <emma:literal>T</emma:literal>
                </emma:interpretation>
              </emma:one-of>
            </emma:emma>
          </inkml:annotationXML>
          <inkml:trace contextRef="#ctx0" brushRef="#br0">118 278 119 0,'-9'-2'186'0,"9"2"-12"0,0 0-16 15,-14 2-15-15,14-2-10 0,0 0-7 16,-11-3-16-16,5 1-12 0,6 2-8 0,-11-8-6 16,6 4 4-16,5 4-8 0,-9-7-14 0,6 2-12 15,3 5-6-15,-8-12 1 0,3 3-14 0,-1-2-4 16,0 2 3-16,1-3 1 0,-1 0 0 0,1 4 3 0,5-2-3 16,-3-3-3-16,0 3-3 0,0-2-3 15,3 0-3-15,0-3 0 0,0 4-5 0,0-1 0 16,3 4 7-16,0-1-4 0,5 1-5 0,1 0-2 15,-1 1-6-15,0 0 1 0,1-1-9 0,-1-1 4 16,0 5 1-16,6-1 0 0,-2 1 7 0,7 1 2 0,-2 3-9 16,3-1 1-16,-1 1-6 0,1 0 5 15,-4 1-9-15,1-1 3 0,-3 3-5 0,0-1 6 16,3 5 0-16,-6-4 6 0,0 3 0 0,-2 1-1 16,5 3-3-16,-6-4 1 0,3 1-8 0,-2 0 3 15,-7-2-5-15,1 1 2 0,0 2 8 0,-3-8 7 16,-6 17 12-16,4-7 5 0,-7 0-4 0,4 1 7 15,-7 1-4-15,-2 1 5 0,0-2-11 0,-5-3 9 16,2-1-4-16,0 0 7 0,-2-2 11 0,2 4-5 16,0-4-3-16,3-2-1 0,3 1-6 0,-3-3 8 15,0-1-15-15,-3-1 0 0,1-6-1 0,4 9 4 16,1-4 1-16,3-2 0 0,2 3-5 0,6 1-8 0,-14-9-7 16,6 2-17-16,2-2-21 0,4 3-7 15,-4-2-20-15,6 8-16 0,3-16-15 0,-3 16-30 16,8-15-32-16,-2 6-35 0,-3-1-187 0,2 0-407 15,-5 10 180-15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1-16T16:20:15.9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5310DE3-8A14-4BB9-BAB9-F71DFE93787E}" emma:medium="tactile" emma:mode="ink">
          <msink:context xmlns:msink="http://schemas.microsoft.com/ink/2010/main" type="inkDrawing" rotatedBoundingBox="23421,15067 23436,15067 23436,15082 23421,15082" shapeName="Other">
            <msink:destinationLink direction="with" ref="{DCC57CE2-0852-4A3C-B2F2-56D6AC12A36A}"/>
          </msink:context>
        </emma:interpretation>
      </emma:emma>
    </inkml:annotationXML>
    <inkml:trace contextRef="#ctx0" brushRef="#br0">0 0 84 0,'0'0'163'0,"0"0"-11"0,0 0-6 16,0 0-8-16,0 0-3 0,0 0-7 0,0 0-2 15,0 0 4-15,0 0-4 0,0 0-9 0,0 0-6 16,0 0-17-16,0 0-14 0,0 0-1 0,0 0-5 0,0 0 3 16,0 0-10-16,0 0-11 0,0 0-9 15,0 0-18-15,0 0-20 0,0 0-23 0,0 0-21 0,0 0-33 16,0 0-53-16,0 0-201 0,0 0-348 16,0 0 153-16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1-16T16:14:17.4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1780579-D230-4813-816C-6BC84EBD71AA}" emma:medium="tactile" emma:mode="ink">
          <msink:context xmlns:msink="http://schemas.microsoft.com/ink/2010/main" type="inkDrawing" rotatedBoundingBox="9745,7714 16148,7580 16164,8351 9761,8485" semanticType="underline" shapeName="Other">
            <msink:sourceLink direction="with" ref="{A8DEB519-D7F0-4B8A-BF0F-56A9E78B2A39}"/>
          </msink:context>
        </emma:interpretation>
      </emma:emma>
    </inkml:annotationXML>
    <inkml:trace contextRef="#ctx0" brushRef="#br0">-5 26 72 0,'0'0'153'0,"0"0"9"0,0 0-6 16,0 0-15-16,0 0-9 0,0 0-6 0,-5-6-8 16,5 6-2-16,0 0 1 0,0 0-2 0,0 0 0 0,0 0-7 15,0 0-4-15,-3-7-2 0,3 7-2 0,0 0 1 16,0 0-2-16,0 0-6 0,0 0-16 0,0 0-4 16,0 0-15-16,0 0 0 0,0 0-6 0,0 0-3 15,0 0-14-15,0 0-2 0,0 0-12 0,0 0 4 16,0 0 11-16,0 0 1 0,8 27 0 0,4-18-1 15,-10 2-2-15,4 6 0 0,-3 0-4 0,2 8 10 16,4 1 0-16,-4 2-9 0,4-3-5 0,-6-6-3 16,5 7-1-16,-8 1 4 0,6 1 1 0,-1-5 0 15,4 0-12-15,-9-4 4 0,2 1-1 0,-2 3-4 16,0-5-2-16,3 1 10 0,-3-4-6 0,3-1-5 16,-6-3-4-16,3 1 2 0,0 4 0 0,0 1 6 15,0-1 3-15,3-3-13 0,-3-6 1 0,0 3-1 16,0-3-2-16,0 0 5 0,0-7 9 0,3 16-9 15,-1-12-8-15,-2-4-1 0,0 0 0 16,0 9 3-16,0-9 2 0,0 8 6 0,0-8-10 16,3 7-3-16,-3-7 0 0,0 0 4 0,0 9 1 0,0-9 4 15,3 5 3-15,-3-5-1 0,3 6-11 0,-3-6-1 0,0 0 0 16,8 4 8-16,-5 2 5 0,-3-6-8 16,11 6-4-16,-8-5 0 0,-3-1-1 0,8 5 3 0,-5-3 4 15,11 3 7-15,-5-1-9 0,-7-4-2 0,10 2-1 16,-12-2-1-16,16 5 9 0,-5-1 2 0,1-2 3 15,2-1-12-15,-3 1 0 0,0 0 1 16,0-1 4-16,3 2 6 0,3 1 2 0,-3-2-3 0,-6 0-2 16,9-2 2-16,-3 0 4 0,3 3 4 0,0-1 3 15,2 0 5-15,1 2-7 0,2-4 3 0,-2 0-7 16,-1 0-2-16,1-2 12 0,8 4 0 0,2 1 1 16,-4-3-11-16,2 0-3 0,-6-3 0 0,-3 3 1 15,9 2 6-15,3 0 1 0,0 1-9 0,0-3 1 16,-3-3-4-16,0 3-4 0,2 0 5 0,1 1 7 15,0 1-2-15,-3 0-1 0,0-2-9 0,2-2 5 16,1 2-2-16,0 0 5 0,5 2 11 0,-5 3-15 16,3-3-4-16,-4-2 1 0,-2-2 4 0,3 2-1 15,3 3 3-15,-1-1 4 0,1 1-8 0,-1-4-2 16,-2-2 3-16,0 3 4 0,-1 3 8 0,7-1 5 0,-1 1-11 16,-2-4 5-16,2-2-7 0,-5 0-5 0,-3 2 20 15,2 1 4-15,1 1 2 0,5-2-9 16,-5-3-6-16,0-1-4 0,-3 5 8 0,5 0 0 0,1 0 8 15,0 0-11-15,-1-2 4 0,1-3-7 0,-4 1-6 16,1 6 7-16,5-4 8 0,-2 0-9 16,2 2-10-16,1-4 2 0,-4-2 2 0,1 5-5 0,-1-2 18 15,1 2-12-15,2 0 1 0,0-2-4 0,-2-2 3 16,2 1-9-16,-2 2-4 0,-1 2 17 0,18-3 0 16,-15-1-10-16,0 1-4 0,-2-1 2 0,-3 1-12 15,2-1 11-15,4 4 14 0,-4 0-15 0,3-3 0 16,-2-2 1-16,-1-2-8 0,4 3 2 0,-4 4 10 15,1-2 1-15,2 1-6 0,-2-2 4 0,-1-2-10 16,4 0-8-16,-4 3 24 0,1 0-3 0,2 0-6 16,0-2-1-16,1-2-2 0,-4 3-2 0,-2 1-1 15,5-2 8-15,1 1 11 0,-9-4-16 0,0 2 17 16,-3 2-17-16,-3 2 0 0,0 1 5 0,6 0-6 0,0 0 7 16,-5-5-6-16,-4 3-3 0,4 0-6 0,5 2 6 15,-6 2 16-15,9-4 1 0,-1 1-13 16,1-3-1-16,-3 2-6 0,0 2-2 0,0 2 17 0,3-2-3 15,0-3-1-15,-4-1-6 0,1 4-2 16,0-3-6-16,-2 3 27 0,1 0-16 0,1-1 3 16,0 0-4-16,-5-3-2 0,-4 3-10 0,4 0 9 15,-1 3 2-15,6-3 4 0,-6 2-7 0,-5-3 0 0,5 1-9 16,-2 2 4-16,0-1 9 0,8 2 3 0,0-4 5 16,-1 1-14-16,-4-1 1 0,-4-1-5 0,9 4 8 15,3 1 9-15,0-2 1 0,0-4-4 0,-1 0 0 16,-2 1-10-16,3 3 1 0,-3 0 12 0,3 1-2 15,-3-1 8-15,2 2-22 0,-7-2-2 0,-4 0-1 16,4 1 3-16,-4 2 6 0,4-1 3 0,5 0-8 16,-6-2 1-16,-3 0-1 0,-2 3-4 0,0 1 12 15,5-1 2-15,6-1 2 0,-11 0-9 0,5-2 4 16,-2 2-19-16,0 0 7 0,8 1 2 0,2 0 13 16,-5-1-6-16,-2 0 6 0,-4-2-10 0,4 2-4 15,-1 1-1-15,6-1 15 0,0 2-3 0,-3-3-4 16,-3-1-4-16,-2 0 3 0,0 1-5 0,-1 2 12 15,1 1 0-15,5-1-9 0,-6 2-4 0,1-5 9 0,0 2-14 16,-1-2 8-16,-2 4 13 0,3-3 6 0,-1-1-21 16,-2-1 5-16,0 1 1 0,-6 0-2 0,3-2 5 15,3 2 7-15,2 2-15 0,1-1 3 0,-9 2-5 16,8-7 0-16,-5 5 3 0,0-2 5 0,6-1 8 16,-3 4-7-16,-3-2-7 0,2 0 5 0,-4-2-5 15,-1 2 9-15,6 0 9 0,2-2-3 0,-10 4-11 16,4-4 1-16,-4 2 1 0,-1 0-3 0,3 2 11 15,1-2 15-15,-1 0-17 0,-3 0-6 0,1-2 9 16,-9 2-9-16,11 0 8 0,0-2 0 0,0 2 5 16,-5-3-10-16,2 0-1 0,-8 3-6 0,14-2 4 15,-6 0 5-15,4 0 12 0,-1 2-8 0,-3-2-9 16,1 0 2-16,-4-2-5 0,1 1 13 0,-6 3 5 16,19 0 5-16,-13 0-19 0,-6 0 17 0,11-2-9 0,-11 2 9 15,8-5 1-15,-2 4 17 0,-6 1-8 16,11-7 5-16,-8 5-4 0,-3 2 4 0,6-4 5 15,-6 4-2-15,11-7-15 0,-8 2 8 0,-1 0-3 0,1-1 2 16,-3 6 2-16,6-15 3 0,-1 8-13 0,-2-2-2 16,0-2-1-16,-3 0 8 0,0 1 5 0,0 0 3 15,3-3-11-15,0-1 4 0,-6-3-11 0,0 1 15 16,3 1 12-16,-3 2 7 0,3-3-1 0,-3 1-11 16,1-4-4-16,-1 1-1 0,0 0 9 0,0 0 7 15,3 3-6-15,0-2-4 0,-3-2-7 0,1 0 3 16,-1 0 2-16,0 4 16 0,3-1-13 0,3 5-5 15,-3-1 1-15,-3 1-5 0,3 0 6 0,0 1 6 16,0 3 1-16,0 7-1 0,3-13-5 0,-3 4 0 16,0 9 1-16,-3-12 6 0,3 12 4 0,0 0-1 15,3-8-3-15,-3 8-8 0,0 0-3 0,0-9 11 16,0 9-1-16,0 0-2 0,0 0-8 0,0 0-5 16,0 0-2-16,0 0 3 0,0-10 5 0,0 10-3 0,0 0-3 15,0 0 0-15,0 0-9 0,0 0 0 16,0 0 5-16,0 0 0 0,0 0-4 0,0 0-8 15,0 0 0-15,0 0-1 0,0 0 6 0,0 0 2 0,0 0-5 16,0 0-1-16,0 0-5 0,0 0 2 0,0 0 2 16,0 0 5-16,0 0 0 0,0 0-7 0,0 0-4 15,0 0-1-15,0 0 7 0,0 0 0 0,0 0 1 16,0 0-4-16,0 0-3 0,0 0-4 0,0 0 1 16,0 0 8-16,0 0-1 0,0 0-2 0,0 0-4 15,0 0-7-15,0 0 2 0,0 0 1 0,0 0-1 16,0 0-8-16,0 0-8 0,0 0-2 0,0 0 3 15,0 0 5-15,0 0 2 0,0-9-10 0,0 9-12 16,0 0-4-16,3-7 10 0,-3 7 7 0,0 0 5 16,0 0 1-16,2-8 4 0,-2 8 1 0,3-7 2 15,-3 7 7-15,0 0 11 0,0 0 1 0,3-5-1 16,-3 5-2-16,0 0 3 0,0 0-3 0,0 0 10 0,0 0-13 16,0 0-11-16,0 0-16 0,0 0-10 0,0 0-21 15,0 0-17-15,0 0-35 0,0 0-72 16,0 0-65-16,0 0-116 0,0 0-476 0,-8-8-906 15,8 8 400-15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1-16T16:14:21.6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A33E344-2A9B-460D-8730-7BEE87ABD1B2}" emma:medium="tactile" emma:mode="ink">
          <msink:context xmlns:msink="http://schemas.microsoft.com/ink/2010/main" type="writingRegion" rotatedBoundingBox="25786,7764 28262,7829 28247,8410 25771,8346"/>
        </emma:interpretation>
      </emma:emma>
    </inkml:annotationXML>
    <inkml:traceGroup>
      <inkml:annotationXML>
        <emma:emma xmlns:emma="http://www.w3.org/2003/04/emma" version="1.0">
          <emma:interpretation id="{8F7AEC72-6005-48AF-A55B-20C71F9FB89B}" emma:medium="tactile" emma:mode="ink">
            <msink:context xmlns:msink="http://schemas.microsoft.com/ink/2010/main" type="paragraph" rotatedBoundingBox="25786,7764 28262,7829 28247,8410 25771,83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B95307B-B6FC-4277-887F-B6095408C70D}" emma:medium="tactile" emma:mode="ink">
              <msink:context xmlns:msink="http://schemas.microsoft.com/ink/2010/main" type="line" rotatedBoundingBox="25786,7764 28262,7829 28247,8410 25771,8346"/>
            </emma:interpretation>
          </emma:emma>
        </inkml:annotationXML>
        <inkml:traceGroup>
          <inkml:annotationXML>
            <emma:emma xmlns:emma="http://www.w3.org/2003/04/emma" version="1.0">
              <emma:interpretation id="{00E05692-C134-4D2B-96CE-CCEF276FA6AA}" emma:medium="tactile" emma:mode="ink">
                <msink:context xmlns:msink="http://schemas.microsoft.com/ink/2010/main" type="inkWord" rotatedBoundingBox="25786,7764 28039,7823 28023,8404 25771,834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481 226 171 0,'0'0'199'0,"0"0"-12"0,0 0-1 15,0 0-11-15,0 0-15 0,0 0-16 0,0 0-15 0,0 0-3 16,0 0-2-16,0 0 1 0,0 0-2 0,0 0-4 16,0 0-9-16,0 0 0 0,0 0-2 0,0 0 7 15,0 0-4-15,0 0-2 0,0 0-16 16,0 0-8-16,0 0-3 0,0 0-4 0,0 0 5 0,0 0 2 16,0 0-4-16,0 0-4 0,0 0-13 0,6-12-8 15,-6 12 6-15,0 0-3 0,5-5 5 0,-5 5-14 16,3-7-12-16,-3 7 2 0,3-7-1 0,-3 7 5 15,3-8 7-15,-3 8 0 0,5-5-3 0,-5 5 0 16,3-10 1-16,-3 10-14 0,0-8 8 0,0 8-2 16,0 0 8-16,0-11-16 0,0 11 2 0,-5-11 1 15,2 4-8-15,3 7 4 0,-3-8 4 0,3 8-2 16,-3-7-5-16,3 7-5 0,-8-9 10 0,5 5-3 16,3 4 3-16,-3-5-15 0,3 5-3 0,-5-5-16 15,5 5 10-15,-12-7 4 0,12 7 6 0,-8-2-13 16,8 2 2-16,-11 0-3 0,11 0-17 0,-11-2 19 15,11 2-2-15,-11 0 14 0,2 2-19 0,9-2 11 16,-11 3-25-16,3-1 11 0,2 0 6 0,6-2 6 0,-11 5-8 16,8-1-2-16,3-4-2 0,-14 4-2 0,8-1 6 15,1 0 6-15,5-3 1 0,-6 7-8 16,1-3 8-16,5-4-13 0,-6 2 4 0,6-2 4 0,-11 8 18 16,11-2-14-16,0-6 2 0,-6 7-1 0,6-7-8 15,-8 5 7-15,8-5 12 0,-3 7-6 0,3-7-5 16,-3 7-6-16,3-7-9 0,0 0 6 0,-2 5 14 15,2-5 8-15,0 0-11 0,0 10 6 0,0-10-8 16,0 0 2-16,0 0-2 0,2 11 10 0,1-5-2 16,3-1 11-16,-3 0-14 0,2-1-5 0,1 2 1 15,-3 0 3-15,2 1 3 0,3 2-4 0,1-2-4 16,-4-2-5-16,1 1-6 0,0 1 14 0,-1 1 7 16,1 1-13-16,2 0 0 0,-2-2-3 0,2-1 11 15,-2 3-20-15,-1-1 14 0,1-1-5 0,0 2 0 16,-1-3-15-16,1 1-5 0,-3-1-6 0,-1 0 8 15,1 1 12-15,0 0-16 0,2 0 0 0,-5-7-2 16,3 10 0-16,-3-4 2 0,0-6 14 0,3 13-1 0,-3-7-5 16,0-6-8-16,0 8-5 0,0-8 9 0,-8 12 6 15,5-6 13-15,0 0-9 0,0 0 0 16,3-6-5-16,-8 5 3 0,2-2 11 0,-5 1 12 0,3-1-2 16,2 1 5-16,-5-3-5 0,0 0 3 0,-3 1 8 15,3-2 9-15,-3 1 7 0,3 2-1 0,-1-3 11 16,4-1-7-16,-3-2 2 0,0 1 7 0,-1 0 14 15,1 1-8-15,6-2-3 0,5 3-10 0,-14-7-6 16,2 3 1-16,7 0 1 0,-4 1-2 0,4-1-9 16,-1 1-2-16,6 3-6 0,-8-11-5 0,2 7 4 15,1 1-5-15,5 3-11 0,-6-7-7 0,6 7-26 16,-5-9-16-16,2 6-3 0,3 3-13 0,-6-8-15 16,6 8-29-16,0 0-35 0,3-11-28 0,-3 11-38 15,0-11-38-15,0 11-31 0,3-7-45 0,2 4-43 16,1-1-259-16,0-4-672 0,5 1 298 0</inkml:trace>
          <inkml:trace contextRef="#ctx0" brushRef="#br0" timeOffset="601.0089">610 517 185 0,'0'0'200'0,"0"0"-5"0,0 0-7 16,0 0 4-16,0 0-8 0,0 0-2 0,0 0-11 15,0 0-3-15,0 0-3 0,0 0-2 0,0 0-4 16,0 0-12-16,0 0-8 0,17-7-17 0,-12-2-8 15,-2 4-7-15,3-3-4 0,-1 0-3 0,4-2-10 16,-1 1-5-16,3-7-12 0,-3-1-8 0,1 1-9 16,-1-2-5-16,3 4-3 0,3-7 4 0,0-2-9 15,0 1-14-15,-2 0-1 0,-4 4-5 0,0-1 5 16,3 5 3-16,1-1-3 0,-1 0-10 0,-6 0-1 16,4 1 7-16,-4 6 8 0,-2 3 9 0,3-1 7 15,-3 1 1-15,2 0-12 0,-2 0-10 0,-3 5-5 16,3-6-1-16,-3 6 7 0,0 0 4 0,8-3-17 15,-8 3 4-15,0 0-18 0,0 0-5 0,0 0 8 0,0 0 3 16,0 0 1-16,0 0-5 0,9 9-3 16,-9-9-3-16,2 12 5 0,1-3 11 0,3 4 8 15,-1 1 8-15,1 1 3 0,-3-4-21 0,2 6 2 16,-2-1 4-16,-3 0 14 0,3 1-2 0,2-2-7 16,1 1-5-16,-3-4-6 0,0 3-3 0,-1 2-2 15,-2-5 21-15,3 0-8 0,3-2-5 0,-3 1 0 16,-3 0 0-16,2 1-3 0,-2-1 1 0,3-2 8 0,-3 1-11 15,3-3 1-15,0 0-12 0,0-2 4 0,-3 4-1 16,0-9 10-16,0 12 1 0,2-6-4 0,1-1-13 16,-3-5-5-16,0 8-21 0,0-8-7 0,0 0-3 15,0 0-15-15,3 11-23 0,-3-11-11 0,0 0-14 16,0 0-14-16,0 0-8 0,0 0-18 0,0 0-45 16,0 0-47-16,0 0-55 0,0 0-217 0,0 0-550 15,0 0 244-15</inkml:trace>
          <inkml:trace contextRef="#ctx0" brushRef="#br0" timeOffset="865.0084">741 371 18 0,'0'0'309'0,"0"0"-5"16,-8-1-13-16,8 1-15 0,0 0-13 0,0 0-13 15,0 0-16-15,0 0-31 0,0 0-24 0,0 0-20 16,0 0-18-16,0 0-6 0,0 0 8 0,0 0-10 0,0 0-16 16,0 0-13-16,28 0-4 0,-20 0-16 0,0 1-1 15,4-1 1-15,-1 0-11 0,0-2-5 16,-3-1-17-16,1 3-20 0,2-3-18 0,-5 3-20 0,5 0-29 16,0-2-23-16,0-2-56 0,-2 2-47 0,-4-2-52 15,1 0-50-15,2 1-235 0,0-1-539 0,1 0 239 16</inkml:trace>
          <inkml:trace contextRef="#ctx0" brushRef="#br0" timeOffset="-1039.0991">40 69 35 0,'0'0'189'0,"0"0"-11"0,0 0-1 16,0 0-17-16,0 0-5 0,0 0 2 0,0 0 1 15,0 0-6-15,0 0-14 0,0 0-7 16,5-14-4-16,-5 14-1 0,0 0 1 0,0 0 5 0,0 0-10 16,0 0-9-16,0 0-3 0,0 0-14 0,0-10-5 15,0 10 5-15,0 0-1 0,0 0-10 0,3-8-8 16,-3 8-4-16,0 0-1 0,3-9 3 0,-3 9 5 16,0 0 6-16,3-5-1 0,-3 5-9 0,0-7 10 15,0 7-6-15,0 0 21 0,2-9 3 0,-2 9 3 16,0 0-4-16,0 0 2 0,0 0 7 0,0 0-1 15,0 0-16-15,0 0-13 0,0-8-17 0,0 8-11 16,0 0-4-16,0 0 8 0,0 0-25 0,0 0 5 16,0 0 5-16,0 36 2 0,0-16 4 0,-2 6 8 0,-1 1-2 15,0 1 3-15,3-1-9 0,-3-1 6 0,-2 1-2 16,-1 2 2-16,3-3 0 0,0 0-1 16,3 1-7-16,-2-8-7 0,-1 6 5 0,-3-5-2 15,3-1-1-15,3-2-6 0,0 1-2 0,-2-6-9 0,2 4 0 16,-3-5 5-16,0 1 2 0,3 0 5 0,0 3-17 15,0-7-3-15,0 2-2 0,-3-3 2 0,3-1 6 16,0-6-6-16,0 13-4 0,0-13-5 0,0 6-12 16,0-6-4-16,0 0-8 0,0 0-20 0,-3 9-25 15,3-9-35-15,0 0-58 0,0 0-40 0,0 0-41 16,0 0-62-16,0 0-122 0,0 0-353 0,0 0-837 16,0 0 370-16</inkml:trace>
          <inkml:trace contextRef="#ctx0" brushRef="#br0" timeOffset="1156.0112">1180 292 45 0,'0'0'295'0,"0"0"-1"15,0 0 1-15,0 0-10 0,0 0-11 0,0 0-12 16,0 0-14-16,0 0-15 0,11 10-11 0,-5-9-3 16,-1 1-17-16,4 0-24 0,-9-2-21 0,14 1-22 15,0 0-8-15,-3 2-7 0,8-2-28 0,-7-1-25 0,4 0-22 16,-4 0-28-16,-1 0-32 0,0 0-20 0,0-1-45 15,0 1-63-15,0-4-82 0,1-1-79 0,-10 1-198 16,7-3-543-16,-4 3 239 0</inkml:trace>
          <inkml:trace contextRef="#ctx0" brushRef="#br0" timeOffset="1757.1546">1714 271 123 0,'0'0'271'0,"0"0"-11"15,0 0-9-15,14-7-12 0,-14 7-11 0,5-4-15 16,-5 4-19-16,6-7-14 0,0 2-14 0,-6 5-14 15,2-10-5-15,1 5 0 0,0-2-8 0,0 2-13 16,0-3-12-16,-3 1-7 0,0 7-8 0,0-14 4 16,-3 8 0-16,3 6 3 0,0-12-18 0,-3 3-14 15,-3 2-6-15,1 2-9 0,-1 0 3 0,1 2 0 16,5 3-1-16,-14-3-21 0,5 0-10 0,-2 3-8 0,-3 3 4 16,3 0 1-16,0 3 2 0,-3-1 0 0,3 3-13 15,-1-2-8-15,-2-1-8 0,3 6-1 16,0-3 8-16,3 2 5 0,5-1-2 0,-3-1-19 15,1-3-5-15,-1 1-10 0,1 3 6 0,2-2 4 0,3-1 4 16,0-6-10-16,0 0 4 0,3 10-5 0,-3-10-5 16,5 6 12-16,1-3 6 0,5 0 3 0,0-2-12 15,0-4 3-15,-2 3-6 0,2-3 0 0,0 2 7 16,0 0 12-16,0 0 1 0,-2-3 5 0,-1 2 2 16,-8 2 2-16,11-4 9 0,-11 4 20 0,6 0 17 15,-6 0 4-15,0 0-10 0,14 0-4 16,-14 0-11-16,0 0-9 0,0 0 3 0,3 8 34 0,-1-1-4 15,-2 0 2-15,0 0 3 0,0 3 15 0,-2 6 3 16,-1 2 4-16,3-1-9 0,0 1-5 0,0-2-8 16,-6 1-7-16,6-2 7 0,-3 2-1 0,1 1-13 15,-1-3-5-15,3 1-5 0,0-5 1 0,0-4-14 16,-3 0 6-16,3-7 2 0,0 14-16 0,0-9-18 16,0-5-22-16,0 11-31 0,0-11-18 0,-3 5-11 0,3-5-48 15,0 0-14-15,0 0-31 0,3 9-41 16,-3-9-77-16,0 0-61 0,0 0-298 0,0 0-704 15,0 0 312-15</inkml:trace>
          <inkml:trace contextRef="#ctx0" brushRef="#br0" timeOffset="2281.1581">2049 230 202 0,'3'-5'306'16,"-3"5"-9"-16,0 0-14 0,0 0-22 0,0 0-28 0,8-1-28 16,-8 1-21-16,0 0-21 0,0 0-7 0,0 0-3 15,0 0 2-15,0 0-17 0,-5 20-8 0,2-12-9 16,-3 2-2-16,4 1-1 0,2 1 8 0,-3-1-24 16,-3-2-1-16,3 3-15 0,-2-2-16 0,-1 1 19 15,3-2-15-15,1 1 7 0,-1-1-25 0,0-4 0 16,0 1-4-16,-2-1-1 0,5-5 6 0,-6 10 2 15,6-10-2-15,0 7-10 0,0-7 2 0,0 0 9 16,0 0 7-16,-3 8 3 0,3-8 6 0,0 0 2 16,0 0 7-16,0 0-14 0,0 0 7 0,0 0 0 15,0 0-26-15,23-6-5 0,-12 1-11 0,0-1-5 16,-3 3-14-16,6-1-2 0,-2 3 2 0,2-3-9 16,2 2-9-16,-5-1-1 0,1 1-7 0,-1 4 5 15,0-2 9-15,3 4-3 0,-3 1-9 0,0-3 2 0,1 1 0 16,-4 4 5-16,3 0 5 0,-2 2 4 0,2 3-8 15,-6-1 5-15,4-2-4 0,-7 0 1 16,1 1 7-16,-3 6 3 0,3-5 6 0,-3 4-6 0,0 2-5 16,-6-7 0-16,1-2 11 0,-1 1 5 0,-5 0 7 15,3-1 1-15,-1 4-15 0,-5-6 4 0,0 0-6 16,-5 0 3-16,5 1 6 0,0-1-6 0,0-1-4 16,0 1-4-16,0-5-3 0,3-1-9 0,-6 2 2 15,6-2-13-15,2 2-25 0,-2-2-11 0,0 0-34 16,0-4-28-16,0-3-29 0,0 4-16 0,2-1-36 15,4 0-27-15,5 4-63 0,-12-15-52 0,10 4-46 16,-4-4-204-16,6 4-635 0,6-3 282 0</inkml:trace>
        </inkml:traceGroup>
        <inkml:traceGroup>
          <inkml:annotationXML>
            <emma:emma xmlns:emma="http://www.w3.org/2003/04/emma" version="1.0">
              <emma:interpretation id="{B391C814-B633-4FE2-A813-8EE460BB89EF}" emma:medium="tactile" emma:mode="ink">
                <msink:context xmlns:msink="http://schemas.microsoft.com/ink/2010/main" type="inkWord" rotatedBoundingBox="27818,7922 28259,7934 28257,7993 27816,7981"/>
              </emma:interpretation>
              <emma:one-of disjunction-type="recognition" id="oneOf1">
                <emma:interpretation id="interp1" emma:lang="" emma:confidence="0">
                  <emma:literal>_</emma:literal>
                </emma:interpretation>
                <emma:interpretation id="interp2" emma:lang="" emma:confidence="0">
                  <emma:literal>~</emma:literal>
                </emma:interpretation>
                <emma:interpretation id="interp3" emma:lang="" emma:confidence="0">
                  <emma:literal>-</emma:literal>
                </emma:interpretation>
                <emma:interpretation id="interp4" emma:lang="" emma:confidence="0">
                  <emma:literal>.</emma:literal>
                </emma:interpretation>
                <emma:interpretation id="interp5" emma:lang="" emma:confidence="0">
                  <emma:literal>)</emma:literal>
                </emma:interpretation>
              </emma:one-of>
            </emma:emma>
          </inkml:annotationXML>
          <inkml:trace contextRef="#ctx0" brushRef="#br0" timeOffset="2559.1547">2049 215 215 0,'0'0'289'0,"-3"-9"-15"0,3 9-9 0,0 0-19 15,0 0-10-15,0 0-19 0,0 0-19 0,17-2-24 16,-8 0-11-16,5 2-13 0,2 0 1 0,4 0-15 0,11 2-6 16,-3 0-14-16,-3-4-6 0,3 2-7 0,-6 0-2 15,0 2 6-15,9 0 10 0,0-1 0 16,-3-2-14-16,-9-1-9 0,1 0-12 0,-9 0-6 0,0 2 34 15,1-1-31-15,-1 2 5 0,-11-1-16 0,14-3-7 16,-12 0-9-16,-2 3-35 0,9-3-41 0,-4 0-39 16,-5 3-59-16,6-4-79 0,-6 4-106 0,0 0-314 15,-11-15-673-15,5 11 298 0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1-16T16:12:19.03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07827D4-2D93-4CE6-BBA7-2D395FC5AC9C}" emma:medium="tactile" emma:mode="ink">
          <msink:context xmlns:msink="http://schemas.microsoft.com/ink/2010/main" type="writingRegion" rotatedBoundingBox="9852,6117 22136,6308 22014,14127 9731,13936"/>
        </emma:interpretation>
      </emma:emma>
    </inkml:annotationXML>
    <inkml:traceGroup>
      <inkml:annotationXML>
        <emma:emma xmlns:emma="http://www.w3.org/2003/04/emma" version="1.0">
          <emma:interpretation id="{E3CE9246-ED13-4DAC-8CD6-0A1049673779}" emma:medium="tactile" emma:mode="ink">
            <msink:context xmlns:msink="http://schemas.microsoft.com/ink/2010/main" type="paragraph" rotatedBoundingBox="12610,6091 21647,6393 21620,7204 12583,6902" alignmentLevel="3"/>
          </emma:interpretation>
        </emma:emma>
      </inkml:annotationXML>
      <inkml:traceGroup>
        <inkml:annotationXML>
          <emma:emma xmlns:emma="http://www.w3.org/2003/04/emma" version="1.0">
            <emma:interpretation id="{04497B5B-B56D-426A-AC5E-D40E3EADEEA0}" emma:medium="tactile" emma:mode="ink">
              <msink:context xmlns:msink="http://schemas.microsoft.com/ink/2010/main" type="line" rotatedBoundingBox="12610,6091 21647,6393 21620,7204 12583,6902"/>
            </emma:interpretation>
          </emma:emma>
        </inkml:annotationXML>
        <inkml:traceGroup>
          <inkml:annotationXML>
            <emma:emma xmlns:emma="http://www.w3.org/2003/04/emma" version="1.0">
              <emma:interpretation id="{676303CF-AAE2-4EFE-8319-139C11A5033D}" emma:medium="tactile" emma:mode="ink">
                <msink:context xmlns:msink="http://schemas.microsoft.com/ink/2010/main" type="inkWord" rotatedBoundingBox="12607,6192 14289,6248 14271,6806 12588,674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-6471 171 104 0,'0'0'157'0,"0"0"-13"0,0 0-17 0,0 0-10 16,0 0-10-16,0 0-6 0,0 0-19 0,0 0-15 16,0 0 2-16,0 0-2 0,0 0 5 0,8 19 6 15,-2-14 0-15,-3 5-18 0,5-1 0 0,0 0-5 16,-2 1 1-16,0-1-4 0,-1 0 3 0,4 5 5 16,-1 1-7-16,3-2-8 0,-2-2-5 0,-4-4-8 15,4 4-1-15,-1-1 4 0,-2 0 11 0,2-4-6 16,0 5-3-16,1-6 0 0,-4 0-1 0,1-3 2 15,-1 3 1-15,-5-5 15 0,6 5 15 0,0-3 11 16,-6-2 1-16,0 0-5 0,19-7-15 0,-10 0 1 16,-1 1-10-16,0-3 1 0,4-3-4 0,-4 2 1 15,3-1-8-15,3-4-15 0,-3-1-6 0,-2 3-7 16,-4 1-13-16,4 3-4 0,-4-1-11 0,1 0-20 16,2 0-11-16,-2 1-18 0,-3 1-26 0,-1-1-3 15,1 3-24-15,-3 6-42 0,9-8-15 0,-7 5-32 16,-2 3-142-16,9-7-375 0,-9 7 167 0</inkml:trace>
          <inkml:trace contextRef="#ctx0" brushRef="#br0" timeOffset="-417.3358">-6186-111 21 0,'-3'-8'59'16,"3"8"16"-16,0 0-8 0,3-7 3 15,-3 7-12-15,0 0 5 0,-3-12 9 0,3 12 11 0,0 0-8 16,0 0-16-16,0 0-4 0,0 0-8 0,0-7 4 16,0 7 11-16,0 0-20 0,0 0-12 0,0 0-14 15,0 0-13-15,0 0-7 0,0 0-7 0,0 0-7 16,0 0 9-16,0 0 8 0,0 0 7 16,0 0-17-16,0 0 5 0,0 0-8 0,0 0 1 0,-3-9 1 15,3 9 8-15,0 0 14 0,0 0 6 0,0 0 0 16,0 0-2-16,0 0-12 0,0 0-7 0,0 0 9 15,0 0 30-15,0 0 19 0,0 0 1 0,0 0 10 16,-5 28-7-16,2-18 4 0,0-2-1 0,-2 3 7 16,2 1-2-16,0-1-3 0,0 5-6 0,1-4-8 15,-1-2-5-15,0 0-2 0,0 3 6 0,0-1 0 16,1 1-2-16,2-1-6 0,-3-1-8 0,3-2-6 16,-3 1-7-16,-3 0 7 0,4 2 6 0,-1-1-4 15,3 1-3-15,-3-3-7 0,3 1-1 0,-3 0-5 16,0-3 0-16,1 4 5 0,-1-1 2 0,0 0-8 15,3-1 0-15,0-9-4 0,-3 11-1 0,3-3 4 16,-5-2-2-16,5-6 9 0,0 12-3 0,0-12-13 16,0 8-8-16,0-8-17 0,0 0-12 0,0 0-3 15,-3 9-13-15,3-9-2 0,0 0-30 0,0 0-19 16,3 9-7-16,-3-9-24 0,0 0-133 0,0 0-289 0,0 0 127 16</inkml:trace>
          <inkml:trace contextRef="#ctx0" brushRef="#br0" timeOffset="605.3764">-5976 363 74 0,'0'0'110'0,"0"0"-19"16,0 0 5-16,0 0 0 0,0 0 3 0,5 11 1 16,1-9-12-16,-6-2-10 0,8 3-5 0,-8-3-4 0,6 4 1 15,-6-4 6-15,5 7-3 0,1-5-4 0,-6-2 4 16,11 3-12-16,-11-3 0 0,0 0 2 15,6 0 8-15,-6 0 5 0,0 0 2 0,11 1 0 16,-11-1-9-16,11-6-9 0,-5-1-1 0,2 0-1 0,-2 2 5 16,2-3-7-16,0-1-4 0,4 0-11 15,-4-4-4-15,0 0-4 0,-2 2-5 0,-3-1-1 0,0 0 5 16,2 0-1-16,-2 0-3 0,0 1-6 16,0 0-5-16,-3-1 2 0,-3 0 2 0,0 5 5 0,0 1 2 15,0 0-8-15,3 6-11 0,-8-9-5 0,2 4-1 16,-2 0 3-16,-3 1-1 0,0 4 7 0,11 0-6 15,-14 3-1-15,5 0-7 0,1-2-5 0,0 3 2 16,-4-1 3-16,7 5 1 0,2-4-10 0,-3 0-6 16,6-4-2-16,-2 7-5 0,2-7 5 0,-3 7 4 15,3-7 7-15,5 10-2 0,1-5 0 0,5-3-6 16,-2-2 2-16,-1 3 1 0,6-1 5 0,-3-2 3 16,3 0 8-16,3 3-4 0,2-2-4 0,-7 0-3 15,2-1-2-15,-3 0 2 0,0 3 0 0,0-1 9 16,0 1-2-16,0-1-4 0,-5 3-1 0,2-5-5 15,1 4 3-15,-6-1 3 0,2 2 12 0,1 0-4 16,2 2-2-16,-2 0-3 0,-3-3-2 0,-1 2-2 16,1-1 9-16,3 4 1 0,-3 1 3 0,2-1-2 15,-2 1 0-15,0-4-21 0,-3 0-17 0,2 1-11 16,1 3-12-16,-3-5-6 0,3 4-35 0,3-4-8 16,-4 1-21-16,1 0-27 0,-3-6 0 0,3 8-114 15,-3-8-289-15,6 2 128 0</inkml:trace>
          <inkml:trace contextRef="#ctx0" brushRef="#br0" timeOffset="1514.3913">-5426 261 86 0,'0'0'172'0,"0"0"-3"0,-3-15 3 0,3 15-8 0,3-8-10 16,-3 8-9-16,-5-9-14 0,5 9-12 0,-6-7-9 15,6 7-6-15,-5-3-14 0,5 3-12 0,0 0-14 16,-14 0-9-16,14 0-3 0,-17 8-6 15,8-1 8-15,1 4-6 0,-3-3-8 0,2 4-7 0,4-3-7 16,-4 1-8-16,4-1-3 0,-4 2 3 0,7 1 12 16,-1 4-8-16,0-4-2 0,3 0-6 0,0-2-5 15,-3 0 2-15,3-1 3 0,3-1 6 0,0 1-3 16,0-3-6-16,2 3 0 0,-2-4-7 0,0-2-1 16,-3-3 3-16,0 0 15 0,14 2-3 0,-9-2-6 15,-5 0-4-15,17-7-5 0,-8-1-2 0,-1 1 6 16,0-2 3-16,-2 1 1 0,5 1-4 0,0-7-1 15,-2-1-1-15,-4 1-7 0,4 2 3 0,-7 1 2 16,1 0 11-16,3 4 10 0,-3 0-3 0,-1 3 3 16,-2 4-5-16,6-14 4 0,-6 10-4 0,0 4 4 15,0 0-6-15,6-6-12 0,-6 6-2 0,0 0-4 16,0 0-5-16,0 0 4 0,0 0 2 0,0 0 6 16,8 12-3-16,-2-6 1 0,-1 0-3 0,-2 1-2 15,0 0-5-15,-3 1 5 0,5 2 3 0,1 2-8 16,2-4-10-16,-2-1-5 0,-3-1-10 0,2-1-4 15,1 2 4-15,-1-3-1 0,1 2 1 0,-3-3-7 16,5 2 6-16,-8-5 1 0,9 0 11 0,-9 0-7 16,8 0 10-16,-8 0 3 0,14-5-3 0,-6-2 0 0,1-1-1 15,-4-2-4-15,1 0 4 0,0-1 3 0,-4 0 7 16,1 0-1-16,3 0 0 0,-1-4-3 16,1-2-2-16,-3 1 2 0,-3 5 12 0,2-1 10 0,-2 5 10 15,0 0 0-15,0 7-2 0,3-11-2 0,0 5-4 16,-3 6-5-16,0 0 0 0,0-9 2 0,0 9-6 15,0 0-5-15,0 0-3 0,0 0-1 0,11 15 2 16,-8-7 2-16,0 0 11 0,0 4-1 0,2 2-5 16,1-4-4-16,5 2-2 0,-8-2 2 0,2 2 4 15,4-3 4-15,-4 1 3 0,4 5-6 0,-4-4 0 16,7-5-7-16,-7-2-2 0,-2-1 1 0,0 3 4 16,2-1 10-16,-2-1-1 0,-3-4 3 0,8 4 7 15,-8-4-2-15,0 0-4 0,0 0 2 0,14-8 8 16,-11 3-3-16,3-1 2 0,-1-2-10 0,1 1-1 15,-3-4-2-15,0 1 3 0,-3 5 17 0,0 5 9 16,5-11 8-16,-2 7 0 0,-3 4-8 0,3-12-10 16,-3 12-1-16,0-7-9 0,0 7-1 0,0 0-3 15,0 0 2-15,0 0-11 0,11 2 1 0,-11-2-7 16,11 5 3-16,-5 0 3 0,-1 3 10 0,4-1-5 16,2 0-1-16,-3 2-10 0,3-3 2 0,1 0-4 15,7 1 1-15,-10 1 8 0,10-1 2 0,-8-2 2 16,6 0-9-16,-6-3-3 0,0-1 6 0,-5 2-8 15,-6-3 6-15,20-2 11 0,-12 0-1 0,0-3 2 16,1-1-3-16,-6-1-3 0,-1-2 2 0,4 0 5 0,-6 1 6 16,3-3 5-16,-3 4-2 0,0-4-10 0,-6-3 0 15,1 4 2-15,-1-1-2 0,-2 1 4 16,-1 2 2-16,4-1 0 0,-1 1-12 0,-2-1-2 16,-4 3-1-16,4 2-3 0,0-2-15 0,-1 5-12 0,4-1-15 15,5 2-16-15,-14 3-20 0,14-3-25 0,-17 6-35 16,11-1-9-16,-2 3-20 0,0 1-30 15,5-1-167-15,0-2-392 0,3 2 174 0</inkml:trace>
        </inkml:traceGroup>
        <inkml:traceGroup>
          <inkml:annotationXML>
            <emma:emma xmlns:emma="http://www.w3.org/2003/04/emma" version="1.0">
              <emma:interpretation id="{1C38B8C0-9B87-466B-9822-E74361BA8944}" emma:medium="tactile" emma:mode="ink">
                <msink:context xmlns:msink="http://schemas.microsoft.com/ink/2010/main" type="inkWord" rotatedBoundingBox="14497,6154 16591,6224 16572,6800 14478,6730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077.6479">-4584 248 164 0,'0'0'243'0,"0"0"-16"15,0 0-25-15,5-3-24 0,-5 3-25 0,0 0-22 16,0 0-14-16,0 0-12 0,0 0-1 0,0 0-7 16,6 16-10-16,-1-10-14 0,-2 4-8 0,0-1-10 15,0 1 0-15,2 0-4 0,-2 0-2 0,3 0-3 16,-1-1-9-16,-2-3-4 0,3-2-9 0,-6 2 0 16,2 0 0-16,-2-6 11 0,3 7-10 0,-3-7 11 15,3 7 6-15,-3-7 19 0,0 0 20 0,0 0 24 16,0 0-17-16,0 0-6 0,0 0-10 0,0 0-7 15,14-17-10-15,-11 7-7 0,0 3-9 0,-1-4-2 16,1 1-1-16,0 2-4 0,3-3-10 0,-1 1-8 16,-2 0-1-16,3 5-9 0,-6-2 3 0,0 7-4 15,5-5-15-15,-5 5-6 0,6-7-11 0,-6 7-2 16,5-2 3-16,-5 2 5 0,0 0 8 0,14 4 1 0,-5 1 4 16,2 0-3-16,-3 0-6 0,1 0 0 0,-4 2 2 15,4 1 8-15,-4 2 5 0,4-1 1 16,-1 0-1-16,0-2-6 0,1 0-3 0,-1 1 5 15,-2-1 4-15,-1-2 8 0,1 3-2 0,2-2-1 0,-5-5 0 16,-3-1 1-16,6 4 4 0,-6-4 9 16,2 5 14-16,-2-5 13 0,0 0-1 0,0 0-9 0,0 0-7 15,14-9-7-15,-11 5-2 0,0-3-2 0,0 2-4 16,0-2-3-16,2-2-8 0,4 0-13 0,-7-1-7 16,4 2-1-16,0-3 1 0,-1 4 7 0,-2 3 1 15,0-2 1-15,5 1-6 0,-2 0-4 0,-3 0-7 16,-3 5-2-16,5-4 3 0,-5 4 6 0,0 0-3 15,11 1 3-15,-11-1-6 0,9 6-3 0,-9-6-4 16,5 9 2-16,-2 0-1 0,0-2-4 0,-3 3-16 16,3-2-17-16,-1 2-25 0,-2-3-23 0,3 2-4 15,-3-1-12-15,3 3-11 0,3 0-4 0,-4-2-24 16,4 0-114-16,0-4-312 0,-6-5 138 0</inkml:trace>
          <inkml:trace contextRef="#ctx0" brushRef="#br0" timeOffset="2473.8489">-3956 282 91 0,'0'0'196'0,"-2"-12"-12"15,2 12-8-15,0 0 0 0,-3-10-12 0,3 10-16 16,-3-7-21-16,3 7-18 0,-11-5-11 0,5 3-11 16,6 2-7-16,-11 0-4 0,11 0-9 0,-14 2-5 15,6 1-12-15,-3 1 3 0,-1 1-13 0,1 0-1 16,-6 4 0-16,6 1 1 0,3-1-8 0,-1-2-7 15,7 1-6-15,-7 0-6 0,4 1 3 0,2 1 4 0,-3 0-1 16,6-1-4-16,0-9-9 0,3 12-9 16,0-9-9-16,-3-3 13 0,3 10 1 0,-3-10 10 15,8 4-4-15,-8-4-6 0,11-2 3 0,-11 2-4 0,11-8 0 16,-2 2 7-16,-1 2 6 0,1-2 2 0,-1 0 1 16,0-1 4-16,1 0 7 0,-4 0 5 0,1 0 15 15,-3 2-4-15,0 2 5 0,-3 3-6 16,11-6-7-16,-11 6-10 0,8-5-9 0,-8 5-1 0,8-3-1 15,-2 3 5-15,5 3 1 0,0-1-7 0,1 1-5 16,-4-1-6-16,3 3-4 0,0-2-5 0,-2 1-5 16,2 3-6-16,6 0-10 0,-6-2-20 0,-3-2-11 15,1 0-8-15,-1 0-14 0,-2 0 2 0,-1 0-5 16,6 1-19-16,-5-2-14 0,-6-2-2 0,11-2-16 16,-11 2-27-16,9-5-119 0,-9 5-303 0,2-11 134 15</inkml:trace>
          <inkml:trace contextRef="#ctx0" brushRef="#br0" timeOffset="2667.8602">-3757 24 109 0,'-3'-12'158'0,"3"12"-9"16,0 0-15-16,0 0-17 0,0 0-13 0,0 0-6 16,0 0-7-16,0 0 0 0,11 23-3 0,-8-11 2 15,0 4-9-15,2 3-8 0,-2 0-11 0,0-2-5 16,-3 2-10-16,3 1-3 0,-3-1 7 0,-3 5-17 15,9 2-15-15,-6-7-27 0,0-3-18 0,0-5-31 16,0 7-22-16,-6-4-27 0,3-2-20 0,3-2-91 16,-3 1-233-16,3-6 104 0</inkml:trace>
          <inkml:trace contextRef="#ctx0" brushRef="#br0" timeOffset="3412.8577">-3732 226 158 0,'0'0'173'0,"0"0"-20"0,6-9-20 16,-6 9-13-16,0 0-15 0,11-3 6 0,-11 3-9 16,14 3-23-16,-3-1-2 0,0-2-8 0,0 0-25 15,1 1 9-15,-1 2-3 0,0-2 10 0,3 1-16 0,-3 1-1 16,6-1-10-16,-6-2-9 0,0 0 3 0,0-2 4 16,-2 4 2-16,-9-2-8 0,14 0-9 0,-6 0 5 15,0-2-7-15,-8 2 0 0,9-3 8 16,-9 3 9-16,5-4 4 0,-5 4-7 0,9-8 0 0,-9 8 1 15,0-7-10-15,0 7 2 0,0 0-1 0,-11-13-5 16,5 10 1-16,-2-2 0 0,8 5 0 0,-20-5-9 16,9 2 4-16,0 1 0 0,-3 1 12 0,5 4-9 15,-2-2 0-15,0 3-7 0,3-1-2 0,-4 2-3 16,4 1 3-16,-3 1 3 0,5 1 8 0,1 4-8 16,5-3-3-16,0 1-4 0,0 0-1 0,3 2-4 15,2-2 5-15,1 2 2 0,5 0-9 0,6-2-6 16,-6 0-2-16,3-6-6 0,3 3 3 0,-6-2 0 15,3 0 5-15,0-4 5 0,0 0 3 0,0-2-4 16,0 0-3-16,-3-2-4 0,0-2 7 0,0-1 14 16,-2 1 8-16,-1-3-3 0,3 1 9 0,-3-3-7 15,4-2 5-15,-7 2 13 0,4 1 9 0,-4 0 16 16,1 1 11-16,-1 2 12 0,1-2-1 0,-3 5-1 16,0-4-5-16,-3 7-8 0,5-5-5 0,-5 5-2 15,0 0-7-15,6-5-16 0,-6 5-14 0,5-4-5 16,-5 4-2-16,0 0-3 0,6 9 4 0,-3-2 9 15,2 0-11-15,1-1-9 0,0 3-4 0,-6-2-11 16,5 2 6-16,-2 1-2 0,0 2 6 0,2-2-4 16,1 0 0-16,-1-3-6 0,-2-2-3 0,3 0 1 0,-3 2 5 15,-1-2 3-15,-2-5 8 0,3 9 12 16,-3-9 18-16,3 4 12 0,-3-4 2 0,0 0-7 16,0 0-1-16,0 0 2 0,0 0-5 0,11-16-1 15,-5 7-12-15,-3-3-6 0,-1 1-4 0,1 1 2 0,0-3 1 16,-3 3 1-16,6-1-8 0,5-3-7 0,-6-1-12 15,1 2-6-15,0 3-2 0,-1 1 1 16,3 2 3-16,1 2-3 0,-1 0-2 0,-2 2-4 0,-1-3-1 16,1 3 1-16,-6 3 4 0,17 0 9 0,-6 2 0 15,0 2-5-15,-2-1-2 0,-1 1-2 0,-2 0 5 16,2 3-1-16,-3 1 18 0,4 1-10 0,-1 0 3 16,1 1-4-16,-4-3 7 0,1 2-13 0,-1 0 5 15,-2 0 4-15,3 1 6 0,2 0 1 0,-5-4-10 16,0-2-13-16,-3-4-8 0,5 9-9 0,-2-4-4 15,-3-5 2-15,3 7-19 0,-3-7-16 16,6 5-23-16,-6-5-29 0,0 0-53 0,0 0-200 0,0 0-412 16,0 0 182-16</inkml:trace>
          <inkml:trace contextRef="#ctx0" brushRef="#br0" timeOffset="4274.8664">-3019-38 2258 0,'-9'4'171'0,"-2"1"-113"15,0-1-43-15,5-3-11 0,1 1-10 0,5-2 4 16,-11 6-4-16,11-6-16 0,-6 3-21 0,6-3-45 15,-6 5-25-15,6-5-43 0,-11 3-189 0,8 1-374 16,3-4 165-16</inkml:trace>
          <inkml:trace contextRef="#ctx0" brushRef="#br0" timeOffset="4098.8801">-2787 220 73 0,'0'0'209'0,"-9"-13"-9"16,9 13-13-16,-8-7-21 0,2 4-13 0,1 0-21 16,-4-5-13-16,1 5-14 0,-3-1-5 0,0 3-6 0,-1 1-1 15,12 0-14-15,-16 1-7 0,5 3-9 16,-1-1-7-16,-2 2 2 0,3 2 5 0,0 2 3 15,3 0-12-15,-1-1-2 0,1 1-8 0,-1 1-5 16,4 0-6-16,-3 1 3 0,2-3 0 0,3 9 0 0,6-9-7 16,-3-1-4-16,0-7-6 0,3 12 7 0,0-7-4 15,-3-5 4-15,5 9-2 0,1-7 2 16,2 1-6-16,-8-3 1 0,14-3-8 0,-3-3-2 16,-5 3 4-16,5-4 2 0,0 2 0 0,0-2 0 0,-2 0-10 15,2-4-4-15,0 2 2 0,-5 2 1 0,-1-1 8 16,-2 4 10-16,3-1 7 0,-1 1-13 0,-5 4-9 15,9-6-4-15,-9 6-4 0,2-4 2 16,-2 4 5-16,0 0-1 0,14 3-3 0,-14-3-5 0,12 6-1 16,-7-3-3-16,4 4 4 0,-1 0 7 0,0 0-4 15,4 3 3-15,-1 1-4 0,3-7-1 0,-6 3-5 16,3 0 5-16,-2 0 3 0,2 0 5 0,0-2-2 16,0 2 3-16,0-6-4 0,1 2 4 0,-1-3 5 15,-6 0 8-15,-5 0 11 0,20-4-1 0,-9-1 0 16,0-4-6-16,-2 2 0 0,-1-8-6 0,0 1-1 15,-2 4 1-15,-3-9 0 0,2 2-3 0,1-2-10 16,2-6-12-16,-8-4-16 0,3 1-16 0,-3 1 3 16,-3-2-2-16,-2 2-9 0,2-2-3 0,0 1-1 15,0-1 2-15,-2 3 1 0,-1 7 9 0,1 4 13 16,-1 4 8-16,3 2-1 0,0 2-2 0,3-1 1 16,-2 2-5-16,2 6 2 0,-6-5 6 0,6 5 9 15,0 0 11-15,-11 22 7 0,5-5 7 0,1 2 4 16,2 9 5-16,0 1 9 0,0 3 11 0,3 3 8 15,0-2-11-15,3 0 0 0,3-3-2 0,-1 2 1 16,1-2-2-16,-1 1 1 0,7-2 6 0,-1 0-8 16,0-1-6-16,0-5-10 0,3-1-1 0,-8-6-4 15,5 1-6-15,-3-5-7 0,-2-2-11 0,-1-1-15 0,1-4-9 16,0 0-10-16,-4-2-14 0,-2-3-39 0,0 0-67 16,0 0-76-16,0 0-222 0,3-17-494 0,-3 17 218 15</inkml:trace>
        </inkml:traceGroup>
        <inkml:traceGroup>
          <inkml:annotationXML>
            <emma:emma xmlns:emma="http://www.w3.org/2003/04/emma" version="1.0">
              <emma:interpretation id="{3D01273A-88D7-4DC0-9787-2233CB03888F}" emma:medium="tactile" emma:mode="ink">
                <msink:context xmlns:msink="http://schemas.microsoft.com/ink/2010/main" type="inkWord" rotatedBoundingBox="18043,6466 18712,6488 18691,7094 18023,7072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-21668.4151">-993 330 96 0,'-5'-11'160'0,"2"5"-13"16,3 6-4-16,-9-9 3 0,7 6-5 0,2 3-10 15,0 0-6-15,0-11-9 0,0 11-12 0,-3-10-5 16,3 10 3-16,0 0-8 0,0-10-10 0,0 10-10 16,5-9-9-16,-2 6-6 0,0-4-7 0,3 2 5 15,-1 0 0-15,6-2-8 0,-2 0-2 0,2 0-5 16,3-1-9-16,-3-2 2 0,6 3 1 0,-3-2 3 15,3 4-2-15,2-1-3 0,-2-3-4 0,-3 2-6 0,3 0-2 16,-6 2 4-16,3 1-2 0,3 1-1 16,-1-2-9-16,4 1-2 0,-6 1-4 0,0 0 1 15,-3 2 2-15,3 1 4 0,6 0-3 0,-9 1-7 0,3-1 5 16,-3-1-10-16,0 2 2 0,0 2 2 0,0 0 7 16,3 1 2-16,0 1-6 0,0 1-1 0,-5-2-4 15,2 2 5-15,3 6 4 0,0-4 3 16,0 2-1-16,0 2-6 0,-3-3-3 0,-3-2-1 0,1 5 8 15,-1 0-2-15,6 1 3 0,-3 1 6 0,3-2-11 16,-5 1-4-16,-4-4-4 0,1 3 4 0,-1 3 4 16,1 0 9-16,0 3-2 0,-1-3 3 0,-5-4-3 15,3-1 2-15,-3 3 6 0,-3 3-1 0,0 0 6 16,1 3 1-16,2-5 1 0,-6 2-4 0,0 1-6 16,4-7 2-16,-10 4 2 0,7-4 7 0,-1 7 2 15,-2-3-3-15,-1-1-1 0,1-3-1 0,-6 2-2 16,3 0 6-16,-3-1 12 0,3 2-3 0,0-1-1 15,-3 0 0-15,-3-5-9 0,3 0 8 0,-6 0-8 16,6 2 4-16,-2-4 11 0,4 0 3 0,1 1-8 16,0-2 1-16,-3-3-5 0,-3 1-1 0,1 2 4 15,-1-3 7-15,3 1-1 0,3-1-11 0,-3 0 2 16,2-3-8-16,-2-1-2 0,-2 1-1 0,-1-1 11 16,3 1 12-16,3-2-15 0,0 0-4 0,-6-3 1 15,3 0-12-15,0-2 6 0,0 6 8 0,3-4-6 16,0 0 8-16,2 0-12 0,-2-1-5 0,-3-4 3 15,3 0 12-15,0 5 3 0,2-2-15 0,4 1 4 16,-4-1-5-16,4-1-3 0,-4-5 5 0,1 5 17 16,2 1-7-16,1-3-2 0,2 4-10 0,0-4 3 15,0-4-13-15,-2 4 4 0,2 0 13 0,0 1-3 16,3 0-9-16,3-1-9 0,-3-4 1 16,0 3 12-16,0 3-10 0,0-1 7 0,0 3-2 0,3-1-9 0,0-1-3 15,-1 0-3-15,1-1 5 0,0 5-3 0,-3-4 3 16,3 4 4-16,5-2-9 0,1 1 3 0,-4-3-18 15,4 3 5-15,-1 0-6 0,0 2 26 0,3 0-36 16,6-2-5-16,-3 2-15 0,-3 0-16 0,-2 0-9 16,2 1-3-16,0 2-21 0,-5-1-9 0,5 3-18 15,-3-1-18-15,-2-3-1 0,-6 4-46 0,11-3-44 16,-8 1-40-16,-3 2-279 0,11-2-596 0,-11 2 265 16</inkml:trace>
          <inkml:trace contextRef="#ctx0" brushRef="#br0" timeOffset="-22533.4247">-649 234 8 0,'0'0'210'0,"0"0"6"16,0 0-6-16,0 0-10 0,0 0-12 0,0 0-15 15,0 0-3-15,0 0-4 0,0 0-15 0,0 0-13 16,0 0-23-16,0 0-19 0,0 0-10 0,0 0-6 16,0 0 2-16,0 0 6 0,0 0-3 0,0 0-1 15,-8 26-3-15,5-16-3 0,0 6-3 0,0-5-1 16,0 5-3-16,1 1-8 0,2-6-1 0,-3 4-11 15,0 0-4-15,0 2-2 0,0 2 2 0,3-4-4 16,0-3-7-16,0 0-6 0,0-3-7 0,-2 2 6 0,-1-2-1 16,3-2-1-16,3 3-15 0,-3-3-14 0,0-7-21 15,0 11-16-15,0-11-17 0,0 10-31 16,0-10-35-16,0 8-31 0,0-8-39 0,0 0-26 16,0 0-212-16,0 0-465 0,0 0 206 0</inkml:trace>
        </inkml:traceGroup>
        <inkml:traceGroup>
          <inkml:annotationXML>
            <emma:emma xmlns:emma="http://www.w3.org/2003/04/emma" version="1.0">
              <emma:interpretation id="{8E859C15-EF1B-4D8F-94D5-2EA91B5319AD}" emma:medium="tactile" emma:mode="ink">
                <msink:context xmlns:msink="http://schemas.microsoft.com/ink/2010/main" type="inkWord" rotatedBoundingBox="19072,6350 20985,6414 20960,7182 19047,7118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-23036.447">159 77 98 0,'0'0'96'16,"0"0"-7"-16,0 0 4 0,0 0-14 0,0 0 0 16,0 0-2-16,0 0 0 0,2-13 4 0,-2 13 10 15,0 0-11-15,0 0 2 0,6-6-1 0,-6 6-4 16,0 0 2-16,0 0 2 0,0-8 4 0,0 8-13 16,0 0-3-16,3-7-3 0,-3 7 7 0,0 0 0 15,0 0 3-15,0 0-3 0,0-9-4 0,0 9-4 16,0 0-1-16,0 0 0 0,0 0-1 0,0 0 2 15,-3-10-3-15,3 10-8 0,0 0-4 0,0 0-2 0,0 0 2 16,-3-7 8-16,3 7 5 0,0 0-3 16,0 0-4-16,0 0-2 0,0 0-1 0,0 0-1 15,0 0 3-15,0 0-7 0,0 0-8 0,0 0-5 0,0 0-1 16,0 0-10-16,0 0 11 0,0 0-8 0,0 0-5 16,0 0-9-16,0 0 1 0,0 0-10 0,0 0 6 15,0 0 3-15,0 0-4 0,0 0-10 0,0 0-5 16,0 0 0-16,0 0 9 0,0 0 2 0,0 0-1 15,-5 19-2-15,5-19-2 0,0 14-3 0,0-4 1 16,-3 0 10-16,0 6-1 0,3-4 0 0,0 1-4 16,0-1 0-16,-3 5-1 0,0 2 3 0,-2-2 8 15,2 4 1-15,3-2-3 0,-3 4-4 0,0-4-2 16,-2 0-4-16,-1 5 10 0,1 5 3 0,5-7-3 16,-3-3-6-16,0-2-2 0,-2-2-1 0,2 3 7 15,-3 0 6-15,3-2-2 0,3 1-5 0,0-5-2 16,-2-2 0-16,-1 0-3 0,0 0 8 0,0 1 0 15,0-4 0-15,3 0-9 0,0-7-1 0,-2 9-4 16,2-9 5-16,-3 7 5 0,3-7 5 0,0 9-8 16,0-9-1-16,0 0 3 0,0 0 1 0,0 0 15 15,0 0 12-15,0 7 7 0,0-7-6 0,0 0 7 16,0 0 6-16,0 0-4 0,0 0 14 0,0 0 11 0,0 0-13 16,0 0-6-16,0 0-9 0,0 0-16 15,0 0 5-15,0 0 4 0,-6-22 3 0,6 22-23 16,0-14 1-16,0 2-10 0,-3 0-11 0,1 2 14 0,2-2-1 15,0 1-5-15,0-5-13 0,2 0 8 0,-4 0-13 16,2 1 1-16,-3 2 12 0,6 1 6 0,-3 1-13 16,0-5 0-16,2-2-7 0,-2 3-5 0,0 3 20 15,0 2 3-15,0-5-6 0,3 2-7 0,0-2 8 16,-3 3-11-16,0-2 5 0,0 4 5 0,3-2 6 16,-3 0 2-16,3-5-9 0,-3 1-3 0,0 5-1 15,-3-3 7-15,3 6 8 0,3-4-4 0,-1 2-3 16,-4 1-2-16,2-1-4 0,0 10 7 0,-3-12 9 15,3 12 10-15,0-9-9 0,0 9-1 0,0-8-6 16,0 8-4-16,0 0 9 0,0-7 11 0,0 7-7 16,0 0-7-16,0 0-7 0,0 0 1 0,-3-8-3 15,3 8 7-15,0 0 6 0,0 0-13 0,0 0-3 16,0 0-1-16,0 0-4 0,0 0 6 0,0 0 9 0,0 0-11 16,0 0 3-16,0 0-8 0,0 0 2 0,0 0 2 15,0 0 6-15,-8 16 9 0,5-9-10 16,3-7 0-16,-9 7-3 0,7-2-3 0,-1 0 12 0,3-5 5 15,-6 8 3-15,6-8-10 0,-3 7 7 0,3-7-15 16,-5 8-2-16,5-8 8 0,-3 4 2 0,3-4 5 16,0 0-8-16,0 0 4 0,-3 7-4 0,3-7-4 15,0 0 4-15,0 0 6 0,-3 5 3 0,3-5-2 16,0 0-6-16,0 0-4 0,0 0 0 0,0 0 2 16,0 0 10-16,0 0 1 0,0 0-5 0,0 0-7 15,0 0 0-15,0 0 1 0,0 0 5 0,0 0 6 16,0 0 4-16,0 0-10 0,0 0-6 0,-2 7-1 15,2-7-3-15,0 0 10 0,-3 7 4 0,3-7-4 16,0 0-4-16,-3 7-1 0,3-7-3 0,-3 7 6 16,1 0 7-16,2-7 3 0,-3 10-6 0,3-10-6 15,-3 5 6-15,3-5-11 0,-3 8 4 0,3-8 8 16,-3 7 2-16,3-7-2 0,0 0-7 0,0 0 0 16,0 9 2-16,0-9 6 0,0 0 5 0,0 0-4 0,0 0 1 15,0 0 1-15,0 0 11 0,0 0-6 16,0 0 18-16,0 0 16 0,0 0-5 0,0 0-12 15,0 0-4-15,0 0 0 0,0 0-13 0,0 0 4 16,17-16 6-16,-11 10-7 0,2-3-8 0,0 1 1 16,-2-1-16-16,0 3 6 0,-1-4 11 0,4 2 3 0,-1 0-21 15,0-6 4-15,1 5-6 0,-4-1-3 16,-2 0 8-16,3 3 12 0,-1-1-2 0,1-3-14 0,0 3 1 16,-1-3 7-16,-2 4-4 0,-3 3-5 0,0 4 13 15,3-7-1-15,2 3 3 0,-5 4-8 0,6-7-2 16,-6 7-6-16,0 0 11 0,3-5 7 0,-3 5-9 15,0 0-12-15,0 0 9 0,5-5-4 0,-5 5-7 16,0 0 10-16,0 0 10 0,0 0-12 0,0 0-9 16,0 0 0-16,0 0-2 0,0 0 9 0,0 0 8 15,0 0 6-15,0 0-16 0,0 0 6 0,14 14-3 16,-11-11-2-16,3 1 7 0,-1 3 4 0,6-1 8 16,-2 1-10-16,-1-1 0 0,3 1 2 0,1 1 3 15,-4-1 1-15,9 3 8 0,-3 0 2 0,-3-1-12 16,-3-2 1-16,3 1 0 0,-5 0-1 0,8-1 5 15,-3 0 5-15,-2 2 4 0,2-3-14 0,-6-2 0 16,1 1 0-16,-3-2-2 0,2 3 3 0,1-2 24 16,-1 0-21-16,1-1-13 0,-6-3-19 0,3 4-15 0,-3-4-14 15,8 3-12-15,-8-3-22 0,6 5-35 16,-6-5-41-16,0 0-47 0,0 0-55 0,0 0-262 16,0 0-573-16,0 0 254 0</inkml:trace>
          <inkml:trace contextRef="#ctx0" brushRef="#br0" timeOffset="-15075.9639">349 407 101 0,'0'0'110'0,"0"0"-4"16,0 0-7-16,0 0-6 0,-3-7-3 0,3 7 5 16,0 0-14-16,0 0-6 0,0 0-4 0,0 0-21 15,0 0 26-15,-3-8 7 0,3 8-8 0,0 0 0 16,0 0-8-16,0 0-4 0,0-9 9 0,0 9 6 16,0 0-8-16,0 0-4 0,0 0-6 0,0 0-3 15,0 0 5-15,-3-7 7 0,3 7-4 0,0 0 1 16,0 0-8-16,0 0-11 0,0 0-2 0,0 0-4 15,0 0 3-15,0 0-12 0,0 0-9 0,0 0-6 16,0 0-3-16,0 0-4 0,0 0 11 0,0 0-2 0,0 0-10 16,-8 19 0-16,5-11-2 0,0 4-5 15,-2 3 7-15,2 1 5 0,0 1-1 0,3 0-4 16,0-5-5-16,-3 0-3 0,3 1 3 0,-2-4 6 16,2 7 4-16,2-4-1 0,-2-2-9 0,3-3 0 0,0 0 1 15,-3-1 1-15,6 3 8 0,-1-2-4 0,1 1-1 16,-1-3-4-16,1-3 0 0,0 2 3 15,-6-4-1-15,13 5 4 0,-1-5 0 0,-4 1-3 0,3-4-5 16,-2-1-1-16,2-2 0 0,0 0 6 0,-3 2 2 16,6-2-1-16,-5-2-3 0,-1 1-4 0,0-3 2 15,-2 1-2-15,0-1 7 0,-1 0 4 0,-2 0 3 16,3-1-6-16,-1 0 3 0,-2-2 6 0,-3 4 4 16,0 1 3-16,3-2 4 0,0 2-4 0,-3 8-6 15,0-16 1-15,0 11-4 0,0 5-2 0,-3-11 3 16,3 11 3-16,0 0-5 0,3-8-15 0,-3 8-15 15,0 0-16-15,-6-7-16 0,6 7-21 0,0 0-31 16,0 0-39-16,0 0-29 0,0 0-5 0,0 0-16 16,0 0-21-16,0 0-111 0,0 0-344 0,0 0 152 15</inkml:trace>
          <inkml:trace contextRef="#ctx0" brushRef="#br0" timeOffset="-14625.888">611 440 64 0,'0'0'161'0,"0"0"-18"16,0 0-5-16,6 3-10 0,-6-3 1 0,3 10-11 15,0-5-9-15,-3-5-5 0,0 11-2 0,2 0-1 0,1 0-10 16,3-3-7-16,-6 4-11 0,3-3-8 0,-1 0-3 16,1 1-3-16,0-2 3 0,0 2-8 15,0-3-2-15,-1 0-15 0,-2-7-3 0,0 7 1 0,0-7 4 16,3 10 3-16,-3-10-6 0,3 8-4 0,-3-8 1 15,0 0 7-15,0 0 8 0,0 0 5 0,0 7 10 16,0-7 5-16,0 0-2 0,0 0 2 0,0 0-9 16,0 0-6-16,0 0-5 0,0 0-8 0,0 0-7 15,6-20-14-15,-4 11-6 0,1-1-8 0,-3 0-2 16,3-1 3-16,3 3-3 0,-1-1 0 0,1 0-6 16,-1 0-3-16,1 0-4 0,-1 2 3 0,-2 0 7 15,6 2 0-15,2 2-3 0,0-1-6 0,-3 0-4 16,4-2 5-16,-4 5 1 0,0 1 6 0,4 0 1 15,-4 4-3-15,3 0 2 0,-5-1-11 0,2 1 1 0,0-1 3 16,-2 4 7-16,0-2 2 0,5 4-9 16,-6-1 1-16,1-3-4 0,-3 1 9 0,0-1-4 15,-1 2 5-15,1 0-4 0,3 2-7 0,-3-5-9 16,-3 3-8-16,0-7-4 0,0 10 1 0,0-10-8 0,0 11-16 16,-3-5-11-16,3-6-26 0,-3 8-13 15,3-8-13-15,-6 8-16 0,6-8-23 0,-2 4-24 16,2-4-94-16,0 0-298 0,0 0 131 0</inkml:trace>
          <inkml:trace contextRef="#ctx0" brushRef="#br0" timeOffset="-14422.88">966 466 1 0,'0'0'179'16,"0"0"-18"-16,0 0-15 0,9-1-6 0,-9 1-2 15,0 0-1-15,0 0-6 0,8 10-11 0,-5-5-16 16,-3-5-7-16,6 7-6 0,-6-2-1 0,2 6-10 15,4-3-6-15,0 1-13 0,-4-3-9 0,-2 1-2 16,3 2-1-16,-3 1-5 0,3-3-26 0,0 3-26 16,-3-3-26-16,0 0-41 0,0-7-28 0,-3 15-41 15,0-7-123-15,-2-1-288 0,2-3 127 16</inkml:trace>
          <inkml:trace contextRef="#ctx0" brushRef="#br0" timeOffset="-14044.88">1017 383 184 0,'0'0'299'0,"0"0"-14"0,0 0-17 0,0 0-21 15,0 0-18-15,0 0-23 0,0 0-12 0,0 0-16 16,0 0-16-16,0 0-30 0,0 0-14 0,0 0-32 16,0 0-28-16,0 0-41 0,0 0-41 15,0 0-32-15,0 0-24 0,0 0-41 0,0 0-33 0,-11 9-47 16,11-9-138-16,-3 10-365 0,3-10 162 0</inkml:trace>
          <inkml:trace contextRef="#ctx0" brushRef="#br0" timeOffset="-13581.8684">1347 499 64 0,'0'0'191'0,"0"0"1"0,0 0-6 0,0 0-6 15,0 0-15-15,0 0-20 0,0 0-19 0,0 0-13 16,-23-11-6-16,23 11-6 0,0 0-10 0,0 0-13 15,-11 3-11-15,11-3-7 0,-11 1-12 0,2 1 0 16,1 3 6-16,-3 0-11 0,5 1 0 0,-2 1-8 16,-3-3-3-16,2 3-12 0,1-2 3 0,0 1 3 15,2 0-1-15,0 1-2 0,4 0-7 0,-4-2-7 16,3 0-4-16,-2-2 1 0,5-3 6 0,-3 11-4 16,3-11-5-16,3 10-12 0,-3-10 1 0,0 0 1 0,5 4 7 15,-5-4 7-15,0 0-4 0,17-1-1 0,-17 1-4 16,11-5-1-16,-5 1 4 0,-6 4 11 15,8-7 17-15,-8 7 2 0,8-2 8 0,-8 2-9 16,6-2 2-16,-6 2-11 0,0 0 1 0,6-5 0 0,-6 5-5 16,0 0-7-16,0 0 0 0,8 10-2 0,-8-10 4 15,0 10 7-15,6-1 1 0,-4 1-4 0,4 2-1 16,-3 2-4-16,0-3-2 0,-1 0-1 0,1 4 5 16,0 2 5-16,3 1-2 0,-4-7-4 0,1 1-3 15,0-2-4-15,-3 1 0 0,0-3-4 0,3 3-18 16,0-3-5-16,-3-1-12 0,2-2-18 0,-2-5-22 15,0 0-4-15,-2 12-4 0,2-12-1 0,2 5-20 16,-2-5-14-16,0 0-37 0,0 0-32 0,0 0-115 16,0 0-324-16,0 0 144 0</inkml:trace>
          <inkml:trace contextRef="#ctx0" brushRef="#br0" timeOffset="-12893.8382">1428 535 25 0,'0'-6'223'0,"0"6"-12"16,2-8-10-16,-2 8-20 0,6-7-23 0,-6 7-20 15,0-6-17-15,0 6-5 0,0 0-9 0,0 0-17 16,0 0-13-16,0 0-11 0,0 0-6 0,17 12-3 16,-14-6 2-16,2 3-7 0,3-1-6 0,-2 1-5 15,0 0-7-15,-1-1-5 0,-2-1-1 0,3 1 3 16,-1 2 0-16,-2-1-7 0,3-2 1 0,-1 0-12 0,1-2-2 16,-6-5-3-16,3 9-1 0,-3-9-8 15,2 8 0-15,-2-8-3 0,3 5 3 0,-3-5-7 16,0 0 8-16,0 0 3 0,9 2-16 0,-9-2-24 0,0 0-6 15,14-11 3-15,-9 3-5 0,4-2 7 0,-4 1 11 16,3-1 7-16,-2 2-2 0,5-1 5 0,-5 0-2 16,2 1 11-16,-2 1 16 0,-3-1 11 15,-1 2 20-15,-2 6-6 0,6-4-6 0,-6 4-11 0,6-6-9 16,-6 6 4-16,2-5 0 0,-2 5 0 0,0 0-2 16,0 0-3-16,0 0-1 0,17 8-1 0,-17-8-7 15,3 4-5-15,-3-4-1 0,6 9-3 0,-4-4-17 16,4 0-15-16,0 0-7 0,-4 0-23 0,-2-5-3 15,6 7 6-15,0-5-6 0,-1 3-7 0,1-4-10 16,-1 2-2-16,-5-3-1 0,17-3 0 0,-17 3 4 16,11-4 15-16,-5 2 22 0,-1-2 12 0,4-1 20 15,-1 0 24-15,-2-1 12 0,-3-3 26 0,2 3 24 16,-5 6 29-16,3-7 16 0,-3 7 9 0,3-6 4 16,-3 6 3-16,3-7-3 0,-3 7-8 0,0 0-9 15,0-9-8-15,0 9-15 0,0 0-14 0,0 0-14 16,0 0-11-16,8-1-7 0,-8 1-3 0,0 0 0 15,0 0 0-15,0 0-7 0,0 0-8 0,0 0-8 16,0 0 0-16,0 0 0 0,8 10 6 0,-8-10-5 16,0 0-1-16,3 5-2 0,-3-5 4 0,0 0 7 15,0 0 15-15,0 0 10 0,0 0-8 0,0 0-6 16,0 0-8-16,0 0-5 0,0-19-2 0,0 19-2 16,-3-10 6-16,3 10 3 0,-5-7-12 0,5 7-4 0,-3-7-5 15,3 7-1-15,-6-7-1 0,6 7 8 0,-8-1-3 16,8 1-1-16,0 0-8 0,0 0 2 15,-11 7-7-15,5-4 5 0,1 4 7 0,-1 2-1 16,0-1 2-16,4 2-7 0,-1-2-4 0,0-2 4 0,0 2 0 16,0 3 6-16,3-1 6 0,3 0-6 0,0-1 2 15,0-2-7-15,2-1-4 0,-2-2-5 0,3 4-5 16,-3-4-14-16,8 3-24 0,0-1-18 0,0-4-29 16,3-2-25-16,0 0-27 0,3 0-23 0,2-3-143 15,1 1-347-15,8-1 154 0</inkml:trace>
        </inkml:traceGroup>
        <inkml:traceGroup>
          <inkml:annotationXML>
            <emma:emma xmlns:emma="http://www.w3.org/2003/04/emma" version="1.0">
              <emma:interpretation id="{DB9F3909-7CBC-455A-ABE6-45DFDEC907B2}" emma:medium="tactile" emma:mode="ink">
                <msink:context xmlns:msink="http://schemas.microsoft.com/ink/2010/main" type="inkWord" rotatedBoundingBox="21198,6744 21635,6758 21626,7022 21190,7007"/>
              </emma:interpretation>
            </emma:emma>
          </inkml:annotationXML>
          <inkml:trace contextRef="#ctx0" brushRef="#br0" timeOffset="-12683.8345">2177 434 85 0,'-3'-9'245'0,"3"9"-24"0,0 0-15 16,0 0-32-16,0 0-20 0,0 0-6 0,0 0 2 15,0 0-10-15,0 0-11 0,-6 26-16 0,3-15-7 16,1-4-10-16,-1 1-7 0,0 0-3 0,0 2-3 15,3 3-10-15,-3-1-9 0,1-2-8 0,-1 0-10 16,0-1-4-16,3 1-12 0,-3 2-11 0,0-5-25 16,3 3-26-16,-2 0-36 0,2-2-48 0,-3-4-28 15,3-4-39-15,-6 10-152 0,4-5-362 0,2-5 160 16</inkml:trace>
          <inkml:trace contextRef="#ctx0" brushRef="#br0" timeOffset="-12228.8468">2297 436 81 0,'0'-7'225'0,"5"0"-16"0,-5 7-15 0,9-7-25 16,-1 2-16-16,3 2-18 0,1-2-17 0,4 1-7 15,-2 4 0-15,3 0-6 0,3 2-5 0,2 1-13 16,3 4-7-16,-5-2-11 0,-4-3-8 0,1 5-4 16,-6 3-2-16,1-3-3 0,-4 3-3 0,6 1-7 15,-6-1-3-15,-5-2-2 0,-3-1 11 0,0 3 5 16,0 2 7-16,-3-1 2 0,1-1-5 0,-10 3-2 16,1-4-7-16,-6-2-1 0,1 5-1 0,-10 0 2 15,4 1-3-15,3-6-8 0,-1 2-6 0,0-3-12 16,-2 1-18-16,3 0-18 0,-1-1-20 0,6 2-41 15,0-3-50-15,3-2-63 0,0 1-234 0,-1-4-459 16,1-1 204-16</inkml:trace>
          <inkml:trace contextRef="#ctx0" brushRef="#br0" timeOffset="-12489.8498">2316 455 11 0,'0'0'236'16,"0"0"-33"-16,6-2-23 0,-6 2-19 15,0 0-7-15,0 0-4 0,0 0-15 0,0 0-13 0,6 20-15 16,-6-14-13-16,0-6-9 0,-3 15-2 0,3-5-3 16,-3 0-8-16,3 2-16 0,-3-2-25 0,0 1-15 15,1-1-28-15,-1-2-14 0,-3 3-28 0,1-3-29 16,2 2-29-16,-3-1-44 0,1-2-100 15,-4-4-277-15,4 1 123 0</inkml:trace>
        </inkml:traceGroup>
      </inkml:traceGroup>
    </inkml:traceGroup>
    <inkml:traceGroup>
      <inkml:annotationXML>
        <emma:emma xmlns:emma="http://www.w3.org/2003/04/emma" version="1.0">
          <emma:interpretation id="{1B9A978E-0251-499C-930D-3352795EFFE0}" emma:medium="tactile" emma:mode="ink">
            <msink:context xmlns:msink="http://schemas.microsoft.com/ink/2010/main" type="paragraph" rotatedBoundingBox="12970,6811 16559,6891 16545,7542 12956,7463" alignmentLevel="3"/>
          </emma:interpretation>
        </emma:emma>
      </inkml:annotationXML>
      <inkml:traceGroup>
        <inkml:annotationXML>
          <emma:emma xmlns:emma="http://www.w3.org/2003/04/emma" version="1.0">
            <emma:interpretation id="{F866E62D-B738-47CD-9CF6-37430DEF6561}" emma:medium="tactile" emma:mode="ink">
              <msink:context xmlns:msink="http://schemas.microsoft.com/ink/2010/main" type="inkBullet" rotatedBoundingBox="12968,6935 13786,6953 13778,7311 12960,7293"/>
            </emma:interpretation>
            <emma:one-of disjunction-type="recognition" id="oneOf4">
              <emma:interpretation id="interp4" emma:lang="" emma:confidence="0">
                <emma:literal>↳</emma:literal>
              </emma:interpretation>
            </emma:one-of>
          </emma:emma>
        </inkml:annotationXML>
        <inkml:trace contextRef="#ctx0" brushRef="#br0" timeOffset="7938.9566">-6097 605 6 0,'0'0'124'0,"0"0"-24"0,0 0-7 16,0 0-10-16,0 0 10 0,-2-8-6 0,2 8 8 15,0 0-15-15,0 0-4 0,0 0 8 0,0 0-17 16,0 0 9-16,0-10 5 0,0 10 5 0,0 0-4 16,0 0-7-16,0 0-11 0,0 0 1 0,0 0-3 15,0 0 3-15,0-7 4 0,0 7-2 0,0 0-4 16,0 0-6-16,0 0-5 0,0 0-1 0,0 0 8 16,0 0-1-16,0 0-2 0,0 0 1 0,0 0-4 15,0 0 0-15,0 0-10 0,0 0 1 0,0 0 2 16,0 0 3-16,0 0-3 0,0 0-6 0,0 0-12 15,0 0-3-15,0 0-8 0,0 0-1 0,0 0 2 16,0 0-4-16,0 0-5 0,0 0-9 0,0 0-2 16,0 0-2-16,0 0 5 0,0 0 7 0,0 0 4 15,2 26-5-15,4-17-2 0,0 1-6 0,-1-3-1 16,1 3 2-16,-3 2 5 0,2-2-2 0,6 5 9 16,1-2-3-16,-1-1-1 0,-3-4-4 0,6 4 7 15,0-3 1-15,0 3 8 0,3-1 0 0,8 0 2 16,0 1-10-16,-5-6-5 0,8 0 1 0,-3-1 3 0,3 2 5 15,3 0-1-15,2-2 2 0,-2-1-7 16,0-4-4-16,-4 0-2 0,1 1 4 0,3-1 4 16,0 6-1-16,0-6 5 0,-6 0-12 0,-3-2-5 15,-2 0 1-15,-1 0-2 0,-2 1 13 0,3-1-3 0,-4 4 2 16,-4-2-7-16,-1-4-2 0,-6 4 1 0,4-1-1 16,-9 1 8-16,8-3 5 0,-8 3 3 0,14 0-10 15,-14 0 0-15,3-1 3 0,-3 1-6 0,0 0-5 16,0 0-2-16,6-4-2 0,-6 4-15 0,0 0-15 15,5-8-18-15,-5 8-13 0,0 0-16 0,0 0-4 16,-5-10-21-16,5 10-4 0,0 0-11 0,-6-12-12 16,3 5 8-16,-2 1 1 0,-1 0 14 0,3 1 18 15,3 5 13-15,-8-12-2 0,2 5 9 0,-2 0 20 16,-1-2 14-16,-2 4 19 0,3-1 16 0,2 2 11 16,6 4 18-16,-5-6 3 0,-1 2 5 0,0 1 1 15,6 3 2-15,-8-4-1 0,8 4-12 0,0 0-10 16,0 0-3-16,0 0-4 0,0 0-3 0,0 0 9 15,0 0 7-15,0 0-2 0,0 0-4 0,17 19-2 16,-12-12-3-16,4-2-1 0,-1 2 6 0,1 0 2 16,2 0 8-16,3 5-9 0,0-4-2 0,-3 0-6 15,-3-1-1-15,1-1 1 0,-4 1 3 0,4-1 8 16,-4 1-5-16,4 0-7 0,-4-2 2 0,-2 0 4 16,-3-5 7-16,0 11 11 0,0-2 5 0,0-3 2 0,0-6-2 15,-6 17-1-15,1-12-2 0,-1 3 0 16,-2-2 1-16,-1 2 7 0,1-1-10 0,3-2-3 15,-1 1-8-15,0-3-6 0,-2 1 3 0,0 2 1 16,-1-1-6-16,4 2-10 0,-1-4-18 0,6-3-21 0,-8 5-32 16,2 0-13-16,-2-2-23 0,8-3-15 0,-9 6-37 15,9-6-150-15,-3 4-333 0,3-4 147 16</inkml:trace>
      </inkml:traceGroup>
      <inkml:traceGroup>
        <inkml:annotationXML>
          <emma:emma xmlns:emma="http://www.w3.org/2003/04/emma" version="1.0">
            <emma:interpretation id="{BC004E2D-92D4-4557-BD62-45FFFCE81BDC}" emma:medium="tactile" emma:mode="ink">
              <msink:context xmlns:msink="http://schemas.microsoft.com/ink/2010/main" type="line" rotatedBoundingBox="13989,6834 16559,6891 16545,7542 13975,7486"/>
            </emma:interpretation>
          </emma:emma>
        </inkml:annotationXML>
        <inkml:traceGroup>
          <inkml:annotationXML>
            <emma:emma xmlns:emma="http://www.w3.org/2003/04/emma" version="1.0">
              <emma:interpretation id="{024C9855-63C7-407B-B3CF-C6DA12DBBC76}" emma:medium="tactile" emma:mode="ink">
                <msink:context xmlns:msink="http://schemas.microsoft.com/ink/2010/main" type="inkWord" rotatedBoundingBox="13989,6834 15099,6859 15088,7344 13978,7320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9295.9825">-5062 966 64 0,'0'0'152'16,"0"0"-11"-16,0 0-11 0,0 0-4 0,0 0-7 15,0 0 3-15,0 0 3 0,0 0 1 0,14-4-12 16,-14 4-17-16,11-8-8 0,-6-1-12 0,4-1-2 15,-4 1-7-15,1-1 6 0,2-4-11 0,1-3-11 16,2 2-8-16,-3-11-10 0,1 2 3 0,-4 7-4 16,1-2 2-16,-1-6-5 0,1 9-2 0,5 0-3 15,-2-3 1-15,-4 5 7 0,-5 2 5 0,6 3 3 16,-3 3 2-16,2-1-4 0,-2 1-11 0,-3 6-6 16,3-8-9-16,-3 8 0 0,5-4 4 0,-5 4 6 15,14 2-10-15,-14-2 4 0,11 6-10 0,-5-2-3 16,0 3 1-16,2 0 2 0,0 2 6 0,4 3-4 15,-4 1-3-15,0-3-3 0,-2 1-6 0,0-1 6 16,-4 2 4-16,7-1 5 0,-4 0-5 0,1 0-2 16,-3-3-8-16,-3-3-4 0,3 0 1 0,-3-5-1 15,2 10 11-15,1-5 1 0,-3-5 2 0,6 6-7 0,-6-6-3 16,0 0 9-16,0 0 3 0,0 0 9 0,0 7-3 16,0-7-2-16,0 0-5 0,0 0-8 0,0 0-2 15,-17-17 3-15,9 10 4 0,2 0-7 16,0 0-3-16,-2-1-6 0,-6-4-5 0,0-2 2 0,-3 2 3 15,3 2 9-15,0 3-3 0,0 2 0 16,3-1-5-16,-3 2-4 0,0-3 4 0,-5 3 5 0,7 4 8 16,-2 2-7-16,6 1 1 0,-3 3 1 0,0-5-8 15,0 6 3-15,-1 1 4 0,1 3 11 0,3 1-5 16,-1 3-1-16,1-1-7 0,5-4 1 0,-2 2-3 16,2 1 2-16,-3 2 7 0,6 0 3 0,0-3-4 15,3 0-3-15,0-3 1 0,0-2-8 0,-1 0 10 16,-2 2 3-16,3-1 3 0,3-1 1 0,-1-3-2 15,-2 1 6-15,-3-5-4 0,11 3 2 0,-11-3 5 16,9 2 4-16,-4-2-4 0,7 0-1 0,-4-3-5 16,0-2-3-16,1-3-1 0,2 4 5 0,-6-5 2 15,4 4-6-15,2-5-4 0,-3-2 4 0,4 0-9 16,-4 0 0-16,-2 2 2 0,-1 1 10 0,4 2-5 16,-4 1-3-16,4-2-1 0,-7 3-3 0,1 0-1 0,-3 5 4 15,6-7 4-15,-6 7-5 0,5-3-5 16,-5 3 0-16,0 0-8 0,0 0 3 0,0 0 3 15,0 0 5-15,17 10 5 0,-11-5-2 0,-1 4-6 16,-2-5-3-16,3 1 1 0,-4 2 2 0,4-3 11 0,2 5 0 16,-2-2-2-16,2 0-3 0,-2-4 4 0,0 0-9 15,-4 1 3-15,-2-4 4 0,9 5 11 16,-4-3 9-16,-5-2 0 0,9 3 1 0,-9-3-2 16,0 0 2-16,16-8 6 0,-10 4-1 0,5-2 6 0,0 0-10 15,1 0-3-15,-1-7-8 0,-3 2 4 16,1-1-2-16,5 1 5 0,-9 1 0 0,9 0-2 15,-6 1-9-15,4-4-3 0,-4-1 1 0,-2 5-2 16,2 4 4-16,-2 0-2 0,-1 1-3 0,1-1-7 0,-1 1-3 16,1 1-3-16,-6 3 1 0,8-3 6 0,-8 3 3 15,12 6-4-15,-7-3-4 0,1 1-1 0,-1 2-1 16,-2-1-1-16,0 5 8 0,0 1 2 0,-1 1 2 16,1 0-4-16,0-1-2 0,-3 1-2 0,0 0 1 15,-3 1 4-15,3 1 4 0,-3-2 2 0,3-2-3 16,0-2-4-16,-2-1 1 0,2-7-3 0,-6 12 8 15,6-9 2-15,0-3 0 0,-3 11-1 0,3-11-4 16,0 0 2-16,0 0-2 0,-2 8 3 0,2-8 4 16,0 0-4-16,-9 2-18 0,9-2-11 0,0 0-18 15,-11-2-11-15,11 2-12 0,-11-5-11 0,11 5-30 16,-6-6-5-16,6 6-10 0,0-12-22 0,0 2 6 16,0 10 0-16,3-13 13 0,3 6 16 0,2-1 14 15,-2 0 8-15,2-1-1 0,0-2 12 0,-2 1 6 16,2 1 13-16,1-1 13 0,2-1 20 0,3 1 7 0,-6 0 1 15,3-5 4-15,1 3 10 0,-4 2 8 16,-2 0 19-16,2-1-1 0,0 3 12 0,1-1-8 16,-1-3 1-16,-2 2 8 0,-4 2 9 0,1-1 3 15,0 2 4-15,0 0 1 0,-3 7 7 0,3-9 2 0,-1 3-6 16,-2 6 3-16,0 0 3 0,0 0-1 0,-2-14-9 16,2 14-8-16,0 0-8 0,0 0-9 0,0 0-3 15,-12 2 6-15,12-2 5 0,-8 9-10 16,5-1-3-16,-2-1 2 0,2-2-11 0,-3 5-4 0,4-1 2 15,-1 1 8-15,3 2 0 0,3 0-4 0,-1 0-7 16,1 2-1-16,0-4 0 0,0 2 3 0,2 3 3 16,-2-3 3-16,5 3-4 0,1-2-5 0,-1-2-5 15,-2-2-3-15,-1 1 7 0,1-1 1 0,0 0 2 16,2 1-2-16,-2-4-1 0,-4 1-5 0,1-2-5 16,-3-5 4-16,6 7 4 0,-6-7 5 0,3 9-1 15,-3-9-5-15,2 3-4 0,-2-3 2 0,0 0 1 16,0 0 6-16,0 0 4 0,-11 12-13 0,11-12-13 15,-3 5-16-15,3-5-14 0,-8 0-12 0,8 0-8 16,-8 3-12-16,8-3-41 0,0 0-25 0,0 0-44 16,-6-10-101-16,6 10-309 0,0-13 137 0</inkml:trace>
          <inkml:trace contextRef="#ctx0" brushRef="#br0" timeOffset="9874.9768">-4260 752 166 0,'0'0'165'16,"5"-7"-11"-16,-5 7-18 0,0 0-9 0,0 0-20 15,9 0-18-15,-9 0-1 0,0 0 1 0,11 0 0 16,-11 0-13-16,8 4-5 0,-2-1-19 0,-6-3-11 0,8 0-2 16,-8 0-2-16,6 4 3 0,-6-4-3 0,5 3-9 15,-5-3-2-15,0 0 0 0,0 0-1 16,0 0 4-16,0 0-3 0,9-7-13 0,-9 7-4 16,5-7-14-16,-5 7 4 0,-2-12-5 0,2 12 9 0,-3-16 0 15,-3 11 8-15,6 5 2 0,-3-8-6 0,3 8-4 16,-5-7-4-16,2 4 4 0,3 3 7 15,-11 0 0-15,11 0-2 0,-8 5 1 0,2 0-2 16,-2 0 1-16,2 3 7 0,-2 2 6 0,-1 3 2 0,6 2-7 16,1 1 0-16,2-3-6 0,-3-1-5 0,3-1 3 15,-3 1 8-15,6-1 0 0,-3 2-5 0,3-1-1 16,2-4-2-16,-5-1-7 0,6-3 6 0,-3 0 9 16,-3-4 9-16,8 10-2 0,-5-8 3 0,-3-2-10 15,14-3-3-15,-3 0 2 0,-5-3 2 0,2-1 5 16,0 1-4-16,1-1-3 0,2-8-8 0,0-1-7 15,-5-1 1-15,2-2 2 0,-2 2 3 0,2-1-7 16,0-5-2-16,1-2-7 0,-4 0-9 0,1-1-4 16,-3 0 12-16,-6 7 4 0,3-7-2 0,0 11 8 15,3 2 8-15,-3 0 10 0,0 1 12 0,0 4 8 16,0 1 6-16,0 7-9 0,0-10-7 0,0 10-11 16,3-7-7-16,-3 7-4 0,0 0 0 0,0 0 7 15,0 0-1-15,0 0 2 0,0 0-8 0,5 24-1 16,-5-13-4-16,0 1 10 0,-3 4 6 0,6 1-5 0,-3 0 0 15,3 2-4-15,-3-2 3 0,0-1-6 16,0 1 3-16,3-1 12 0,-3 2 2 0,2 0-4 16,1-2-7-16,0-4-2 0,3-2 5 0,-6 0-2 15,2 1 6-15,-2 0-3 0,3-2-1 0,3 0-4 0,-3-2 0 16,2-2-4-16,-2 0-3 0,0 1-2 0,2-1-7 16,1-1-7-16,0 0-17 0,2-1-26 0,-2-1-13 15,-6-2-26-15,11 0-8 0,-11 0-25 0,19-5-43 16,-10 1-167-16,-4 0-365 0,1-5 162 0</inkml:trace>
          <inkml:trace contextRef="#ctx0" brushRef="#br0" timeOffset="10066.978">-4115 625 126 0,'0'0'210'0,"-8"0"-6"0,8 0-22 0,0 0-21 16,0 0-17-16,0 0-19 0,0 0-12 0,30-6-25 16,-21 5-28-16,5-2-35 0,0 3-47 0,-3-2-43 15,0-1-50-15,-2-1-91 0,-1 1-224 0,-8 3 100 16</inkml:trace>
        </inkml:traceGroup>
        <inkml:traceGroup>
          <inkml:annotationXML>
            <emma:emma xmlns:emma="http://www.w3.org/2003/04/emma" version="1.0">
              <emma:interpretation id="{8CFE3EE6-537E-4304-B7CE-3ED1BFD885D0}" emma:medium="tactile" emma:mode="ink">
                <msink:context xmlns:msink="http://schemas.microsoft.com/ink/2010/main" type="inkWord" rotatedBoundingBox="15282,6899 16559,6928 16545,7542 15268,7514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9022.4614">-3676 772 8 0,'0'0'32'0,"0"0"-2"0,0 0-13 0,-8-1 2 16,8 1 5-16,0 0 2 0,-9-2 6 0,9 2-8 16,0 0 0-16,0 0-10 0,-8-2 4 0,8 2-5 15,0 0 12-15,-11-2 8 0,11 2 10 0,0 0-11 16,0 0 9-16,0 0-4 0,-9-6-9 0,9 6 6 15,-5-2 7-15,5 2 1 0,0 0 13 0,0 0-18 16,0 0 9-16,0 0-11 0,-9-3-8 0,9 3 4 0,0 0 12 16,-8-2-5-16,8 2-4 0,0 0 7 15,0 0-6-15,-3-7-10 0,3 7 13 0,0 0 0 16,-8-5 6-16,8 5-20 0,0 0 7 0,0 0-1 16,-6-7 4-16,6 7 8 0,-3-6 9 0,3 6 7 0,0 0-6 15,-3-6-1-15,3 6-4 0,0 0-12 0,-5-5 2 16,5 5 4-16,-6-7 12 0,6 7-3 15,0 0-4-15,0 0-3 0,0 0-4 0,0 0-3 16,-5-5 2-16,5 5 1 0,0 0 6 0,0 0-4 0,0 0-5 16,0 0-9-16,0 0-9 0,0 0 0 0,0 0-1 15,0 0 6-15,-6-5-4 0,6 5-3 0,0 0-11 16,0 0-1-16,0 0-9 0,0 0 6 0,0 0 6 16,0 0-1-16,0 0 1 0,0 0-5 0,0 0 3 15,0 0-9-15,31 6-3 0,-23-3 10 0,6-2 5 16,0 2-5-16,6 2 3 0,-1-1-7 0,4-1-3 15,-4 0-5-15,1-2 8 0,-1 4 10 0,4-3 2 16,5 3-5-16,0 0 1 0,0-5-5 0,-9 0-5 16,1 0 0-16,2-2 4 0,-2 0 12 0,-4 1-5 15,1 1-2-15,-3 1-6 0,-3-2-3 0,-2-1 1 16,-4 1 7-16,-5 1 6 0,12-1 2 0,-12 1-7 16,8 1 7-16,-8-1 0 0,0 0-5 0,8-4 0 15,-8 4 0-15,0 0-3 0,0 0-13 0,3-6-18 16,-3 6-19-16,0 0-32 0,0 0-30 0,0 0-13 15,0 0-31-15,-11-11-30 0,11 11-118 0,0 0-325 16,-11-4 144-16</inkml:trace>
          <inkml:trace contextRef="#ctx0" brushRef="#br0" timeOffset="19439.4679">-3466 552 34 0,'0'0'137'0,"0"0"-18"15,0 0-19-15,0 0-12 0,0 0-9 0,0 0-22 16,0 0 3-16,0 0-3 0,0 0 1 0,0 0-10 16,0 0-2-16,22 12-10 0,-14-9-6 0,-2-3-5 0,2 4 9 15,1-1 5-15,-4 1-3 0,6 1-21 0,1-1 0 16,-4 0 2-16,3 2-15 0,-2-5-5 15,-4 4 5-15,1-2 24 0,2 3-12 0,-2-1-10 0,2 0 3 16,-2 0-7-16,-4 0 4 0,1 1 12 0,3 2 8 16,-6 0-10-16,3 4 1 0,-1-1-1 0,1 1 0 15,-6-2-3-15,1 2 2 0,-1 5 10 0,-3 0 4 16,-2-2 1-16,2 1-14 0,4-4 5 0,-7-2-8 16,4 2 9-16,-4 1-5 0,1-3 21 0,-3 2 3 15,5-1 2-15,0-2-5 0,-2 0-3 0,-3-5-3 16,2 3 3-16,-2 1 7 0,0-2 10 0,3-1-16 15,2-2 2-15,1 0-8 0,5-3-4 0,-12 4 0 16,12-4 2-16,-8 2 7 0,8-2-12 0,-6 5-14 16,6-5-21-16,0 0-22 0,0 0-25 0,0 0-29 15,0 0-56-15,-11-2-136 0,11 2-305 0,0 0 135 16</inkml:trace>
          <inkml:trace contextRef="#ctx0" brushRef="#br0" timeOffset="21283.6428">-3128 829 43 0,'0'0'110'0,"0"0"14"0,0 0-16 0,0 0-20 15,5-15-2-15,-5 15-16 0,0 0-12 0,0-9 4 0,0 9 11 16,3-7-11-16,-3 7-12 0,6-5-2 16,-6 5-10-16,0-9 7 0,0 9-1 0,3-10-2 0,2 7-8 15,-5 3-2-15,6-12-11 0,-6 7-3 0,0-2 7 16,2 0 5-16,-2 7-7 0,6-12-7 16,-3 10 2-16,-3-6 0 0,0 8 6 0,3-10 9 0,-3 10 13 15,2-7 2-15,-2 7-5 0,0 0 2 0,3-9 3 16,-3 9 0-16,0 0-5 0,0-9 3 0,0 9-4 15,0 0-12-15,0 0-11 0,0 0-8 16,0 0-3-16,0 0 20 0,0 0-14 0,0 0-2 0,0 0-1 16,9 19-3-16,-9-12 0 0,2 3 1 0,-4 2 9 15,4 4 5-15,-2 3-7 0,3-3-3 0,0 0-5 16,-3 1-3-16,0-2 0 0,0 4 13 0,3-3-3 16,0 1-2-16,-1-2-5 0,1-3 3 0,-3-2-9 15,0 0 6-15,0 2 1 0,3 0 5 0,-3-3-10 16,0 1-11-16,3-5-9 0,-3 2-17 0,0-7-19 15,0 14-5-15,0-7-28 0,3-1-22 0,-1-2-14 16,-2-4-25-16,0 0-117 0,0 9-285 0,0-9 127 16</inkml:trace>
          <inkml:trace contextRef="#ctx0" brushRef="#br0" timeOffset="21521.6629">-2863 826 113 0,'0'0'131'16,"0"0"-23"-16,0 0-15 0,0 0-7 0,0 0-14 0,0 0 7 15,0 0-2-15,0 0-1 0,6 11-19 16,-6-11-12-16,3 9 0 0,-3-2-5 0,0-7 0 0,0 12 10 16,0-2-14-16,0 0-7 0,0 0-3 0,0-3-11 15,-3 0-17-15,0 3-1 0,0-1-10 0,0 4-31 16,1-3-14-16,-4 1-35 0,1-3-75 0,-4 1-181 15,1 0 80-15</inkml:trace>
          <inkml:trace contextRef="#ctx0" brushRef="#br0" timeOffset="21837.6489">-2907 791 90 0,'2'-9'146'0,"-2"9"-8"15,3-8-9-15,-3 8-6 0,9-7-20 0,-1 5-10 16,3-3-12-16,0 1-16 0,3 0 0 0,-3 2-3 16,3 2-10-16,3 2 0 0,0 1-4 0,0 1-12 15,-3 0-7-15,-3 0 0 0,-3 1-2 0,1 2 12 16,-1 2-13-16,3 3 5 0,-2-4-9 0,-4 3-5 16,1 0-5-16,-3 4 11 0,-1-2 12 0,-2 3-4 15,3-2-6-15,-3 0-4 0,0-4-3 0,-3-1 2 0,1 2 6 16,-4-2 9-16,3 1 1 0,0 0-1 0,-2-4 1 15,2 1 4-15,-5 0-2 0,2 0 7 0,-2-4 11 16,-1 4 2-16,4-3-1 0,-1 0-9 16,0-2-5-16,-2 1-9 0,8-3 0 0,-17 2 0 0,9 3-1 15,2-5-20-15,1 3-26 0,5-3-35 0,-17 0-42 16,9 0-20-16,8 0-42 0,-17 0-178 16,11 0-357-16,6 0 158 0</inkml:trace>
          <inkml:trace contextRef="#ctx0" brushRef="#br0" timeOffset="22475.6561">-2513 658 39 0,'2'-8'158'15,"-2"8"0"-15,0 0-2 0,0 0-14 0,0 0-30 16,0 0-13-16,0 0-15 0,0 0-13 0,0 0-3 15,0 0 4-15,0 0-6 0,0 0 3 0,0 0 2 16,0 32-9-16,0-20 2 0,0 6 2 0,-2 7 3 16,-1 1-8-16,3 0-1 0,0 0-11 0,-6 0-7 15,1 1 2-15,-1 1-1 0,-2 0 4 0,2 1-9 16,1-1-10-16,2-3-19 0,-6 1-37 0,4 2-26 16,2-3-29-16,3 4-42 0,0 0-169 0,3-4-317 15,0-6 142-15</inkml:trace>
        </inkml:traceGroup>
      </inkml:traceGroup>
    </inkml:traceGroup>
    <inkml:traceGroup>
      <inkml:annotationXML>
        <emma:emma xmlns:emma="http://www.w3.org/2003/04/emma" version="1.0">
          <emma:interpretation id="{929E74E5-D3FA-4434-9412-3B9C6562695F}" emma:medium="tactile" emma:mode="ink">
            <msink:context xmlns:msink="http://schemas.microsoft.com/ink/2010/main" type="paragraph" rotatedBoundingBox="9950,7576 15947,7669 15935,8487 9937,83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8DEB519-D7F0-4B8A-BF0F-56A9E78B2A39}" emma:medium="tactile" emma:mode="ink">
              <msink:context xmlns:msink="http://schemas.microsoft.com/ink/2010/main" type="line" rotatedBoundingBox="9950,7576 15947,7669 15935,8487 9937,8394">
                <msink:destinationLink direction="with" ref="{D1780579-D230-4813-816C-6BC84EBD71AA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8F15E139-9031-43CE-A8AF-15042CABD3E9}" emma:medium="tactile" emma:mode="ink">
                <msink:context xmlns:msink="http://schemas.microsoft.com/ink/2010/main" type="inkWord" rotatedBoundingBox="9950,7576 11942,7607 11929,8425 9937,8394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103214.9942">-8732 1542 25 0,'0'0'257'0,"0"0"0"0,0 0-8 16,0 0-15-16,0 0-19 0,0 0-20 0,0 0-31 16,0 0-18-16,0 0-10 0,0 0 3 0,8 8 0 15,-5-3-3-15,0 0-13 0,-3-5-10 0,5 12-6 16,-2-5 3-16,3 3 3 0,2 0-7 0,-2-1-14 15,-3-3-8-15,2 3-8 0,-2-1-7 0,0 2 1 16,2-1 11-16,1-2-20 0,-1 1-11 0,-2-4-5 16,0 2-14-16,-3-6 4 0,3 11 0 0,0-5 14 15,-1-3-12-15,-2-3 2 0,3 5 6 0,-3-5 3 16,0 0 16-16,0 0 13 0,3 7 7 0,-3-7 14 16,0 0-4-16,0 0-6 0,0 0 12 0,0 0-3 15,0 0-19-15,0 0-13 0,0 0-9 0,3-24-14 16,-6 15 4-16,3-2 1 0,3 4-11 0,0-4-14 0,2 2-12 15,-2-2-9-15,0 0 1 0,2 2 1 16,-2 1-12-16,3-2-9 0,5 4-1 0,-3-3-18 16,1 2 10-16,-1 0 1 0,1 3 1 0,2 0 14 0,0 2-15 15,3 0 3-15,-6 0-1 0,1 2-8 0,2 0 8 16,0 2 11-16,-3 2 9 0,6 0-20 0,-5-2 7 16,-1 2-3-16,3 3 11 0,-5 0-1 0,-1 1 16 15,7-1-22-15,-7 1 2 0,1-4 0 0,2 4 1 16,-5 1 8-16,3 0 3 0,-4-3 1 0,4-1-2 15,-3 2-5-15,0-1 5 0,-3 0-5 0,0-6 14 16,2 13-2-16,1-8 5 0,-3-5-17 0,3 8-9 16,-3-8-15-16,0 9-12 0,0-9-11 0,0 8-10 15,0-8-21-15,3 5-29 0,-3-5-24 0,0 0-18 16,0 0-16-16,-9 10-48 0,9-10-42 0,0 0-268 16,0 0-576-16,0 0 255 0</inkml:trace>
          <inkml:trace contextRef="#ctx0" brushRef="#br0" timeOffset="103407.9968">-8358 1560 85 0,'0'-10'296'0,"0"10"-14"0,3-8-4 0,-3 8-18 15,0 0-14-15,0 0-24 0,0 0-20 0,0 0-28 0,6-4-21 16,-6 4-14-16,0 0-15 0,0 0-5 0,0 0 0 16,14 12-9-16,-12-8-15 0,10 0-13 15,-10 3-8-15,1 0-9 0,0 0 4 0,0 1-6 0,2 2-4 16,1-2-30-16,-6-2-25 0,0 1-20 0,0 3-32 15,0 0-39-15,0 1-58 0,0-5-60 0,0-6-77 16,-6 11-146-16,1-7-464 0,2 1 206 0</inkml:trace>
          <inkml:trace contextRef="#ctx0" brushRef="#br0" timeOffset="103563.9975">-8288 1426 2721 0,'-5'-9'112'0,"-1"2"-74"0,6 0-22 15,0 7-13-15,-3-12 2 0,0 5-3 0,3 7 6 16,-5-5-9-16,5 5-25 0,0 0-40 0,0 0-43 16,0 0-24-16,3-13-17 0,-3 13-31 0,8 0-26 15,-8 0-132-15,20 4-367 0,-20-4 162 0</inkml:trace>
          <inkml:trace contextRef="#ctx0" brushRef="#br0" timeOffset="104291.0258">-8134 1671 86 0,'-6'-9'282'0,"4"0"-3"16,-4 3-2-16,6 6-10 0,0-6-35 0,0 6-25 15,6-13-24-15,-1 6-24 0,4 0-15 0,5 2-19 16,5 1-24-16,9-4-36 0,-8 1-27 0,8 1-14 16,-1 1-10-16,-1 0-5 0,2 3-2 0,0-2-7 15,-9 1-2-15,1-2-1 0,-4 0 5 0,-4 3 13 16,-1 0 13-16,0 1 23 0,-3-1 22 0,1 1 10 15,-9 1 20-15,8-3 11 0,-8 3 9 0,0 0 23 16,14 2-3-16,-14-2-4 0,0 0-10 0,0 0 1 16,6 1-14-16,-6-1-1 0,5 8 13 0,-2-3 0 15,-3-5 1-15,3 10 3 0,0-1-11 0,-1 1-5 16,1 2-6-16,0-2-14 0,0-1-11 0,0 2-7 16,-1-1-2-16,4-1-3 0,0 3-10 0,-4-3-9 0,4-2-7 15,-6 0-8-15,3 1-8 0,0-2-10 0,-1 0-25 16,1 1-28-16,-3-7-37 0,3 8-27 0,-3-8-44 15,3 6-22-15,-3-6-26 0,3 5-34 0,-3-5-35 16,0 0-61-16,0 0-65 0,0 0-227 0,0 0-662 16,0 0 293-16</inkml:trace>
          <inkml:trace contextRef="#ctx0" brushRef="#br0" timeOffset="103950.0193">-8078 1435 14 0,'0'0'233'0,"0"0"5"0,11-5 1 0,-11 5 2 0,0 0-13 16,14-1-22-16,-14 1-19 0,8-5-16 0,-5 0-20 15,3 0-7-15,-1 1-7 0,1 0-5 16,0-3-17-16,-1 2-10 0,1-3-8 0,-3-1-1 0,-1 1 6 16,4-1-4-16,-1 0-10 0,-2 1-13 0,-3-4-9 15,0-1-5-15,-3 3 2 0,3 2 3 0,0-3 5 16,-2 4-14-16,-4-2-2 0,3-3-2 0,1 7 2 15,-4 0 10-15,6 5 4 0,-6-6-12 0,6 6-9 16,-2-6-18-16,2 6-4 0,-9-1-3 0,9 1 10 16,0 0 1-16,-5 16-5 0,-1-4-8 0,0-2 5 15,-2 7 0-15,2 9 32 0,6-1-11 0,0 5 5 16,-2-1 0-16,2 3-1 0,0-2 9 0,0 5 16 16,2 2 8-16,4 9 0 0,0-13-12 0,-6-2 2 15,2 0-1-15,4 3 8 0,0 0-3 0,-1 0-13 16,1-8-6-16,-1 0-8 0,1-2-3 0,-3 2-5 15,2 0 7-15,1-1-8 0,-1 0-8 0,-5-12-7 16,0 2-4-16,0-3 3 0,0-1-7 0,3 0-24 16,-3 0-36-16,3-2-36 0,-3-9-36 0,0 6-34 15,0-6-14-15,0 0-38 0,-3 11-71 0,3-11-78 16,0 0-353-16,0 0-757 0,-19-22 336 0</inkml:trace>
          <inkml:trace contextRef="#ctx0" brushRef="#br0" timeOffset="105378.0352">-7637 1344 3481 0,'-19'0'250'0,"-1"0"-138"15,9 1-44-15,0 1-43 0,3-4 6 0,8 2 11 16,-14-1-14-16,8 0 4 0,6 1-10 0,0 0-20 0,0 0-11 16,-6 4-9-16,6-4-24 0,0 0-25 15,0 0-38-15,0 0-57 0,0 0-69 0,12 15-78 16,-12-15-216-16,5 2-569 0,-5-2 251 0</inkml:trace>
          <inkml:trace contextRef="#ctx0" brushRef="#br0" timeOffset="104777.0289">-7595 1604 115 0,'-2'3'270'0,"2"-3"-21"0,0 0-22 0,0 0-26 15,0 0-15-15,0 0-21 0,0 0-20 16,0 0-17-16,0 0-13 0,0 0-13 0,0 0-6 16,5 9-6-16,-5-9-6 0,9 5-16 0,-9-5-11 0,8 4-2 15,-8-4-4-15,3 3 3 0,-3-3-4 0,8 3 1 16,-8-3-3-16,0 0-1 0,0 0 4 0,11 0 8 16,-11 0 10-16,0 0 3 0,0 0-7 0,11-8 2 15,-8 3-2-15,-3 5 0 0,3-9 0 0,-3 9 8 16,8-8 1-16,-5 4-9 0,0-1 8 0,-3 5 7 15,0 0 2-15,-3-11 21 0,3 11-5 0,0 0-3 16,0 0-11-16,0-13-10 0,0 13 4 0,-11-1-1 16,11 1-21-16,0 0-8 0,0 0-6 0,-22 8-8 15,13-4 9-15,1 4 3 0,-3 0-6 0,5 1-14 16,1-1-12-16,-1-2 2 0,0 3-3 0,4 1-13 16,-4 0 0-16,6 0-27 0,3-2-6 0,0-1-24 15,-1-1-30-15,1 1-17 0,0 2-20 0,3-1-20 16,8-1-21-16,-3-3-19 0,0-2-29 0,3 0-18 0,8-4-11 15,6 2-15-15,3-1-13 0,-6-4-152 16,3-2-456-16,-8 0 202 0</inkml:trace>
          <inkml:trace contextRef="#ctx0" brushRef="#br0" timeOffset="105201.0355">-7279 1645 70 0,'9'-7'137'0,"-7"1"41"0,4 0 15 0,0 1 14 16,-6 5 11-16,2-8 11 0,-2 1 5 0,0 7 3 16,0 0-4-16,-5-13-4 0,5 13-1 15,-3-7-23-15,3 7-16 0,-6-7-19 0,6 7-21 0,-8 0 3 16,8 0-15-16,0 0-11 0,-11 10-26 0,2-5 5 15,7 0-15-15,-7 3-8 0,6 1-2 0,1 1-14 16,-4 0-7-16,3-1-6 0,0 1-6 0,-2-1-7 16,5 3-5-16,3 0 3 0,-1-3-4 0,1 1-14 15,-3-3-4-15,3-2-9 0,0 2 9 0,2-1 8 16,4 1-12-16,-1-1-14 0,-2-5-3 0,2 1 1 16,1-2 1-16,2 0 4 0,0 0 7 0,0-2 5 15,3-3-18-15,-6-2 3 0,1-3-13 0,-1 1 3 16,1-4 15-16,-1-3 3 0,0 1-14 0,-2-10-3 15,-3-3 0-15,-6 3 0 0,3-3 5 0,0-4 8 16,-6-1-1-16,4 2-7 0,-7 0-1 0,1-1 13 16,-1 5 2-16,1 8 25 0,5 8 3 0,-2-1 21 15,-1-3 10-15,1 5 12 0,-1 5 0 0,3-2-1 0,3 7-22 16,-3-7-6-16,3 7-20 0,0 0-1 0,0 0 6 16,-8 21 13-16,11-4-6 0,-3 2-4 15,3 8 0-15,-3-1-8 0,2 1 8 0,4 5 6 0,0-1-11 16,2 0-1-16,0-2-10 0,1-3 0 0,-1 2-2 15,-2-1 5-15,2-4-13 0,3 2-19 0,-5-7-11 16,-1-3-22-16,1 1-6 0,-3-6-5 0,0 1-25 16,2-3-30-16,-2 0-25 0,0-3-21 0,-3-5-17 15,3 7-29-15,-3-7-44 0,0 0-81 0,0 0-328 16,0 0-703-16,0 0 311 0</inkml:trace>
          <inkml:trace contextRef="#ctx0" brushRef="#br0" timeOffset="102710.9919">-9093 1474 31 0,'0'0'110'0,"0"0"-13"0,0 0-9 16,0 0 3-16,0 0-3 0,0 0-11 0,0 0-13 16,0 0-5-16,0 0-7 0,0 0 12 0,0 0 2 15,0 0-6-15,0 0-8 0,0 0-5 0,0 0-9 16,0 0 12-16,0 0 11 0,0 0-11 0,0 0 3 15,0 0 4-15,0 0-7 0,0 0 4 0,0 0 14 16,0 0-10-16,0 0 5 0,0 0-9 0,0 0 1 16,0 0-1-16,0 0 9 0,0 0-2 0,0 0-5 15,0 0-6-15,0 0-9 0,0 0-2 0,0 0 8 16,0 0-2-16,0 0-6 0,0 0-5 0,0 0 2 16,0 0-1-16,0 0 6 0,0 0-1 0,0 0-1 0,0-9-3 15,0 9-8-15,0 0 1 0,0 0 0 0,0 0 7 16,0 0 3-16,0 0-8 0,0 0 5 0,0 0-18 15,0 0 4-15,0 0 1 0,0 0 3 0,0 0-3 16,0 0-7-16,0 0-5 0,0 0-2 0,0 0 2 16,0 0 7-16,0 0-2 0,0 0-5 0,0 0-4 15,0 0-2-15,0 0 5 0,0 0 6 0,0 0-1 16,0 0-3-16,0 0-7 0,0 0 1 0,0 0-2 16,0 0 5-16,0 0 4 0,0 0-3 0,0 0-7 15,0 0 2-15,0 0-2 0,-17 13 2 0,17-13 1 16,0 10 5-16,-2-5-6 0,2-5 2 0,-3 9-4 15,0-2 4-15,0 0 10 0,3-7 3 0,3 19-7 16,-6-15 0-16,3 4-7 0,0-8-1 0,0 15 7 16,3-5 9-16,-3 0-2 0,3-2-6 0,0 1-1 0,-1-1-1 15,1-2 0-15,3 2 9 0,2 3 3 16,-2-2-8-16,-3-3-4 0,2 0-1 0,1 1 1 16,2-1 4-16,1 3 5 0,-1-3-5 0,0-1-7 0,-2-2 0 15,0 2-4-15,-1-2 7 0,6 2 6 0,0 0-1 16,-8-3-13-16,8 1 3 0,-2-3-4 0,-9 0 5 15,11 3 3-15,3-3 3 0,-8 2-4 0,-6-2-3 16,16-5 0-16,-10 4-2 0,-6 1 10 0,14-4 8 16,-3 1 3-16,-5-2-8 0,2-1 2 0,-2-1-2 15,-1 3 5-15,-2-2 17 0,5-3-4 0,-5-1-10 16,0 0-2-16,3-1-2 0,-4-2-1 0,-2-2 8 16,0 6 3-16,3-3-6 0,-3 1-7 0,-3-2-1 15,3 1-2-15,-2 3 8 0,-4 0 4 0,6 9 15 16,0-10-21-16,0 3 3 0,0 7-5 0,-6-11 0 15,6 11 19-15,0-7-11 0,0 7-7 0,0 0-13 16,0-10-5-16,0 10-23 0,0 0-6 0,0 0-5 16,0 0-22-16,0 0-29 0,0 0-23 0,-2-4-17 0,2 4-8 15,0 0-10-15,0 0-31 0,0 0-19 16,0 0-32-16,8 18-22 0,-8-11-207 0,0-7-488 16,6 10 216-16</inkml:trace>
        </inkml:traceGroup>
        <inkml:traceGroup>
          <inkml:annotationXML>
            <emma:emma xmlns:emma="http://www.w3.org/2003/04/emma" version="1.0">
              <emma:interpretation id="{F433E3F2-2789-488A-8D59-8847A53C6F86}" emma:medium="tactile" emma:mode="ink">
                <msink:context xmlns:msink="http://schemas.microsoft.com/ink/2010/main" type="inkWord" rotatedBoundingBox="12446,7740 15945,7794 15936,8431 12436,8376"/>
              </emma:interpretation>
              <emma:one-of disjunction-type="recognition" id="oneOf8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108020.5507">-5876 1614 188 0,'3'-6'224'0,"-3"6"5"0,3-9 2 16,-3 9-3-16,0-7-2 0,0 7-14 0,5-8-4 15,-5 8-9-15,0 0-5 0,0 0 0 0,-5-10-10 16,5 10-12-16,0 0-34 0,-9-4-12 0,9 4-15 15,-13 5-7-15,1-1-1 0,4 1-6 0,-3 3-16 16,0-1-1-16,-3 5-6 0,-3 0-17 0,3 2 0 16,0 2 4-16,6-3-7 0,-1 2-18 0,1-4-7 15,2-1-7-15,1 2-5 0,-1-1 1 0,3 0-11 16,6-2-5-16,-3-2-16 0,0 0-7 0,0-7 1 16,6 12 7-16,-1-5 7 0,1-5-7 0,5-1-5 15,-11-1 1-15,17-3-1 0,-12 0 11 0,6-1 5 16,1-2 3-16,2-4-10 0,0-4 4 0,-3 0-6 15,0 1 8-15,-3 0 14 0,1 1 8 0,5-2-5 16,-3-1 2-16,-6 4 8 0,1 0 15 0,-3 5 9 0,-3 0 22 16,5 0-12-16,-2 2 6 0,-3 4-27 0,6-10-1 15,-6 10-7-15,0-5 15 0,0 5-17 0,0 0 0 16,11-2-7-16,-11 2 4 0,0 0-17 0,8 12 1 16,-2-7 0-16,0 2-7 0,-1 1-40 0,-2-2-7 15,3 2-33-15,-4 2-15 0,1 0-16 0,3 0-36 16,-1-2-39-16,-2-1-29 0,3 0-22 0,-6 0-18 15,0-7-33-15,2 11-168 0,-2-11-493 0,6 6 219 16</inkml:trace>
          <inkml:trace contextRef="#ctx0" brushRef="#br0" timeOffset="108516.5546">-5686 1663 14 0,'6'-3'224'16,"-3"-2"4"-16,0-3 6 0,-1-1 13 0,-2 9 7 16,0-10 10-16,0 10-4 0,3-5-17 0,-3 5-29 15,6-7-22-15,-6 7-38 0,0 0-8 0,0 0 1 16,0 0-20-16,0 0-18 0,0 0-16 0,14 9-12 15,-14-9-6-15,5 13 3 0,-2-2-7 0,3-3-9 16,-4-2-8-16,7 2-8 0,-6 2-12 0,-1-2 0 0,4 0 2 16,2-1-3-16,-5-2-9 0,0 0-1 15,-3-5-9-15,3 7 3 0,-3-7 17 0,3 8-5 0,-3-8-8 16,2 3 6-16,-2-3 3 0,0 0 0 0,0 0 21 16,0 0-19-16,0 0-10 0,0 0-14 0,0 0-2 15,3-19-3-15,-3 19-2 0,0-13 6 16,3 7-7-16,0-3-11 0,-3 0-4 0,3-1 13 15,-3 10-4-15,2-9 5 0,4 5 2 0,-6 4-10 0,3-9-7 16,-3 9-1-16,3-7 6 0,-3 7 2 0,8-3 8 16,-8 3-12-16,0 0 0 0,14 4 1 0,-11 0 3 15,5 1 7-15,0 3 7 0,1 0-5 0,-1-2 5 16,1-1-14-16,-4 2-1 0,1 0 2 0,-1 2 1 16,4-2 9-16,-4-2-13 0,1-2 4 0,-3 0-6 15,-3-3 6-15,5 10 5 0,1-6 4 0,0-2-1 16,-6-2-3-16,0 0-5 0,0 0-3 0,11-4 13 15,-11 4 3-15,14-10-4 0,-9 4-4 0,4-3-3 16,-4 1-3-16,4-1 7 0,-4-1 6 0,4 0-1 0,2 1-9 16,-8-3-3-16,5 1-1 0,-2 1-2 15,-1 3 25-15,1 0 0 0,-1 3-11 0,1-2-7 16,-1 2-1-16,-5 4-6 0,6-5 10 0,-6 5 0 16,11 0-3-16,-11 0-12 0,9 2-14 0,-9-2-8 15,8 7-10-15,-8-2-3 0,6 0-18 0,-1 0-25 16,-2 1-29-16,0-1-36 0,0 2-25 0,-1-1-26 0,1 1-35 15,3 1-192-15,-1-1-472 0,-2-3 209 0</inkml:trace>
          <inkml:trace contextRef="#ctx0" brushRef="#br0" timeOffset="109108.5604">-5127 1647 28 0,'0'0'180'0,"6"-4"-17"15,-6 4-15-15,6-5-10 0,-6 5-2 0,0 0-13 16,8 0-20-16,-8 0-9 0,11 0-14 0,-11 0-6 15,0 0-1-15,11 0 0 0,-11 0-11 0,9 4-7 16,-1-5-13-16,-8 1-1 0,0 0-1 0,11-3 8 16,-11 3 4-16,9 0 0 0,-9 0-8 0,8-6-1 0,-8 6 4 15,6-9 4-15,-6 9 8 0,2-7-9 0,-2 3-2 16,3-3-11-16,-3 7-4 0,3-16 0 16,-6 10 7-16,3 6 1 0,0-9-1 0,0 9-6 15,-3-9-7-15,3 9-4 0,-5-7 4 0,5 7 0 16,-9-2-2-16,9 2-7 0,0 0-2 0,0 0 2 0,-16 7 2 15,10-3 11-15,0 5 4 0,1-1 3 0,2 2 1 16,0-3-5-16,-2 1 2 0,2 3 5 0,0 1 2 16,3 0 1-16,0 0-7 0,3-3-10 0,0-2-2 15,2 3-2-15,-2 0 6 0,3-2 5 0,2 0 8 16,0-2-7-16,4-5 4 0,-1 4-3 0,-3-1-2 16,3-2 10-16,1 1 13 0,-4-1-14 0,6-4-3 15,-3-2-2-15,0-2-5 0,0 1 0 0,1-1 4 16,4-1 9-16,-4 0-18 0,-1-5 3 0,0 0-11 15,-5 2-5-15,2-1 8 0,0 0-1 0,3 3-3 16,-2-1-3-16,-6-6-4 0,5 4-3 0,-2 2-1 16,-1 0 9-16,-2 4 2 0,3 0-2 0,-1-2-2 15,-5 7-4-15,0-9-8 0,0 9 3 0,6-3-1 0,-6 3 9 16,8-1-14-16,-8 1 3 0,9-2-8 16,-9 2 2-16,8 5 8 0,-2-1 2 0,-1 0-7 15,1 0 1-15,-6-4-6 0,8 10-1 0,-5-3 7 0,2 0 5 16,4 1 8-16,-6-3-16 0,2 2-1 0,-2-2-1 15,-3-5 0-15,0 10 13 0,0-10-4 0,0 10 10 16,0-10 2-16,-8 7-1 0,-1-1-16 0,1-1 15 16,-1-1-2-16,1 3 2 0,-3-3-17 0,-3-2-6 15,3 1-21-15,0 0-18 0,-1 1-13 0,10 0-24 16,-10-1-32-16,4-3-37 0,2 2-46 16,-2-1-36-16,8-1-54 0,-17 3-191 0,12-3-519 0,5 0 229 15</inkml:trace>
          <inkml:trace contextRef="#ctx0" brushRef="#br0" timeOffset="109588.5781">-4665 1618 104 0,'0'-9'294'0,"2"-1"-25"16,4 1-24-16,-1 1-27 0,4 0-19 0,2 1-14 16,9 0-10-16,-4 4-8 0,7 1-6 0,5 2-15 15,0 1-23-15,-6 0-6 0,0 2-13 0,-2 4-8 16,-1 1-5-16,1 0-3 0,-3 3-15 0,0-4-9 15,-6 0-8-15,-3 1-6 0,-2-1 5 0,-1 2 3 16,-2 1 0-16,-3-2-8 0,0-8-8 0,-8 15-2 16,-1-6-3-16,-2 2 1 0,6-2-4 0,-7-2-25 15,4-3-15-15,-3 4-25 0,0-6-28 0,2 6-29 16,-2-2-47-16,6-4-49 0,5-2-54 0,-12 1-214 0,12-1-487 16,-11-2 215-16</inkml:trace>
          <inkml:trace contextRef="#ctx0" brushRef="#br0" timeOffset="109350.564">-4649 1528 213 0,'0'0'343'0,"0"0"-12"16,6-4-24-16,-6 4-45 0,0 0-34 0,0 0-20 15,0 0 0-15,0 0-1 0,8 11 7 0,-5-2-22 16,3 2 0-16,-6 1-3 0,5 4-2 0,-2 7 9 0,5 2-30 15,-5-1 8-15,0-1-26 0,0-4-1 0,-3 9 4 16,3-2-10-16,2 1-20 0,-2 1-9 16,3-8-13-16,-4 4-14 0,-2 2-11 0,0 1-5 0,0-1-33 15,3-1-30-15,-6-6-38 0,3-6-35 0,-2 2-32 16,-4-3-35-16,3-1-30 0,-2 0-58 16,2-2-65-16,0-2-65 0,-5-5-257 0,8-2-658 15,-14 0 291-15</inkml:trace>
          <inkml:trace contextRef="#ctx0" brushRef="#br0" timeOffset="110270.5723">-4165 1599 132 0,'3'-6'295'16,"-3"6"-13"-16,0-11-12 0,0 11-3 0,0 0 1 16,0-10-22-16,0 10-26 0,0-7-18 0,0 7-21 15,-6-8-16-15,6 8-12 0,-8-1-8 0,8 1-26 16,-14 0-12-16,14 0-9 0,-17 4-13 0,6 3 8 15,2 3-3-15,1-1-3 0,0-1-17 0,-1 0-1 16,-5 3-13-16,3 2-4 0,3 2 3 0,2-1 7 16,0-3-23-16,6-1-13 0,-2 2-7 0,-1-3 5 15,3 1-2-15,3 0-3 0,-1-1-8 0,7-1-9 16,-4-4-15-16,1 1 4 0,0-2-8 0,-6-3 9 16,14 5 2-16,-3-5 1 0,0-3-12 0,0-4 3 0,-2 2-5 15,-1-1 23-15,0 0-6 0,3-3 2 16,6-2-14-16,-6-3-2 0,1-1 3 0,-4 0 2 15,3 2 8-15,0 0-1 0,1 2-3 0,-1-4 2 16,-6 5-10-16,-2-1 1 0,0 3 7 0,2 5 6 0,-2-1-5 16,-3 4-4-16,9-7-5 0,-9 7-2 0,5-3 6 15,-5 3 16-15,0 0 9 0,11 12 0 0,-5-7-2 16,-6 0-5-16,0 6-2 0,3-1 20 0,0 1-3 16,-1 0 7-16,1 0-19 0,0 0 6 0,0 0-9 15,0 0 2-15,2 4 2 0,1-4 11 0,-1-1-11 16,1-3-5-16,-6-2-4 0,3 0-5 0,2 0 11 15,-2 0 4-15,3-3 5 0,-6-2 2 0,8 2-2 16,-8-2-4-16,11-2-5 0,-11 2 10 0,17-5 6 16,-9 0-15-16,4-1-12 0,-1-2-2 0,-3 0-15 15,1-2 0-15,5-4 0 0,2 1-6 0,-5 2-10 16,3-7-1-16,3-2-2 0,-6 6 0 0,-2-3 10 16,2 4 6-16,0-1 4 0,-8 4-1 0,3-1 10 15,-1 0 11-15,-2 3 7 0,-3 4 25 0,0 4 9 16,8-7-9-16,-8 1-1 0,0 6-4 0,3-7-9 15,-3 7 5-15,0 0 4 0,0 0-2 0,0 0 2 16,0 0-5-16,-8 21 6 0,-1-10-4 0,7 0 11 0,-1 8 14 16,3-7-15-16,-6 5 5 0,6-2-4 0,-5 1 8 15,5-1 1-15,2 2-7 0,1-2-6 0,-3-5-4 16,3 1-13-16,-3 0 11 0,3-1 5 0,2 0-5 16,4-1-9-16,-4-1-5 0,1-4-18 0,-1-1-5 15,1 2-16-15,0-3-14 0,-1 1-19 0,4-1-35 16,2-3-38-16,-11 1-48 0,14-4-57 0,-6 0-35 15,3-2-72-15,-2 0-199 0,8-3-588 0,-4-5 260 16</inkml:trace>
          <inkml:trace contextRef="#ctx0" brushRef="#br0" timeOffset="111083.2339">-3520 1532 63 0,'0'0'66'0,"0"0"-10"16,0 0-9-16,0 0-8 0,9 12-7 0,-9-12-17 16,0 0-6-16,0 0-11 0,0 0 6 0,0 0 9 15,3 7 11-15,-3-7 3 0,0 0 16 0,0 0 6 0,0 0 6 16,0 0 20-16,0 0 8 0,0 0-2 16,0 0 0-16,0 0 5 0,0 0-5 0,0 0 7 15,0 0 7-15,0 0-7 0,0 0-2 0,0 0-3 0,0 0-9 16,0 0 5-16,0 0 4 0,0 0 4 0,0 0 5 15,0 0 7-15,0 0-1 0,-3-23-2 0,3 23 1 16,0 0 8-16,0 0 1 0,-11-3-9 0,11 3-12 16,0 0-2-16,0 0-2 0,-17 4-4 0,11 2 11 15,1-2 6-15,-1 4-9 0,1 0 9 16,-1-1-7-16,-2 3-3 0,2-1 2 0,3 3 12 16,0 1-7-16,1-3-11 0,-1 1-13 0,3 0-2 0,0 2-12 15,0-1 1-15,0-1 8 0,5 0-15 0,1-3-5 16,0 0 7-16,-1 2-21 0,1-2-4 0,2-1-11 15,1-2-8-15,4-2-29 0,-4-1-6 0,2-2-17 16,-5 0-8-16,5 0 0 0,0 0-4 0,0-4-7 16,6-2-9-16,-9-5-7 0,1 5 1 0,-1-1 4 15,0-1 8-15,1-3 3 0,-1 2-1 0,1-8 0 16,2 4 8-16,-8 2 15 0,-1 1 21 0,1 3 18 16,3 0 20-16,-1 0 13 0,-2 2 10 0,-3 5 3 15,3-11-2-15,-3 11 6 0,3-5 1 0,-3 5-13 16,5-5-10-16,-5 5-3 0,0 0-4 0,0 0 2 0,0 0 3 15,0 0-1-15,6-2-10 0,-6 2 4 0,0 0-7 16,0 0 1-16,0 0 7 0,0 0 10 16,0 0-19-16,14 5-2 0,-14-5 0 0,0 0-1 0,0 0 13 15,0 0-2-15,0 0 27 0,0 0 1 16,6-3-3-16,-6 3-1 0,0 0-13 0,2-9 5 0,-2 9 6 16,0-9-15-16,0 9-9 0,0-13-11 0,0 13-13 15,-5-14 8-15,2 8 1 0,-3 1-9 0,6 5-6 16,-11-13 1-16,6 6-1 0,-7 5 4 0,1-2 5 15,6 3 7-15,5 1-4 0,-20 1 1 0,12 1 3 16,-6 2 4-16,0 5 13 0,0 2 16 0,8 0 10 16,-2 0-8-16,-1 0 15 0,4 1-7 0,-4 5 2 15,4-2 7-15,2 2 3 0,3 2 4 0,0-3-9 16,3-1-2-16,0-3 13 0,2 4 8 0,1-4-9 16,5 1-2-16,0 1-11 0,-2-6 0 0,-1 3 11 15,3-5 5-15,0 2-8 0,3-1-4 0,6-4-15 16,-6-2-4-16,5 2 6 0,-7-3 0 0,4 0 6 15,7 0-20-15,-1-4-8 0,-2-3-28 0,-4 2-15 16,1-1-29-16,3 1-34 0,-4-2-22 0,1 1-29 0,-3-1-37 16,-5 1-50-16,-1-2-60 0,0 0-52 0,-2 3-279 15,-3 0-672-15,0-1 298 0</inkml:trace>
          <inkml:trace contextRef="#ctx0" brushRef="#br0" timeOffset="107584.5488">-6614 1473 113 0,'0'0'170'0,"0"0"-13"0,0 0-3 15,0 0 11-15,0 0-1 0,0 0-1 0,0 0-3 16,0 0-6-16,-8-15-9 0,8 15-3 0,0 0-5 16,0 0-5-16,0 0-20 0,0 0-18 0,0 0-10 15,0 0 9-15,0 0 9 0,0 0 5 0,0 0-3 16,6 33-12-16,-9-24-1 0,3 3-14 0,5 4-2 15,-5 1-1-15,0 3-1 0,3-6-18 0,-3 4-5 16,3-2-8-16,-3-1-1 0,6 3 7 0,-4-1-6 0,-2-2-8 16,0-3-6-16,3-1-9 0,-6 1 5 15,3-1 2-15,3 1-1 0,-3-3-7 0,0-3-13 16,0-6-5-16,0 12-3 0,0-12 4 0,-3 8 1 0,3-8-9 16,0 0-10-16,0 0 3 0,6 7 1 0,-6-7-2 15,0 0-11-15,0 0-11 0,0 0-12 0,0 0 4 16,3-26 1-16,-3 15 3 0,0 0 0 0,0-5 1 15,3-10-3-15,-3 1 6 0,-3-2 1 0,0 0 14 16,3 1-2-16,3 1 4 0,0 2 2 0,-6 4 17 16,3 1 8-16,-3 4 19 0,6 4 3 0,2 1 2 15,-5 1-3-15,0 0 0 0,0 8-1 0,0-10 8 16,0 10-6-16,3-6-1 0,-3 6-1 0,6-3-1 16,-6 3 3-16,0 0 10 0,19 6 7 0,-8 0-8 15,1-1-4-15,-4 4-4 0,6 3-5 0,-3 1 7 16,9 6-3-16,-1 1 13 0,-5 2-13 0,3-1-13 15,3-2-8-15,-4 1 3 0,1-1 12 0,6 2-4 0,-1-3-11 16,-8-7 3-16,0 1 10 0,0 0-18 0,0 0 10 16,-3-2 3-16,0 0-3 0,-2-3-7 15,-4-3-1-15,1-1 5 0,-1 1 10 0,-2 1 14 0,6-2 18 16,-9-3 10-16,8 2 16 0,-8-2 14 0,0 0 9 16,0 0-15-16,11-5-3 0,-5 0-6 0,-1-6-7 15,-2 2-6-15,0-1 3 0,2-1-11 0,1-5-11 16,0-3-14-16,-1-7-16 0,-5-1-10 0,0 1 1 15,0 1-13-15,6-2-31 0,-6 1-15 0,-3 0 0 16,0 1-14-16,0 7-6 0,1 5 2 0,2 4 10 16,0-1-36-16,0 2-24 0,0 8-29 0,-6-11-34 15,6 11-10-15,0 0-15 0,0 0-6 0,0 0-9 16,0 0-21-16,0 0-31 0,0 0-155 0,6 31-467 16,2-17 207-16</inkml:trace>
        </inkml:traceGroup>
      </inkml:traceGroup>
    </inkml:traceGroup>
    <inkml:traceGroup>
      <inkml:annotationXML>
        <emma:emma xmlns:emma="http://www.w3.org/2003/04/emma" version="1.0">
          <emma:interpretation id="{32B116E0-C3C8-4B7D-A833-369D6CBBBE16}" emma:medium="tactile" emma:mode="ink">
            <msink:context xmlns:msink="http://schemas.microsoft.com/ink/2010/main" type="paragraph" rotatedBoundingBox="9804,8566 13348,8527 13355,9107 9811,91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2778E77-4823-4625-B12E-9D426039EAEC}" emma:medium="tactile" emma:mode="ink">
              <msink:context xmlns:msink="http://schemas.microsoft.com/ink/2010/main" type="line" rotatedBoundingBox="9804,8566 13348,8527 13355,9107 9811,9146"/>
            </emma:interpretation>
          </emma:emma>
        </inkml:annotationXML>
        <inkml:traceGroup>
          <inkml:annotationXML>
            <emma:emma xmlns:emma="http://www.w3.org/2003/04/emma" version="1.0">
              <emma:interpretation id="{65EE4FF8-BD3D-40ED-8C0B-A7344E767A5E}" emma:medium="tactile" emma:mode="ink">
                <msink:context xmlns:msink="http://schemas.microsoft.com/ink/2010/main" type="inkWord" rotatedBoundingBox="9804,8566 11015,8553 11020,9028 9810,9041"/>
              </emma:interpretation>
            </emma:emma>
          </inkml:annotationXML>
          <inkml:trace contextRef="#ctx0" brushRef="#br0" timeOffset="129234.6">-9205 2252 3 0,'-14'-17'119'0,"14"17"-13"16,0 0 16-16,0 0-18 0,-2-9-4 0,2 9 2 16,0 0-10-16,0 0 8 0,0 0 10 0,2-10 1 15,-2 10 0-15,0 0-5 0,0 0-5 0,3-5 2 16,-3 5 7-16,0 0 3 0,0 0-10 0,0 0-12 16,0 0-11-16,0 0-9 0,0 0-7 0,0 0 2 15,0 0-8-15,0 0-12 0,0 0-13 0,0 0-7 16,0 0 2-16,0 0 4 0,0 0-2 0,3 19-4 15,0-9-4-15,-3 1-3 0,-3 1-2 0,0 6 3 16,-2 5 4-16,2-2 0 0,3 2-4 0,0-5-8 0,-3 1-4 16,-2 5 2-16,-1 2 10 0,3-7-2 15,-2 7-8-15,5-12-3 0,0-2-3 0,0 1 0 16,-3-1 7-16,0-1 1 0,3 0-4 0,0-5-2 16,0-6-6-16,-3 12 2 0,0-8 9 0,3-4 3 0,0 0-3 15,3 12-3-15,-3-12-3 0,0 0-1 0,0 0 1 16,3 6 8-16,-3-6 3 0,6 3 1 15,8-4-5-15,2-2-3 0,1 1 2 0,3-2 12 0,2 3 1 16,6-2-3-16,0-1-11 0,-9-1-2 0,4 3-3 16,-6-1 7-16,2 1 2 0,3 0 0 15,-2-1-11-15,-6 1-7 0,3 0-10 0,-6 2-4 0,3-1-8 16,-3-1-13-16,0 2-18 0,-11 0-20 0,9-2-14 16,-9 2-11-16,8 0-13 0,-8 0-35 0,0 0-58 15,6-5-145-15,-6 5-381 0,0 0 168 0</inkml:trace>
          <inkml:trace contextRef="#ctx0" brushRef="#br0" timeOffset="129485.6012">-8939 2427 121 0,'0'0'154'0,"17"7"-5"0,-12-2-24 15,4 1-14-15,2-1-14 0,-3 0-11 0,1 2 8 16,5 4-1-16,2 0-20 0,-2-1-8 15,0 0-12-15,-5-2-10 0,2-1 5 0,-3 0 6 0,1 1-9 16,-1 1-6-16,-2-1-5 0,-4-2-1 0,-2 0 14 16,0-6 8-16,-2 16-1 0,-4-6-8 15,-2-1-7-15,-1-2-6 0,-7 2 0 0,4 1 0 0,-4 0 4 16,2 1-1-16,0-5-22 0,0-1-21 16,0 2-26-16,3-2-27 0,-1-1-11 0,4 2-33 15,2-2-31-15,6-4-121 0,-8 1-277 0,8-1 123 0</inkml:trace>
          <inkml:trace contextRef="#ctx0" brushRef="#br0" timeOffset="129933.6107">-8553 2506 50 0,'0'0'230'16,"0"0"-8"-16,0 0-6 0,8 3-25 0,-8-3-23 15,0 0-27-15,0 0-16 0,6 0-5 0,-6 0-6 16,8 3-12-16,-8-3-8 0,14 1-15 0,-6-2-13 0,-8 1 1 16,14-2-8-16,-8 1 0 0,-6 1-5 0,20-1-9 15,-12-3-5-15,-2 1-2 0,-1-2 7 0,-5 5 3 16,11-9-6-16,-11 5-5 0,6-4-5 0,-3-2-5 16,-3 3-3-16,0 7 3 0,-9-13 2 15,9 4-4-15,-5 1-6 0,-4 0-6 0,-2 1 1 0,0 3-2 16,-3 1 6-16,3 1-6 0,-6 1-4 0,-3 0-1 15,1 2-1-15,-3 2 0 0,5 2 9 0,-3 4-2 16,6-2 1-16,0 1-5 0,-3 3-5 0,4 0 2 16,-1 1 4-16,2-1 2 0,4 5-2 0,5-6-7 15,-5 3-1-15,8 2-1 0,0-2 2 0,0-1 8 16,5 4 2-16,4-2-7 0,-4-3 1 0,4-2-5 16,5 1 6-16,0 1-2 0,2 1 8 0,1-3-3 15,3-4-3-15,-3-2-4 0,2 1-2 0,-5 0 1 16,6-1 7-16,-9-1 0 0,8 0-10 0,-5-2-8 15,-2 0-10-15,-4-1-4 0,-8 1-2 0,17-2-6 16,-9-1-21-16,0 1-21 0,-5-1-18 0,3-2-20 0,-6 5-40 16,5-7-31-16,-2 2-36 0,0-1-113 15,-3 6-356-15,8-14 157 0</inkml:trace>
          <inkml:trace contextRef="#ctx0" brushRef="#br0" timeOffset="130367.6178">-8291 2487 209 0,'0'0'255'0,"0"0"-26"0,0 0-27 0,0 0-23 15,0 0-15-15,0 0-14 0,0 0-12 0,0 0-18 16,0 0-12-16,0 0-5 0,3 25-8 0,0-16 2 16,3 1-12-16,-1 1-9 0,1-1-14 0,-3-1-6 15,-1 2-5-15,-2-1 0 0,9 1 1 0,-6-1-5 16,2-1-13-16,-2-5-6 0,0 2-5 0,-3 0 4 15,0-6 7-15,5 10 2 0,-5-10 12 0,0 4 8 16,0-4 14-16,0 0 11 0,0 0 11 0,0 0-2 16,0 0-5-16,0 0-15 0,0 0-14 0,0 0-10 0,0 0-9 15,0 0-8-15,0-32 2 0,3 23-8 16,3-2-15-16,-3-4-5 0,-1 4-5 0,4 0 4 16,-1 1 4-16,4 2 1 0,-1 0-11 0,-2 0-4 15,2 1-3-15,-2 0 4 0,-1 5 5 0,4 0 1 0,2 0-1 16,0 1-6-16,-2 1-2 0,-9 0-3 0,14 4 8 15,-6 2 3-15,3 0 3 0,-3 1-7 0,-2-1 3 16,0 0-5-16,-1 2 0 0,-2 2 12 0,3 0 1 16,-4 0-5-16,4-3-1 0,-3-1-3 0,-6 3-8 15,3 1 0-15,0-10-7 0,3 14-7 0,0-8-19 16,-3-6-17-16,0 8-18 0,0-8-15 0,-3 9-13 16,3-9-20-16,3 7-7 0,-3-7-23 0,0 0-19 15,0 0-50-15,0 0-135 0,0 0-393 0,0 0 174 16</inkml:trace>
        </inkml:traceGroup>
        <inkml:traceGroup>
          <inkml:annotationXML>
            <emma:emma xmlns:emma="http://www.w3.org/2003/04/emma" version="1.0">
              <emma:interpretation id="{DA11DEF9-9268-44D9-BAAA-D0DC8F9B5A94}" emma:medium="tactile" emma:mode="ink">
                <msink:context xmlns:msink="http://schemas.microsoft.com/ink/2010/main" type="inkWord" rotatedBoundingBox="11172,8582 13349,8558 13355,9107 11178,9131"/>
              </emma:interpretation>
            </emma:emma>
          </inkml:annotationXML>
          <inkml:trace contextRef="#ctx0" brushRef="#br0" timeOffset="130580.6101">-7894 2240 61 0,'0'0'214'0,"0"0"-9"0,0 0-2 15,0 0-7-15,0 0-10 0,6 34-13 0,-3-16-18 16,-3-1-8-16,2 10-7 0,4 1-10 0,2-1-11 15,4-2-16-15,-7-1-12 0,4 2-10 0,-4 0-4 0,1-1 0 16,2 0-9-16,-2 1-7 0,-3-10-16 0,-1 1-15 16,-2 1-22-16,0-3-11 0,0-3-24 0,0 5-29 15,0-5-31-15,-5 1-37 0,2-6-17 0,-3-2-37 16,4 2-148-16,-4-4-353 0,6-3 156 0</inkml:trace>
          <inkml:trace contextRef="#ctx0" brushRef="#br0" timeOffset="131343.6168">-7824 2538 143 0,'0'0'245'16,"0"0"-28"-16,9-5-23 0,-4 1-23 0,1 1-13 15,-6 3-11-15,14-2-14 0,0 0-10 0,0 0-18 16,0-1-9-16,-3 2-12 0,3 1-8 0,0 0 0 16,3 1-9-16,-1-1-10 0,-2 2-9 0,-3-4-6 15,-2 0-3-15,2 2 4 0,-3 1-4 0,1-1-4 16,-1-2-6-16,-8 2-5 0,9-6-4 0,-9 6-1 15,8-6 3-15,-2 2-4 0,-6 4-7 0,2-11-3 0,1 7-3 16,-3 4 1-16,-8-12 5 0,5 7-6 0,3 5 0 16,-11-9 2-16,2 4-3 0,1 1-10 15,0 3 10-15,-4 0 6 0,1 3 0 0,3-2-5 16,-3 2-4-16,0 2 4 0,-6 4 1 0,3 1 7 0,3 2 3 16,2-1 1-16,4 0-8 0,-4 0-2 0,4 0 2 15,2 1-2-15,-3 4 7 0,6-3-2 0,6 0-6 16,-6-2 2-16,5 1-6 0,1-1 3 0,2-1 3 15,-2-2-1-15,5 0 7 0,3-3-1 0,-5 0 9 16,5-2-3-16,-3 0 2 0,0-2 6 0,0-2 8 16,3 0 0-16,3-5-6 0,-6-1 6 0,-3 1 3 15,4-2 10-15,-1 1 4 0,0-3 6 0,0-2-15 16,3-2-3-16,-3 0-6 0,-5 2 0 0,-1 1 7 16,1 2 3-16,2 1-3 0,1-1-6 0,-1 1 0 15,-5 2-7-15,0 1-5 0,-3 6 1 0,5-7-1 16,1 4-3-16,0 0-3 0,2 1-10 0,-8 2-5 15,14 2 1-15,-6 3 8 0,6 2-1 0,-5-1-9 0,-1 0-5 16,0 2-2-16,1 2 1 0,2 4 0 16,-3-1 4-16,4 0-11 0,-7-2-9 0,-2-3-2 15,0 3 1-15,2-2 8 0,-2 0 3 0,3 0 6 16,-4-4-5-16,-2-5-10 0,3 6 8 0,-3-6 4 0,0 8 16 16,0-8 13-16,3 5 7 0,-3-5 8 15,0 0-6-15,0 0-8 0,0 0 0 0,0 0 6 16,0 0-7-16,8-22-14 0,-5 13-10 0,0-2-18 0,0 1-5 15,2-1 7-15,1 1-10 0,5-4-7 0,-2 0-7 16,2-1-2-16,-6 6 3 0,4 1 10 0,-1 1 5 16,1 1 0-16,-1-1-3 0,0 0-6 0,-2 0 4 15,-1 4 7-15,1-1 9 0,0 2 0 0,-6 2 1 16,14-4-3-16,-12 1-3 0,-2 3 3 0,9-3 3 16,-9 3 6-16,0 0-2 0,14 4 3 0,-14-4 2 15,5 3 7-15,-5-3 14 0,6 10 14 0,0-2 14 16,-1 0 0-16,1 2 1 0,-3-2-1 0,2 3 4 15,-2 1-5-15,2 5 11 0,1-2 0 0,2 2-11 16,-5-3-3-16,3 2-11 0,-3-1-6 0,-1 2 4 16,1-2 9-16,3 3 11 0,-3 0-35 0,-3-3-23 15,0-4-7-15,0 0-28 0,-6-1-18 0,6 1-17 16,-6 5-30-16,4-7-38 0,-7-1-52 0,4-3-31 16,-4 0-239-16,1-3-510 0,8-2 226 0</inkml:trace>
          <inkml:trace contextRef="#ctx0" brushRef="#br0" timeOffset="131586.6188">-7139 2441 246 0,'0'0'235'16,"3"-7"-18"-16,-3 7-18 0,0 0-20 0,8-3-10 0,-8 3-15 16,20 1-10-16,-9 1-15 0,0 2-10 0,3 1-6 15,3 0-9-15,0 2-18 0,-6-3-10 0,0 2-8 16,0 1-4-16,-5 1 1 0,2-1-7 0,0 0-8 15,-5 2-7-15,0-4-9 0,-3 1 3 0,0-6 3 16,-6 14 1-16,4-4 0 0,-4-3-7 0,3-1-9 16,-5 0-3-16,-3 0-7 0,2 1-7 0,1 0-20 15,2-2-17-15,1-1-39 0,-1 0-28 0,1-2-38 16,5-2-25-16,-12 4-54 0,12-4-138 0,0 0-380 16,0 0 168-16</inkml:trace>
          <inkml:trace contextRef="#ctx0" brushRef="#br0" timeOffset="132098.7872">-6960 2472 74 0,'0'0'238'16,"8"-2"-11"-16,-8 2-15 0,9-5-24 0,-9 5-9 15,8-1-6-15,-8 1-17 0,11 1-13 16,-2 2-16-16,-9-3-15 0,14 3-10 0,-6 2-1 16,0-1-10-16,1 3-12 0,2 0-12 0,-6-3-7 0,4 4-10 15,-4-1-3-15,-2-3 3 0,3 3-5 0,-3 0-5 16,2-3-9-16,-2-1-8 0,-3-3-3 15,3 8 8-15,-3-8-1 0,5 10 0 0,-5-10-6 0,3 3 1 16,-3-3 17-16,0 0 5 0,0 0 6 0,0 0-1 16,0 0-10-16,0 0-7 0,0 0-10 0,0 0-12 15,9-19-8-15,-7 10-1 0,1 0-10 0,6 0-12 16,-4-2-6-16,4 0-6 0,-4 2-3 0,3-2 9 16,-2 4 4-16,2 0 3 0,1 0-7 0,-4 2-2 15,1 0 3-15,-6 5 5 0,8-4 6 0,1 3 3 16,2 0-1-16,-11 1-2 0,11 1 3 0,-11-1 2 15,11 6 8-15,-2 0 2 0,2 1-1 0,-3-1-8 16,3 0 4-16,-2 1 2 0,2 2 0 0,-3-1 9 16,4 0 1-16,-4-1-5 0,3 0-6 0,-5-3 1 0,-1 0 1 15,7 0 12-15,-4 3 2 0,-3-4-6 0,1-1 4 16,-6-2 5-16,11 2 7 0,-11-2 3 16,9 0 2-16,-9 0 1 0,14-4-10 0,-9-2-5 0,1 2-4 15,-1-3 3-15,4 0 5 0,-1 1 1 0,-2-1-8 16,2-1-3-16,-2-1-3 0,-1 0 2 0,4 3 6 15,-7 2 12-15,4 0 6 0,0 0-7 16,-6 4-5-16,8-7-7 0,-8 7-1 0,0 0 11 0,8-1 3 16,-8 1 1-16,9 5-9 0,-9-5-4 0,8 4-3 15,-2 1-1-15,-1 2 10 0,4 0-5 0,-1 2-18 16,1-2-30-16,-7-2-29 0,7 4-35 0,-1 1-36 16,0-2-60-16,4 0-250 0,-1-1-480 0,-3-2 212 15</inkml:trace>
          <inkml:trace contextRef="#ctx0" brushRef="#br0" timeOffset="133414.7882">-6161 2435 18 0,'0'0'149'0,"0"0"-10"0,0 0-12 0,0 0-15 16,0 0 0-16,0 0 6 0,0 0-1 0,0 0-5 15,0 0-7-15,0 0-4 0,0 0-5 0,0 0 3 16,0 0 3-16,0 0-8 0,0 0-3 0,0 0-10 16,0 0-2-16,0 0 1 0,0 0 2 0,0 0-7 15,0 0-8-15,0 0-10 0,0 0-10 0,0 0-1 16,0 0 3-16,0 0 0 0,0 0-9 0,0 0-3 16,0 0-4-16,0 0 7 0,0 0 0 0,0 0 6 15,0 0 3-15,0 0-5 0,0 0-1 0,0 0-5 16,0 0 0-16,0 0 3 0,0 0 7 0,0 0-10 15,0 0 3-15,0 0-14 0,0 0-3 0,0 0 5 0,0 0-1 16,0 0-3-16,0 0-4 0,0 0-7 16,0 0 2-16,0 0 1 0,0 0 5 0,0 0-2 15,0 0-5-15,0 0-5 0,0 0-5 0,0 0 2 0,0 0 10 16,0 0-1-16,0 0-4 0,0 0-10 16,0 0-2-16,0 0 0 0,0 0 9 0,0 0 1 0,-25-6-4 15,25 6-8-15,-6-1 8 0,6 1-10 0,-14 0 4 16,14 0 2-16,-8 0 5 0,8 0-10 0,-14-1 0 15,14 1-4-15,-14 1-1 0,9 2 16 0,5-3-7 16,-9 4-6-16,9-4-6 0,-11 4 3 0,5-2-1 16,6-2 9-16,-5 7-2 0,5-7-5 0,0 5-1 15,0-5-2-15,-6 4 5 0,6-4 0 0,0 0 7 16,0 0-4-16,6 13-2 0,-6-13-1 0,8 3-4 16,-5 1 11-16,5-1 3 0,1 1-6 0,2-1 0 15,-5 1-3-15,2-3-1 0,-2 3 4 0,5-1 8 16,0 3-7-16,0-1-3 0,0-2-4 0,-2 1 1 0,-1-1 5 15,-2 3 8-15,2-1-1 0,3-1-8 0,-5-1-3 16,-1 0-3-16,-5-3 1 0,6 7 6 16,-3-1 1-16,-3-6-1 0,8 5-5 0,-8-5-1 0,0 0 1 15,0 0 8-15,0 0 3 0,-11 14-2 0,11-14-3 16,-11 2-4-16,2 0 4 0,-2 1-3 0,3-1 9 16,8-2 5-16,-11 3-12 0,2-2 1 0,9-1-5 15,-14 0 6-15,9 3 5 0,5-3 6 0,-9 2-9 16,9-2-4-16,0 0-14 0,-11-1-14 0,11 1-6 15,0 0-18-15,-8 1-23 0,8-1-28 0,0 0-31 16,0 0-26-16,0 0-36 0,0 0-214 0,0 0-446 16,-9-5 197-16</inkml:trace>
          <inkml:trace contextRef="#ctx0" brushRef="#br0" timeOffset="134122.796">-6228 2213 197 0,'-5'-2'194'16,"5"2"-19"-16,-17-2-19 0,17 2-34 0,-6 4-35 0,6-4-43 15,-5 6-53-15,5-6-66 0,-12 6-74 16,10-3-161-16,2-3 72 0</inkml:trace>
          <inkml:trace contextRef="#ctx0" brushRef="#br0" timeOffset="133976.796">-5853 2455 164 0,'-9'3'225'0,"9"-3"-23"0,0 0-25 0,0 0-22 16,0 0-15-16,0 0-11 0,0 0-7 0,0 0-14 15,0 0-16-15,20 1-16 0,-20-1-5 0,0 0-2 16,17 0-2-16,-17 0-4 0,11-1-8 0,-11 1-13 15,14-4-6-15,-9 2 3 0,-5 2 1 0,6-4-1 0,-6 4-12 16,8-5 0-16,-2 0-5 0,-6 5-3 16,3-9 2-16,-3 9 7 0,0 0-1 0,-3-11-9 15,3 11-4-15,-3-8-6 0,3 8 4 0,-14-4 8 16,14 4-8-16,-11-3-3 0,3 3-4 0,-1-1 2 0,-5 3 6 16,3 0 12-16,0 5-1 0,0-2 2 0,2 1 4 15,-2 2-1-15,3-1 6 0,-1 2 9 16,4 2 2-16,-1 0-1 0,3-1-12 0,1-3 5 0,-1 4-2 15,6 0 7-15,-1 0 3 0,4 0 4 0,2-1-2 16,-2-4-5-16,5 3-6 0,0-1 3 16,-2-2 3-16,2 1 2 0,0-2-11 0,6-3-6 0,-3-1-1 15,-3-1-8-15,0 1-16 0,3 0-7 0,0-1-27 16,-6-1-29-16,4-3-35 0,-4 0-37 0,-2-2-32 16,2 2-29-16,-2-4-55 0,-4-1-151 0,-2-4-432 15,-2 1 193-15</inkml:trace>
        </inkml:traceGroup>
      </inkml:traceGroup>
    </inkml:traceGroup>
    <inkml:traceGroup>
      <inkml:annotationXML>
        <emma:emma xmlns:emma="http://www.w3.org/2003/04/emma" version="1.0">
          <emma:interpretation id="{15B439ED-E9B4-4D1E-93FB-17EA59F0E741}" emma:medium="tactile" emma:mode="ink">
            <msink:context xmlns:msink="http://schemas.microsoft.com/ink/2010/main" type="paragraph" rotatedBoundingBox="11676,9251 14016,9044 14060,9542 11720,974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4DC25C1-ACED-46A9-B3DE-D4B3EDA6443E}" emma:medium="tactile" emma:mode="ink">
              <msink:context xmlns:msink="http://schemas.microsoft.com/ink/2010/main" type="inkBullet" rotatedBoundingBox="11685,9353 12399,9290 12434,9685 11720,9748"/>
            </emma:interpretation>
            <emma:one-of disjunction-type="recognition" id="oneOf9">
              <emma:interpretation id="interp9" emma:lang="" emma:confidence="0">
                <emma:literal>↳</emma:literal>
              </emma:interpretation>
            </emma:one-of>
          </emma:emma>
        </inkml:annotationXML>
        <inkml:trace contextRef="#ctx0" brushRef="#br0" timeOffset="135054.804">-7354 2996 16 0,'0'0'247'0,"0"0"-15"0,0 0-14 0,0 0-30 16,0 0-20-16,0 0-8 0,0 0-13 16,0 0-19-16,0 0-15 0,0 0-16 0,0 0-6 0,0 0 4 15,5 16-4-15,-2-6-11 0,-3-1-6 0,0 0-4 16,-3 0-4-16,3 2-1 0,0 0 0 0,3 2-4 15,-3-3-15-15,-3 1-5 0,-2 1-3 16,5-1 4-16,0 1 0 0,-3-2-8 0,3-1-7 16,-3-2-7-16,3 0 2 0,-3 2 2 0,3-2 1 0,0-7-1 15,3 10-9-15,-3-10-4 0,-3 8 0 0,3-8 8 16,0 0 2-16,3 8 5 0,-3-8 3 0,9 2 0 16,-9-2 5-16,8 1 10 0,6-1-2 0,3-1-2 15,2-2-3-15,4-1-5 0,5-1 4 0,-1 3-5 16,7-1 7-16,2-1-9 0,1 1-2 0,-4-1-9 15,1 4-1-15,-1-2 6 0,-2 2 1 0,3 0-4 16,-4-1-11-16,1-3 0 0,-11 4-6 0,2 0 8 16,-2 2-3-16,-4-2 6 0,7 0-5 0,-12-2-5 0,-3 1-2 15,1 0 1-15,-9 1 17 0,11 0 14 0,-11 0-7 16,11-1 2-16,-11 1 8 0,8-2 6 16,-8 2 14-16,0 0 5 0,9 0-15 0,-9 0-1 0,0 0-11 15,5-7-5-15,-5 7 4 0,0 0 16 0,6-4-24 16,-3-1-1-16,-3 5-8 0,0 0-13 0,3-9 11 15,-3 9 5-15,2-7-9 0,-2 7-14 0,0 0 1 16,-8-17 7-16,2 11-2 0,1-3 4 0,2 4-9 16,-3-4-2-16,-2 0 3 0,0 1-2 0,-1 4 12 15,4-1 7-15,-1 0 2 0,0-2-5 0,1 3 10 16,-1 1-13-16,6 3 12 0,-8-2 3 0,8 2-3 16,0 0-22-16,-3-7-1 0,3 7-9 0,0 0 1 15,0 0 6-15,0 0 1 0,0 0-3 0,0 0 1 16,0 0-9-16,11 19 9 0,-2-12 10 0,-1 1-3 15,3-1 0-15,-2-1-10 0,-1 1-1 0,0-1 21 16,4 2-13-16,-1 3 7 0,-3-4 1 0,1-1-16 16,-4 0-5-16,4 3 1 0,-7-4 6 0,4 1 6 15,2 1-12-15,-8-2 5 0,3 1-10 0,-3-6 7 16,3 13 17-16,0-6-3 0,-3 3-9 0,0-4 0 16,0-6 0-16,-9 14 6 0,4-3 9 0,-1-4 10 0,1 2-16 15,-4-2-3-15,1 0 3 0,-1 0-7 0,-2 0 11 16,3 2 14-16,-1-4-23 0,-2-1 15 0,3 3-16 15,-3 0-6-15,-1-4 4 0,4 2-23 0,0-1-22 16,2-1-29-16,-2 0-26 0,-1 0-33 0,-2 2-32 16,6-2-57-16,5-3-63 0,-14 1-259 0,14-1-591 15,-14-2 261-15</inkml:trace>
      </inkml:traceGroup>
      <inkml:traceGroup>
        <inkml:annotationXML>
          <emma:emma xmlns:emma="http://www.w3.org/2003/04/emma" version="1.0">
            <emma:interpretation id="{16D52D52-0336-4DC3-93CB-BB50C59E4BD9}" emma:medium="tactile" emma:mode="ink">
              <msink:context xmlns:msink="http://schemas.microsoft.com/ink/2010/main" type="line" rotatedBoundingBox="12745,9156 14016,9044 14059,9528 12788,9640"/>
            </emma:interpretation>
          </emma:emma>
        </inkml:annotationXML>
        <inkml:traceGroup>
          <inkml:annotationXML>
            <emma:emma xmlns:emma="http://www.w3.org/2003/04/emma" version="1.0">
              <emma:interpretation id="{5FB17EC8-8BAE-40C9-97B7-83E9EB892220}" emma:medium="tactile" emma:mode="ink">
                <msink:context xmlns:msink="http://schemas.microsoft.com/ink/2010/main" type="inkWord" rotatedBoundingBox="12745,9156 14016,9044 14059,9528 12788,9640"/>
              </emma:interpretation>
              <emma:one-of disjunction-type="recognition" id="oneOf10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136777.1199">-6124 3048 184 0,'0'0'179'0,"0"0"-6"16,0 0-8-16,0 0-16 0,0 0-13 0,0 0-16 15,0 0-7-15,0 0 2 0,0 0-8 0,0 0-10 16,0 0-17-16,0 0-11 0,0 0-1 0,0 0-2 16,0 0-5-16,0 0-5 0,0 0-20 0,0 0 6 0,0 0-3 15,0 0 9-15,0 0-2 0,0 0-3 16,11-6-5-16,-11 6-5 0,0 0 4 0,0 0 14 15,3-6-4-15,-3 6-2 0,5-3-11 0,-5 3 0 0,0 0 2 16,0-11 7-16,0 11-1 0,3-6-8 0,-3 6-6 16,0-10-4-16,0 10 0 0,0 0 4 0,-3-12 0 15,3 12-11-15,-3-5-10 0,3 5 3 0,-8-8 0 16,8 8 0-16,-8-1-4 0,8 1-9 0,-12-1-9 16,4 1 1-16,8 0 9 0,-20 4 1 0,12 0-1 15,-3 0-4-15,0-1-6 0,-1 2 6 0,1 1 5 16,6 1 0-16,-1 1-6 0,1-5-6 0,-1 1 5 15,0 2-3-15,4-1 9 0,2-5 1 0,-3 12-7 16,3-12-3-16,3 9 2 0,-3-9 13 0,5 10 0 16,6-4 2-16,-2-1-6 0,2 0-6 0,0 0 9 15,-3 1 7-15,6-1 0 0,-2 2-5 0,4-3-4 16,-4 1-4-16,-1 0 1 0,0 1 9 0,0 0-1 16,0-2-1-16,3 1-4 0,-5 0-2 0,-4-1 1 0,4 0 6 15,-1 3 1-15,-2-4-6 0,-1 1-6 16,-5-4 4-16,6 7 5 0,-3-3 4 0,-3-4-2 0,5 8-2 15,-5-8-8-15,-3 9 7 0,3-9 8 0,-8 11 6 16,2-6-3-16,1 0-3 0,-4 0-5 0,-2 1-2 16,0-1 10-16,-3 0 1 0,3-1-5 0,-3-1-3 15,3-2-2-15,-9 0 5 0,6 1 9 0,3 1 5 16,0-3-3-16,-3-1-2 0,3-1-1 0,0 2 4 16,-1-3 3-16,4 2 3 0,2-2-10 0,-2 1-2 15,8 2-9-15,-11-4 6 0,11 4-15 0,-9-2-15 16,9 2-27-16,-5-6-28 0,5 6-18 0,-6-4-33 15,6 4-38-15,0 0-35 0,0 0-215 0,6-17-443 16,-1 12 196-16</inkml:trace>
          <inkml:trace contextRef="#ctx0" brushRef="#br0" timeOffset="137045.1207">-5929 2999 70 0,'0'0'222'0,"0"0"-23"16,3-5-17-16,-3 5-10 0,0 0-10 0,0 0-12 15,0 0-14-15,0 0-8 0,14 10-1 0,-11-4 6 16,0 2-5-16,5 1-14 0,-5-2-10 0,2 1-7 16,-2 2-2-16,0 2 0 0,2-1-8 0,1 0-11 15,0-1-8-15,-4 0-13 0,1 1 0 0,0 5 1 16,0-6-1-16,2-1-15 0,-5-2-8 0,3 1-14 0,-3 2-13 15,0-2-11-15,0-8-23 0,0 13-25 16,0-8-34-16,0-5-23 0,-3 8-15 0,3-8-38 16,-2 7-217-16,2-7-412 0,0 0 182 0</inkml:trace>
          <inkml:trace contextRef="#ctx0" brushRef="#br0" timeOffset="138435.1408">-5719 2841 25 0,'-14'3'148'16,"14"-3"-3"-16,-6 4-5 0,6-4-22 0,-3 9-13 15,3-9-15-15,-2 7 0 0,2-7 0 0,-3 9-14 16,3-3-12-16,0-6-8 0,0 0-9 0,0 0 3 15,0 12 3-15,0-12-7 0,3 6-15 0,-3-6 3 16,0 0 7-16,0 0 13 0,5 2 16 0,-5-2-2 16,0 0-8-16,0 0-9 0,0 0-1 0,14-12 6 15,-11 8 2-15,0-1-8 0,-3 5 3 0,5-9-9 0,-5 9 5 16,0-11 9-16,0 11 8 0,3-10-5 0,-3 10-6 16,0 0-1-16,-5-13-5 0,5 13-4 0,-6-5 6 15,6 5-13-15,-8-1-7 0,8 1-10 0,-14-2 3 16,2 3 5-16,7 3-8 0,5-4-3 0,-11 5-6 15,5-3-8-15,1 1-2 0,5-3 3 0,-9 9-8 16,9-9-23-16,-3 7-18 0,3-7-22 0,-2 7-10 16,2-7-19-16,0 0-48 0,5 9-37 0,-5-9-175 15,0 0-382-15,9 4 169 0</inkml:trace>
          <inkml:trace contextRef="#ctx0" brushRef="#br0" timeOffset="137419.1254">-5641 2742 32 0,'0'0'215'0,"0"0"-20"15,0 0-10-15,6 18-13 0,-6-10-1 0,2 5 0 16,4 3-9-16,-3 3-11 0,0 0-1 0,-1 1-23 16,-2 5-6-16,3 3-2 0,6 0-5 0,-4 1-14 15,-5-9-16-15,3 4-11 0,-3 2-2 0,-3-1-2 16,9 0 0-16,-6-7-14 0,0-2-10 0,-3-4-24 15,0 4-18-15,0 0-12 0,3 1-31 0,-5-5-37 16,2-4-43-16,-3 1-23 0,4-3-41 0,-1 2-167 16,0-3-380-16,3-5 170 0</inkml:trace>
          <inkml:trace contextRef="#ctx0" brushRef="#br0" timeOffset="137917.1326">-5596 3031 161 0,'0'0'209'0,"3"-4"-29"16,-3 4-18-16,8-5-10 0,0 3-14 0,4 2-17 0,-1-2-16 16,0 1-21-16,0 0-13 0,3 0 0 0,3 2-20 15,2-1-16-15,-2 2-15 0,3-3-12 0,-9 1 6 16,0 1 2-16,6 3-11 0,-6-3 0 0,0-1 1 16,-2 0 1-16,-9 0 1 0,11 2 4 0,-6-2 2 15,-5 0 0-15,9 0-5 0,-9 0 12 0,0 0 9 16,11 2 2-16,-11-2 1 0,6 0-3 0,-6 0-10 15,0 0 8-15,13 0 4 0,-13 0-7 0,12 3-8 16,-7-2-3-16,-5-1-1 0,11 2 6 0,-5 0-1 0,2-1 6 16,4 3-16-16,-7-3-1 0,4 0 2 15,-1 0 5-15,0 1-6 0,1 0 4 0,-9-2-7 16,14 0 4-16,-14 0 12 0,8-2 14 0,-8 2 4 0,11-5-6 16,-5 0 4-16,-3-1-5 0,-1 0 0 0,1-1 3 15,0 1-3-15,0-1-10 0,-3-4-2 0,0 4 2 16,0 7 6-16,0-16 6 0,0 16 4 0,-3-9-8 15,0 4 2-15,3 5 0 0,-5-8 3 0,5 8-3 16,-6-4-4-16,6 4-5 0,0 0-4 0,0 0 4 16,-22 12 6-16,13-7-1 0,7 3 1 0,-4 2-4 15,0-1-2-15,4 1-1 0,-1 2 8 0,3-1 5 16,3 3-1-16,-1-3-2 0,1 1-1 0,3-1 0 16,-1 0 10-16,6 3-5 0,1-2 6 0,-1-5-14 0,-3 0 3 15,6 0-9-15,-3-2 6 0,1 1 4 16,4-2-16-16,-2-2-14 0,0-2-18 0,-3 2-14 15,1-2-12-15,2 2-26 0,-3-4-35 0,0-2-34 0,-5-2-40 16,-1 1-24-16,1-3-64 0,-3 1-137 0,2-3-435 16,-5-2 193-16</inkml:trace>
        </inkml:traceGroup>
      </inkml:traceGroup>
    </inkml:traceGroup>
    <inkml:traceGroup>
      <inkml:annotationXML>
        <emma:emma xmlns:emma="http://www.w3.org/2003/04/emma" version="1.0">
          <emma:interpretation id="{D0C06CDB-E5D0-4E2C-920E-41026EF86FF3}" emma:medium="tactile" emma:mode="ink">
            <msink:context xmlns:msink="http://schemas.microsoft.com/ink/2010/main" type="paragraph" rotatedBoundingBox="13446,9708 15737,9826 15714,10275 13423,10156" alignmentLevel="4"/>
          </emma:interpretation>
        </emma:emma>
      </inkml:annotationXML>
      <inkml:traceGroup>
        <inkml:annotationXML>
          <emma:emma xmlns:emma="http://www.w3.org/2003/04/emma" version="1.0">
            <emma:interpretation id="{34D881AD-D3BE-4F9E-BC5A-AC133338BD23}" emma:medium="tactile" emma:mode="ink">
              <msink:context xmlns:msink="http://schemas.microsoft.com/ink/2010/main" type="inkBullet" rotatedBoundingBox="13443,9771 14181,9810 14161,10195 13423,10156"/>
            </emma:interpretation>
            <emma:one-of disjunction-type="recognition" id="oneOf11">
              <emma:interpretation id="interp11" emma:lang="" emma:confidence="0">
                <emma:literal>↳</emma:literal>
              </emma:interpretation>
            </emma:one-of>
          </emma:emma>
        </inkml:annotationXML>
        <inkml:trace contextRef="#ctx0" brushRef="#br0" timeOffset="139509.4963">-5624 3428 16 0,'0'0'195'16,"0"-11"-10"-16,0 11-10 0,0 0-20 0,0 0-14 15,0 0-20-15,0 0-15 0,0 0-18 0,0 0 7 0,0 0-4 16,0 0-19-16,0 0-10 0,0 0-3 15,5 22 2-15,-5-11 1 0,3 0-6 0,0 0-5 0,-3-2-8 16,3 3 2-16,0 4 7 0,2 0-8 0,-5 1-6 16,3-5-4-16,-6 3-9 0,3 1 9 0,0-3-1 15,3 2-4-15,-3-2-5 0,-3-2-11 0,3-3 10 16,0 2 7-16,0 1-2 0,3-3-7 0,-3-1-10 16,0-7 3-16,0 8-4 0,0-8 17 0,0 9-6 15,0-9 2-15,3 5-10 0,-3-5 0 0,0 0 8 16,5 4 12-16,1-1-1 0,-6-3-7 0,20-5-6 15,-9 3 1-15,3-1 2 0,5-1 2 0,9 0-1 16,0-1-11-16,-3 0-1 0,0-1-3 0,6 4 7 0,-3-1 2 16,3 2-4-16,0-1-6 0,-3-2-9 15,-9 1 8-15,1-1 8 0,2 3-5 0,-2 2-7 16,-4-4-6-16,1 1-2 0,-3 2-2 0,-3 0-1 0,1 2-12 16,-1-1-5-16,0-4-24 0,-6 0-11 0,-5 3-17 15,12 0-8-15,-12 0-18 0,11 3-17 0,-11-3-6 16,5-4-13-16,-5 4-14 0,0 0-143 0,0 0-320 15,0 0 143-15</inkml:trace>
        <inkml:trace contextRef="#ctx0" brushRef="#br0" timeOffset="139772.4951">-5149 3507 52 0,'0'0'234'0,"0"0"-27"0,-3-6-25 0,3 6-20 16,0 0-8-16,0 0-16 0,0 0-14 0,0 0-12 15,23 11-12-15,-12-6-4 0,0 2-4 0,6 3-5 0,-3 2-9 16,8 3-16-16,-2-5-5 0,-6 1-8 0,2 2 0 16,-2 2 4-16,0-3-8 0,6 7-6 15,-6-8-14-15,-3 1 2 0,-3 2 2 0,1-3 3 0,-1-1-9 16,-5 1 8-16,0-2-3 0,-3 1 6 0,0 1 9 16,-6-1 2-16,6 1 2 0,-3-6-2 0,-2 4-8 15,-4-2 0-15,1 2 2 0,0-1-5 0,2-2-22 16,-5-1-18-16,2 2-23 0,-5-1-15 0,6-1-27 15,3-1-38-15,-1-1-56 0,-2-3-221 0,8 0-419 16,-17-5 186-16</inkml:trace>
      </inkml:traceGroup>
      <inkml:traceGroup>
        <inkml:annotationXML>
          <emma:emma xmlns:emma="http://www.w3.org/2003/04/emma" version="1.0">
            <emma:interpretation id="{D99DD525-623F-4B96-B893-D33297D96933}" emma:medium="tactile" emma:mode="ink">
              <msink:context xmlns:msink="http://schemas.microsoft.com/ink/2010/main" type="line" rotatedBoundingBox="14499,9762 15737,9826 15715,10247 14477,10183"/>
            </emma:interpretation>
          </emma:emma>
        </inkml:annotationXML>
        <inkml:traceGroup>
          <inkml:annotationXML>
            <emma:emma xmlns:emma="http://www.w3.org/2003/04/emma" version="1.0">
              <emma:interpretation id="{4B17C37C-CDD9-45AB-B315-4F75DA61CEB6}" emma:medium="tactile" emma:mode="ink">
                <msink:context xmlns:msink="http://schemas.microsoft.com/ink/2010/main" type="inkWord" rotatedBoundingBox="14499,9762 15737,9826 15715,10247 14477,10183"/>
              </emma:interpretation>
              <emma:one-of disjunction-type="recognition" id="oneOf12">
                <emma:interpretation id="interp12" emma:lang="" emma:confidence="0">
                  <emma:literal>in</emma:literal>
                </emma:interpretation>
                <emma:interpretation id="interp13" emma:lang="" emma:confidence="0">
                  <emma:literal>ire</emma:literal>
                </emma:interpretation>
                <emma:interpretation id="interp14" emma:lang="" emma:confidence="0">
                  <emma:literal>one</emma:literal>
                </emma:interpretation>
                <emma:interpretation id="interp15" emma:lang="" emma:confidence="0">
                  <emma:literal>me</emma:literal>
                </emma:interpretation>
                <emma:interpretation id="interp16" emma:lang="" emma:confidence="0">
                  <emma:literal>ice</emma:literal>
                </emma:interpretation>
              </emma:one-of>
            </emma:emma>
          </inkml:annotationXML>
          <inkml:trace contextRef="#ctx0" brushRef="#br0" timeOffset="141340.6608">-4576 3574 25 0,'0'0'124'0,"0"0"11"15,0 0-1-15,0 0-17 0,0 0 1 0,11-15-6 0,-11 15 7 16,0 0-2-16,0-11 5 0,0 11-4 15,3-5 1-15,-3 5-1 0,0 0-8 0,0 0 11 16,0-12 3-16,0 12-2 0,0 0-10 0,0 0-6 0,0-8-7 16,0 8-3-16,0 0-8 0,0 0-13 0,0 0-13 15,0 0-14-15,0 0-6 0,0 0 5 0,0 0-6 16,0 0-7-16,0 0-8 0,6 21-4 0,-6-10 2 16,0 0 3-16,2 4 0 0,-2 2-8 0,0-5-3 15,3 0-5-15,-3 7 2 0,3 1 4 0,0 4 0 16,-1-6-7-16,-4-1-4 0,2-1-3 0,-3 0 6 15,3 0 8-15,3-4-1 0,-3-3-7 0,0-3-2 16,0-6-1-16,-3 10 3 0,3-10 13 0,0 9 1 16,0-9-5-16,0 0 4 0,0 0 7 0,0 7 7 15,0-7 8-15,0 0 5 0,0 0-11 0,0 0-8 0,0 0-5 16,0 0-5-16,0 0 5 0,0 0 2 16,22-11-14-16,-19 6-4 0,8 0-4 0,-5 0 2 0,2 1 4 15,3 4 1-15,1-3-1 0,-1 1-8 0,0-2-2 16,0 3-2-16,3 0 6 0,-3 2 4 15,3-1-6-15,-3 1-9 0,3-1-11 0,-5 0-8 0,2 2-1 16,0 2 2-16,0-1-14 0,3 0-15 0,-5-3-15 16,-1 1-17-16,-2 0-6 0,-6-1-8 0,11 7-13 15,-6-5-12-15,4-1-23 0,-9-1-12 0,8 1-8 16,-8-1-3-16,0 0-2 0,9 3-16 0,-9-3-120 16,0 0-331-16,0 0 146 0</inkml:trace>
          <inkml:trace contextRef="#ctx0" brushRef="#br0" timeOffset="141563.6671">-4188 3632 72 0,'0'0'216'16,"0"0"-3"-16,0 0-6 0,0 0-12 0,12 11-14 15,-10-6-8-15,1 2-3 0,0 2-9 0,0 2-15 0,2 0-16 16,1-1-16-16,-3 1-10 0,0 1-10 0,-1 2-1 15,1 2-11-15,3-1-7 0,-6-5-15 16,3 0-12-16,-3 1-20 0,0-1-17 0,2 1-27 0,1-1-36 16,0-4-41-16,-3-6-43 0,-3 12-36 0,3-12-27 15,-5 8-119-15,5-8-344 0,0 0 153 0</inkml:trace>
          <inkml:trace contextRef="#ctx0" brushRef="#br0" timeOffset="142341.7159">-3950 3773 147 0,'3'6'163'0,"0"-1"-6"0,-1 2-6 0,-2-2-13 16,6 0-16-16,-6-5-13 0,6 7-16 0,-6-7 0 16,2 6 6-16,-2-6 1 0,6 7 6 0,-6-7 9 15,3 3 11-15,-3-3 2 0,0 0-7 0,0 0-9 16,0 0-13-16,0 0-15 0,5-18-11 0,-5 8-10 16,0-2-4-16,6 2-11 0,-3-1-6 0,2-1-14 15,1-3-9-15,0-1-4 0,-4 6 7 0,4-1-2 16,2 1-5-16,1 2-5 0,-4-2-5 0,1 2-1 15,2 2 4-15,-2 3 1 0,5 1-2 0,-3 2-6 16,1-2 2-16,-9 2 0 0,17 2 2 0,-12 3 9 16,6 1-2-16,-2 2-1 0,-1 2-6 0,0-2-6 15,-2 2 7-15,-3 1 4 0,5 4-5 0,-2 0-8 16,-1-3-15-16,-2-2-17 0,0 2-13 0,0-2-4 16,0 0-20-16,-1 1-21 0,4-3-11 0,-3-2-20 15,0-1 8-15,-3-5-10 0,8 7 12 0,-2-5-4 0,-6-2-3 16,14-2-12-16,-6-3-14 0,0-2 17 0,1 1 36 15,2-4 41-15,-3 3 13 0,3-1 16 16,-2-3 20-16,-1-2 23 0,-2 5 31 0,-1-1 13 0,4 0 15 16,-4 4 20-16,-2-2 9 0,0 1 11 0,-3 6-2 15,6-9 1-15,-6 9-12 0,5-4-20 0,-5 4-7 16,6-6-14-16,-6 6-4 0,0 0 3 16,11-1-6-16,-11 1-8 0,11 3-6 0,-11-3-7 0,11 2-1 15,-11-2 6-15,11 5-9 0,-5-3 3 0,2-1-5 16,-8-1 5-16,12 1-2 0,-7 2 10 0,-5-3 12 15,9 2 0-15,-9-2-1 0,8-1 5 0,-8 1-3 16,0 0-4-16,14-4 0 0,-14 4 5 0,8-4-16 16,-5-1-6-16,0-1-8 0,-3 6-8 0,3-10 4 15,-3 3-5-15,0 7-18 0,2-14-5 0,-2 5-3 0,-5 2 4 16,2 0 1-16,3 7 3 0,-3-7-10 16,3 7-1-16,-11-7-1 0,6 3 3 0,5 4 5 15,-12-1 5-15,12 1 2 0,-8 5-3 0,8-5-1 0,-14 10 8 16,8-4 1-16,1 2 1 0,2 1 1 15,3 1-5-15,-3-2-4 0,3-1 2 0,0 5 8 0,3-1 4 16,3 1-3-16,2-3-7 0,-2-2 3 0,2 2-6 16,0 0 14-16,1 1-4 0,2-1-10 0,3-4-19 15,-3-1-24-15,-3-1-18 0,1 2-28 0,2 0-37 16,0-3-31-16,-2 0-43 0,-1-4-50 0,-8 2-159 16,11-10-442-16,-5 7 196 0</inkml:trace>
          <inkml:trace contextRef="#ctx0" brushRef="#br0" timeOffset="142494.7129">-3863 3444 30 0,'-12'0'181'0,"12"0"-43"0,0 0-22 15,-5 2-27-15,5-2-65 0,0 0-121 0,14 15-104 16,-6-12 47-16</inkml:trace>
        </inkml:traceGroup>
      </inkml:traceGroup>
    </inkml:traceGroup>
    <inkml:traceGroup>
      <inkml:annotationXML>
        <emma:emma xmlns:emma="http://www.w3.org/2003/04/emma" version="1.0">
          <emma:interpretation id="{38A45076-F357-4C2B-8841-CBA66B66B0CC}" emma:medium="tactile" emma:mode="ink">
            <msink:context xmlns:msink="http://schemas.microsoft.com/ink/2010/main" type="paragraph" rotatedBoundingBox="15456,10403 20534,10246 20549,10741 15472,10897" alignmentLevel="5"/>
          </emma:interpretation>
        </emma:emma>
      </inkml:annotationXML>
      <inkml:traceGroup>
        <inkml:annotationXML>
          <emma:emma xmlns:emma="http://www.w3.org/2003/04/emma" version="1.0">
            <emma:interpretation id="{B4F3F110-FE9F-4905-8129-4D2C7670F638}" emma:medium="tactile" emma:mode="ink">
              <msink:context xmlns:msink="http://schemas.microsoft.com/ink/2010/main" type="inkBullet" rotatedBoundingBox="15458,10442 16356,10414 16368,10812 15470,10840"/>
            </emma:interpretation>
            <emma:one-of disjunction-type="recognition" id="oneOf13">
              <emma:interpretation id="interp17" emma:lang="" emma:confidence="0">
                <emma:literal>↳</emma:literal>
              </emma:interpretation>
            </emma:one-of>
          </emma:emma>
        </inkml:annotationXML>
        <inkml:trace contextRef="#ctx0" brushRef="#br0" timeOffset="142978.7181">-3603 4111 118 0,'-6'-24'303'0,"6"24"-26"0,0 0-24 16,0 0-29-16,0 0-25 0,0 0-13 0,0 0-18 15,0 0-20-15,0 0-15 0,0 0-9 0,6 24-7 0,-6-13-4 16,5-1-8-16,-5 2-20 0,3-3-9 0,-3 4-8 15,0 2 0-15,0 3-3 0,3-3-9 0,0 0-11 16,-3-4-8-16,0-1 1 0,0 1-1 16,0-1 3-16,2-1-8 0,1-1-2 0,-3-4-10 0,0-4-2 15,0 10 13-15,0-10 2 0,0 8 1 0,0-8-1 16,6 5 0-16,-6-5 2 0,8 4 12 0,3-1-1 16,1-3-11-16,7 0-3 0,1-2-10 0,2-1-2 15,6 0 7-15,5-1 2 0,7 4-9 0,-1-5 2 16,11-1-7-16,-11 3 6 0,11 3 3 0,1 2 3 15,-18 1-14-15,-2-5-3 0,0 1-7 0,0 2 6 16,-1-1 9-16,-10 3-4 0,2 0-15 0,-8-3-15 16,-3 1-8-16,1 0-4 0,-1 0-7 0,0 1 1 0,-5 0-7 15,-6-2 2-15,0 0-4 0,11-2 7 0,-11 2 0 16,0 0-15-16,8 0-21 0,-8 0-36 16,0 0-28-16,0 0-36 0,0 0-51 0,0 0-235 0,0 0-494 15,-19-16 219-15</inkml:trace>
        <inkml:trace contextRef="#ctx0" brushRef="#br0" timeOffset="143228.72">-2963 4170 176 0,'0'0'271'0,"0"-7"-17"15,0 7-17-15,0 0-12 0,0 0-12 0,0 0-21 16,0 0-19-16,16-1-3 0,-16 1-10 0,23 6-4 16,-6-3-20-16,-1-1-22 0,1 3-9 0,-3 4-12 15,3-2 2-15,0 5-7 0,2-3-10 0,-2 2-10 0,3-3-9 16,-9 4 0-16,3-2-3 0,0 0-2 15,-6 0-9-15,-2-3-3 0,-1-3-8 0,-2 4 0 16,0 2 5-16,0-1 0 0,-3-1-10 0,-3 1-4 0,-3-2-2 16,-2 5-1-16,-1-4 4 0,-2 2 1 0,3 1-20 15,-9-1-17-15,6-1-14 0,-6 0-13 0,6-1-10 16,3 1-24-16,-4-1-34 0,1-2-41 0,0 0-25 16,3-1-18-16,2 2-51 0,0-3-191 0,6-4-467 15,-8 3 207-15</inkml:trace>
      </inkml:traceGroup>
      <inkml:traceGroup>
        <inkml:annotationXML>
          <emma:emma xmlns:emma="http://www.w3.org/2003/04/emma" version="1.0">
            <emma:interpretation id="{6F32630B-488B-459F-A9C4-76A1FB47F22B}" emma:medium="tactile" emma:mode="ink">
              <msink:context xmlns:msink="http://schemas.microsoft.com/ink/2010/main" type="line" rotatedBoundingBox="16569,10368 20534,10246 20549,10741 16584,10863"/>
            </emma:interpretation>
          </emma:emma>
        </inkml:annotationXML>
        <inkml:traceGroup>
          <inkml:annotationXML>
            <emma:emma xmlns:emma="http://www.w3.org/2003/04/emma" version="1.0">
              <emma:interpretation id="{251DF7C3-1853-4E2E-99DC-E76DEE30D324}" emma:medium="tactile" emma:mode="ink">
                <msink:context xmlns:msink="http://schemas.microsoft.com/ink/2010/main" type="inkWord" rotatedBoundingBox="16571,10428 19061,10351 19074,10786 16584,10863"/>
              </emma:interpretation>
              <emma:one-of disjunction-type="recognition" id="oneOf14">
                <emma:interpretation id="interp18" emma:lang="" emma:confidence="1">
                  <emma:literal/>
                </emma:interpretation>
              </emma:one-of>
            </emma:emma>
          </inkml:annotationXML>
          <inkml:trace contextRef="#ctx0" brushRef="#br0" timeOffset="143848.7273">-2488 4319 109 0,'0'0'250'0,"0"0"-27"0,8-2-19 0,-8 2-1 15,0 0-1-15,0 0-9 0,6 12-19 0,-6-12-12 0,0 14-7 16,0-6-6-16,3 2-4 0,2 2-13 0,-2-2-12 16,0 0-14-16,-3 2-15 0,3-2 8 15,-1 7-12-15,1-5-16 0,0-3-10 0,0 2-5 0,-3-3-6 16,0 1 1-16,3-1 1 0,-3-8-18 0,0 8 3 16,0-8-4-16,0 0 6 0,-3 10 18 0,3-10 16 15,0 0-5-15,0 0-12 0,0 0 0 0,0 0 0 16,0 0 14-16,0 0-23 0,3-25-11 0,-3 11-8 15,2 3-14-15,-4-4 13 0,2-3 2 0,5 3-6 16,-2-1-12-16,2-9-4 0,-2 9-9 0,0 3 13 0,0 1 6 16,2 4-11-16,1-1-8 0,2-5-3 15,-5 6 1-15,3 4 6 0,2 0 5 0,1 2-12 16,-1-3-2-16,-2 5 4 0,2-2 0 0,6 4 9 0,-3 1 3 16,0 1-12-16,-2-1 0 0,-1 1 3 0,3 3 5 15,0 4 5-15,-2-3-2 0,-1 0-9 0,-2-2 2 16,-1 3-6-16,1 1 18 0,0 0 0 0,-4 0-9 15,1-3-2-15,0-1-4 0,-3-1-5 0,3 1 13 16,0 0 3-16,-3-6-7 0,5 9 5 0,-5-9-1 16,0 0 0-16,0 5 13 0,0-5 5 0,0 0-9 15,0 0-9-15,0 0-4 0,0 0-15 0,0 0 7 16,3-22-11-16,-3 12-14 0,0-2-17 0,3-4-10 16,0 0-4-16,5 2-5 0,3 0-7 0,-3-1-6 15,4 1-3-15,-1 0 6 0,-3 5 15 0,3 1 6 16,1 1-1-16,-4 2 2 0,3 2 3 0,-5 1 14 15,2 2 12-15,-8 0 9 0,20 0 1 0,-15 3 3 0,4 1 7 16,-7 1 12-16,4 4 4 0,0 0 2 16,2 1-8-16,-5 1-2 0,0 0-1 0,-1 5 4 0,4-2 5 15,0 1-14-15,-1-4-19 0,-2 1-19 0,0 0-17 16,-3 0-18-16,5 3-38 0,4-5-31 0,-4-2-36 16,4 0-30-16,-7 0-169 0,7-2-413 0,5-2 182 15</inkml:trace>
          <inkml:trace contextRef="#ctx0" brushRef="#br0" timeOffset="145266.74">-1750 4262 168 0,'0'-10'240'0,"0"10"-13"0,-6-9-9 16,6 9-14-16,-8 0-4 0,8 0-5 0,-11 8-10 15,5-5-16-15,-5 0-13 0,0 6-9 0,-3 0-4 16,5 3-7-16,-2 0-24 0,-3-1-13 0,8-1-9 0,-2 4-9 15,2-2-3-15,6 0-10 0,-2 0-7 0,2-3-13 16,-3 0-2-16,6-1 0 0,-3 1-4 16,5 0 1-16,1-4-10 0,-1 0-5 0,-2-2-4 0,-3-3 2 15,14 3 0-15,-3-3-6 0,3 0-12 0,-5-4-8 16,2-2-5-16,0 1 2 0,0-5-9 0,6 1-18 16,-6-3-10-16,0 0-4 0,1 1 4 0,-4-4 8 15,0 5-4-15,-2 0-3 0,0-2 1 0,-1 3 6 16,1 2 11-16,-3 1 11 0,-1 1 10 0,1 0 2 15,-3 5-8-15,3-9 0 0,-3 9 4 0,6-7 3 16,-6 7-2-16,0 0 5 0,0 0 2 0,0 0 8 16,0 0 10-16,11 14 8 0,-6-6-6 0,-2-1-5 0,0-1-2 15,0 1 7-15,-3 2 4 0,5 0-1 0,1 1-7 16,-3-3-8-16,2-1 3 0,-2 1-3 16,0 0 5-16,2 1 4 0,1-2-8 0,-3-3-10 0,0 3 1 15,-3-6 6-15,8 7 9 0,-2-4-6 0,2-1-4 16,-8-2-5-16,11-2-4 0,-11 2 13 0,20-3-1 15,-9-1-7-15,0-2-17 0,-3-2-9 0,4-1-8 16,-1-1-2-16,3-2-5 0,0 1-4 0,-3-3-14 16,-5 2-5-16,-1-3 9 0,1 6 8 0,-3-1 5 15,-1 0 4-15,1-1 10 0,-3 5 10 0,0 6 11 16,0 0 8-16,0 0-5 0,-3-12-2 0,3 12 12 16,-8-1 7-16,8 1 3 0,0 0 7 0,-8 14-1 15,2-5-4-15,0-1-6 0,1 1 0 0,2 3 13 0,3 1 3 16,3-1-5-16,-3-2-4 0,5 2-3 15,-5-1 0-15,6 0 8 0,5 3 2 0,-2-4-8 16,-1-1-6-16,0-2-3 0,1 0 3 0,2-1 12 0,6 2-7 16,-9-3 2-16,3-3-20 0,0-2-7 0,1 2-7 15,-1 0 4-15,0-1-13 0,0-2-16 0,-3-3-13 16,4 1-11-16,-4-3-3 0,0 2 4 0,1-2-10 16,-1-2-9-16,-2-7-11 0,-1 5 3 0,-2-1 11 15,3-1-2-15,-3 3 5 0,-1-3-3 0,1-4 18 16,-6 5 14-16,3-1 13 0,0 2-2 0,3-1 15 15,-3-1 5-15,-3 1 8 0,1 2 13 0,-1 0 14 16,3 9-3-16,0-17 6 0,0 8 3 0,-3 2 9 0,3 7 16 16,-3-10 8-16,3 10 1 0,0-9-9 15,0 9 3-15,-3-11-4 0,3 11 4 0,-2-5 6 16,2 5 1-16,0 0-10 0,0 0-13 0,0-9-10 0,0 9 5 16,0 0 2-16,0 0-12 0,0 0-9 0,0 0-9 15,0 0 3-15,0 0 5 0,0 0 3 0,0 0-11 16,0 0-4-16,-3 23-1 0,3-23 2 0,0 16 6 15,0-11 5-15,0 5-13 0,0-10-3 0,0 13 0 16,0-7 3-16,0 2 6 0,5-1-3 0,-5-7-4 16,0 10-9-16,0-10 4 0,0 8 2 0,0-8 16 15,3 5-8-15,-3-5 6 0,0 0 12 0,0 0 9 16,0 0 14-16,0 0 3 0,0 0-7 0,0 0-13 16,0 0-11-16,0 0 2 0,0 0 5 0,-5-26 1 15,2 17-17-15,3-3-10 0,0-1-2 0,-3 3-5 16,3-3 4-16,0 1 7 0,0-4-17 0,-3-1-4 15,0 0 1-15,3 5 5 0,-2 3 3 0,2-1 7 16,0 1-3-16,0 9 0 0,-3-14-4 0,3 10 3 16,0 4-1-16,0 0 3 0,0 0-12 0,0-13 0 15,0 13-1-15,0 0 10 0,0 0 16 0,0 0 4 0,3 28 3 16,-1-17-1-16,-2 4-3 0,0 4 17 0,3 8-3 16,3-8 21-16,-1 6-20 0,-2-8 5 0,0 1-13 15,0 1 8-15,2 8 2 0,1-8-2 0,-3-1-7 16,0-1-9-16,2-1-2 0,1 2 9 0,-4-3-4 15,1-3 10-15,0-5-21 0,-3-1 8 0,0 0 0 16,0-6 15-16,6 10 11 0,-4-6 20 0,-2-4 9 16,0 0 11-16,0 0-3 0,0 0 1 0,0 0-10 15,0 0-15-15,0 0-11 0,12-18-2 0,-10 10-7 16,4-2-16-16,0 1-15 0,2-4-9 0,-2-2-27 16,-1 4 5-16,1 0 4 0,2 2-7 0,1 2-4 15,-4-2-6-15,1 1-5 0,5 3 21 0,-6 2 1 16,4 1-5-16,-9 2 0 0,17-2-4 0,-12 2 16 0,-5 0 7 15,17 4-8-15,-9 3 2 0,1-3-4 0,-1 3-6 16,-5-3 8-16,3 6 17 0,-1-1-14 0,1 1-10 16,-1-2-15-16,-2-2-17 0,0 3-20 0,0 1-10 15,0-1-14-15,2 1-31 0,-2-4-21 0,0-1-16 16,-3 1-16-16,2-1-1 0,4-1-5 0,-6-4 4 16,11 4-16-16,-11-4 17 0,11-3 25 0,-11 3-4 15,14-8 24-15,-5 2 9 0,-4-2 24 0,1-1 16 16,2-2 35-16,-2 2 3 0,5-5 9 0,-2 0 19 15,-4-2 15-15,1 2 35 0,-1 5 40 0,-2-1 26 16,5 1 24-16,-5-1 6 0,0 4 5 0,-3 6-3 16,3-7-1-16,-3 7-1 0,5-3-22 0,-5 3 2 0,0 0 9 15,9-1 3-15,-9 1-1 0,0 0 8 0,8 18-20 16,-2-11-10-16,-3-1-8 0,-1 2-13 16,1-1 5-16,0 6 3 0,0-1-26 0,0-3-13 0,-1-2-21 15,1 4-17-15,-3-1-15 0,3 0-20 0,0-2-39 16,-3-1-45-16,0-7-42 0,-3 12-43 15,3-12-65-15,-3 10-256 0,3-10-567 0,0 0 252 0</inkml:trace>
          <inkml:trace contextRef="#ctx0" brushRef="#br0" timeOffset="146148.7463">-649 4255 124 0,'0'0'225'0,"0"0"11"0,0 0-10 15,0 0-4-15,0 0-12 0,0 0-7 0,0 0-14 16,0 0 1-16,0 0-8 0,0 0-11 16,11-19-15-16,-11 19-10 0,0 0-4 0,0 0 4 0,0 0-9 15,0-9-16-15,0 9-10 0,0 0-24 0,0 0-2 16,0 0-2-16,0 0-9 0,0 0-18 0,0 0-5 15,0 0-12-15,0 0 6 0,-19 16 3 0,16-9-13 16,3-7-5-16,-6 7-11 0,6-7-5 0,-3 9 9 16,1-4-5-16,2-5-2 0,0 9 1 0,0-9-5 15,0 0-8-15,-3 10 12 0,3-10 6 0,3 6-6 16,-3-6 4-16,0 0 7 0,5 4-8 0,-5-4 10 16,9 3 9-16,-9-3-19 0,8 3-2 0,-8-3-5 0,0 0 2 15,11 0 8-15,-11 0 6 0,11 0-17 16,-11 0-1-16,0 0-6 0,11-4 17 0,-11 4-2 15,6-1-8-15,-6 1-2 0,8-7-1 0,-8 7-14 0,3-6 18 16,-3 6-9-16,9-8 3 0,-7 5-1 0,-2 3 0 16,3-9-5-16,0 5 5 0,-3 4 5 0,8-6-13 15,-5-1 4-15,-3 7 2 0,3-5-11 0,-3 5 10 16,8-5-1-16,-5 2-6 0,-3 3-2 0,0 0-8 16,9-4 3-16,-9 4 10 0,0 0 20 0,13 2-31 15,-13-2 4-15,0 0-7 0,12 7 4 0,-10-3 15 16,7 1-1-16,-6 4-7 0,2-2-2 0,-2-4-4 15,3 6 10-15,-4 1-6 0,7 1 11 0,-6-2-13 16,2 0 5-16,-2 0-7 0,3 1 8 0,-1-1 7 0,1 1-3 16,-3-3 0-16,-1-3-5 0,-2-4 1 15,6 8 8-15,-3-4 2 0,2 0 0 0,-5-4 2 16,0 0 2-16,3 6-2 0,-3-6 8 0,8 0 4 0,-8 0-3 16,12-6-10-16,-12 6-5 0,8-8-7 0,-2 3 9 15,5-1-11-15,-3 2-10 0,1-5-2 0,-4 1-10 16,6 0 3-16,-2 3-1 0,2-2 8 0,-3 0-1 15,-2 3 4-15,2-1-9 0,-2 0 14 0,-6 5 3 16,11-3-6-16,-5 2 1 0,-1-3 1 0,1 0-8 16,-6 4 9-16,11-2 10 0,-3 2-4 0,-8 0-4 15,14-1-1-15,-8-2 1 0,5 3 6 0,-11 0 1 16,17 3-1-16,-6-1-14 0,-3-3 4 0,4 1 4 16,-12 0-4-16,14 1-7 0,-6 1 7 0,-2-2-8 15,-6 0 5-15,11-5-6 0,-6 3 6 0,-5 2 0 16,9-5-6-16,-9 5 1 0,5-10-12 0,-2 6-3 15,-3 4 7-15,-3-11 9 0,3 11-1 0,-2-12-5 16,-4 5-1-16,6 7-2 0,-11-5 16 0,2 3 5 0,9 2-1 16,-11-3 1-16,3 4 11 0,-1 3 5 15,1-2 20-15,0 1 5 0,-1 4-4 0,4-2-6 0,-1 2-7 16,-2 1 3-16,5-2 10 0,0 3 8 0,3 4-8 16,3-3 3-16,0-1-10 0,2-2 6 15,4 2 9-15,5 1-5 0,2 0-14 0,4-5-20 0,0 0-23 16,-4 0-21-16,4-3-24 0,-1 1-40 0,-2-1-46 15,0-4-50-15,3-3-49 0,-9 3-268 0,3 0-565 16,-3-1 250-16</inkml:trace>
          <inkml:trace contextRef="#ctx0" brushRef="#br0" timeOffset="146308.7471">-562 4026 49 0,'-20'-1'288'15,"9"-3"-33"-15,-3 2-16 0,5 2-13 0,1 0-22 0,8 0-27 16,0 0-43-16,-14-3-39 0,14 3-34 0,0 0-57 16,0 0-85-16,31 7-195 0,-9-9-298 0,3 2 133 15</inkml:trace>
        </inkml:traceGroup>
        <inkml:traceGroup>
          <inkml:annotationXML>
            <emma:emma xmlns:emma="http://www.w3.org/2003/04/emma" version="1.0">
              <emma:interpretation id="{9788B2BA-E29B-4E8C-B01F-235D358770F3}" emma:medium="tactile" emma:mode="ink">
                <msink:context xmlns:msink="http://schemas.microsoft.com/ink/2010/main" type="inkWord" rotatedBoundingBox="19381,10282 20534,10246 20548,10710 19396,10745"/>
              </emma:interpretation>
              <emma:one-of disjunction-type="recognition" id="oneOf15">
                <emma:interpretation id="interp19" emma:lang="" emma:confidence="1">
                  <emma:literal/>
                </emma:interpretation>
              </emma:one-of>
            </emma:emma>
          </inkml:annotationXML>
          <inkml:trace contextRef="#ctx0" brushRef="#br0" timeOffset="147100.7543">335 4383 329 0,'-6'6'342'0,"6"-6"3"16,0 0-16-16,0 0-5 0,0 0-25 0,0 0-1 15,0 0-33-15,0 0-29 0,0 0-15 0,0 0-35 0,0 0-7 16,0 0-16-16,14-19-21 0,-8 10-22 0,-3-1-17 15,-1-1 5-15,1-1-3 0,5-4-16 0,-5 4-2 16,6-8-33-16,-7 4-1 0,4-1 9 0,0-1-9 16,5-4-14-16,-3-4-29 0,1 3-10 0,-1 6-3 15,-2-2 6-15,8-2 8 0,-6 5-5 0,-5 2-7 16,2 3-3-16,1 3 4 0,-3 4 4 0,-1 0 5 16,-2 4-11-16,6-10-3 0,-6 10-10 0,0 0-1 15,6 0 21-15,-6 0 3 0,11 7 1 0,-3 2 9 16,-2 1 9-16,-1 4 9 0,12 8-13 0,-6 0 0 15,-2-9 0-15,-1 4-2 0,3 6 10 0,0-2-2 16,1-3-5-16,-4-2 3 0,0 1-16 0,1-1 0 0,-4 1-12 16,1 1-23-16,0-2-20 0,-4-5-28 0,1-1-14 15,-3-3-15-15,-3 1-8 0,3 0 0 0,0-8-9 16,-5 10-6-16,-1-9-9 0,1 2-5 0,5-3-7 16,-14 0 0-16,14 0 11 0,-20-5 6 0,12-2 14 15,-9-2 17-15,11 4 10 0,-2-3 5 0,2 0 15 16,1-3 15-16,-1-2 17 0,1 3 28 0,2 3 10 15,0-1 8-15,3 0 13 0,-3 0-8 0,3 8 3 16,0-13 6-16,0 13 2 0,6-7 0 0,-1-1-9 16,-2 4-6-16,3-1 0 0,-6 5 7 0,17-5 2 15,-6 3-9-15,0-3-3 0,0 1-3 0,0 2 0 16,3-2 6-16,0 4 2 0,3-6-8 0,0 0-3 16,2 1 0-16,-10 5 0 0,5-3 8 0,-3 1-1 0,3-2 2 15,-6-1 3-15,3 2 9 0,-2 1 8 16,-9 2 13-16,8-4 11 0,-2 2 7 0,-6 2-15 15,5-5 5-15,-5 5-5 0,0 0 1 0,0 0 0 0,0 0-15 16,0 0-1-16,0 0-2 0,0 0 3 0,-30 8 14 16,21-2-9-16,4-1-8 0,-4-1 8 0,1 3-20 15,-1 0 1-15,4 2 7 0,2-3-5 0,3 4 1 16,0-3 12-16,0-7-14 0,-3 15 10 0,6-6 3 16,3 1 13-16,2-2-9 0,-2 1-5 0,2-2-3 15,-2 2 9-15,2 0-1 0,0 1-8 0,6 0 10 16,-8-3-25-16,0-3-6 0,-1 1 14 0,-2 1 4 15,3-2-10-15,-1 0-3 0,1 0-2 0,-6-4-19 16,0 0-1-16,5 7 11 0,-5-7-13 0,3 4-10 0,-3-4-6 16,0 0 2-16,0 0-9 0,0 0 2 15,-14 7-19-15,14-7-15 0,-11 1-22 0,11-1-17 16,-14 2-13-16,8-1-15 0,6-1-31 0,-14 2-28 0,14-2-54 16,-8-5-51-16,2 2-180 0,6 3-514 0,0-9 227 15</inkml:trace>
          <inkml:trace contextRef="#ctx0" brushRef="#br0" timeOffset="147454.7627">1017 4163 156 0,'5'-8'205'0,"-2"4"-9"0,0-2-10 16,-3 6-6-16,3-8-9 0,-3 8-15 0,5-10-12 15,-5 10-7-15,0 0-14 0,-3-11-9 0,3 11 4 16,0 0-5-16,-11-5-4 0,11 5-3 0,-16 0 1 15,4 4 1-15,4 1 2 0,0-1-4 0,2-1-15 0,0 1-15 16,-2 1-8-16,2 3 0 0,-2 0 3 0,5 0-2 16,3 0-13-16,0-8-6 0,-3 12-1 15,3-3-2-15,0-2 11 0,3 1-3 0,3 1-7 16,-1-2-11-16,-2-1 2 0,0 0-5 0,3 0 10 0,-1 3-9 16,1 0-7-16,2-2-8 0,-2-6-3 0,-6 5 0 15,3 0 2-15,2 0 7 0,-2 0-9 0,-3-6-6 16,3 10-4-16,-3-10-3 0,0 9 11 0,0-9 4 15,-3 8-7-15,3-8-5 0,-6 6-3 0,1-3-3 16,5-3 6-16,-9 5-4 0,7-1-20 0,2-4-19 16,0 0-20-16,-14 2-12 0,14-2-8 0,-9 1-37 15,9-1-40-15,0 0-40 0,0 0-22 0,0 0-25 16,-3-10-212-16,3 10-489 0,0 0 217 0</inkml:trace>
          <inkml:trace contextRef="#ctx0" brushRef="#br0" timeOffset="148006.7627">1095 4243 140 0,'8'-2'177'15,"-8"2"3"-15,6-5 1 0,-6 5 7 0,0 0 1 0,14 3-3 16,-14-3-20-16,8 0-5 0,-8 0-9 0,6-3-14 16,-6 3-3-16,11 2-9 0,-11-2-17 15,11 0-16-15,-11 0-10 0,9-2-10 0,-9 2-7 0,11-3-20 16,-3-1-25-16,-2-1-21 0,-1 1-6 0,1 1-11 16,0-1 3-16,-1 1-4 0,1-4-3 0,-3 3-7 15,-3 4 5-15,2-7 17 0,-2 7 9 0,6-5-2 16,-6 5 0-16,0 0-3 0,0 0 11 0,-11-10 18 15,11 10 4-15,0 0 4 0,-11 3 1 0,11-3 3 16,-14 2-2-16,8 3 6 0,3 0 4 0,-2 4-10 16,-1-3-6-16,3 0-3 0,-2 1 5 0,5 2 5 15,0 0 3-15,0 1-8 0,0-10-1 0,0 10-9 16,2-4 5-16,1 0 3 0,6 0 6 0,-4 1-10 16,4-3-6-16,-4-3 0 0,4 2-2 0,2 0 5 15,8-2-2-15,-8 0-9 0,3-3-8 0,-2-3-7 16,-1 1-2-16,0-1 4 0,0 2-5 0,0-5-11 0,1 0-14 15,-4-6-7-15,-2 3 0 0,-1 1-2 0,1-2-5 16,-1-5-12-16,-5 0-12 0,3-3 0 0,-9 3 1 16,6-7-9-16,0 6-5 0,0-9 1 0,-2 1 8 15,-4 1 12-15,3 6 24 0,3-1 21 0,-2 4 18 16,2-3 19-16,-6 5 24 0,3 3 14 0,0 3 16 16,3 8 6-16,0-10-12 0,0 10-8 0,-2-10-9 15,2 10-9-15,0 0 15 0,0 0 23 0,0 0 14 16,0 0 2-16,-6 23-3 0,3-11 10 0,3 5 8 15,0 2 27-15,3-2-21 0,-3 1-1 0,0 3 7 16,3-3 6-16,0 1-7 0,2-1-8 0,1-2-10 16,-3 1-10-16,2 1-7 0,1 6-1 0,2-7-11 0,0-2-7 15,-2-4-13-15,-3-3-7 0,2 2 2 0,-2-2-2 16,0 1-22-16,0-2-27 0,0-2-28 16,-1-1-17-16,-2-4-29 0,3 8-26 0,-3-8-27 0,6 4-19 15,-6-4-22-15,5 3-49 0,-5-3-45 0,0 0-42 16,17-5-66-16,-6 0-199 0,-5-6-616 0,0 2 273 15</inkml:trace>
          <inkml:trace contextRef="#ctx0" brushRef="#br0" timeOffset="148159.7662">1372 4053 82 0,'-6'-2'222'15,"6"2"-3"-15,0 0-1 0,0 0-19 0,0 0-26 0,0 0-21 16,0 0-18-16,0 0-19 0,0 0-15 15,0 0-41-15,31-2-28 0,-20-2-47 0,0 0-45 16,0 2-43-16,1 1-151 0,7-1-274 0,-8 0 121 0</inkml:trace>
        </inkml:traceGroup>
      </inkml:traceGroup>
    </inkml:traceGroup>
    <inkml:traceGroup>
      <inkml:annotationXML>
        <emma:emma xmlns:emma="http://www.w3.org/2003/04/emma" version="1.0">
          <emma:interpretation id="{612F835B-E273-473F-9BC3-1B0D195B0456}" emma:medium="tactile" emma:mode="ink">
            <msink:context xmlns:msink="http://schemas.microsoft.com/ink/2010/main" type="paragraph" rotatedBoundingBox="16563,11211 22043,11090 22060,11840 16580,11961" alignmentLevel="6"/>
          </emma:interpretation>
        </emma:emma>
      </inkml:annotationXML>
      <inkml:traceGroup>
        <inkml:annotationXML>
          <emma:emma xmlns:emma="http://www.w3.org/2003/04/emma" version="1.0">
            <emma:interpretation id="{66E5E857-2AC0-4B5D-AAA2-C8BE82D835C1}" emma:medium="tactile" emma:mode="ink">
              <msink:context xmlns:msink="http://schemas.microsoft.com/ink/2010/main" type="inkBullet" rotatedBoundingBox="16572,11623 16681,11621 16683,11704 16574,11706"/>
            </emma:interpretation>
            <emma:one-of disjunction-type="recognition" id="oneOf16">
              <emma:interpretation id="interp20" emma:lang="" emma:confidence="0">
                <emma:literal>•</emma:literal>
              </emma:interpretation>
            </emma:one-of>
          </emma:emma>
        </inkml:annotationXML>
        <inkml:trace contextRef="#ctx0" brushRef="#br0" timeOffset="159795.152">-2494 5279 34 0,'0'0'305'0,"0"0"-5"0,0 0-14 16,0 0-8-16,0 0-21 0,0 0-13 0,0 0-11 16,0 0-19-16,0 0-5 0,0 0-27 0,0 0-26 15,0 0-6-15,0 0 0 0,0 0-9 0,9 13-3 16,-9-13-7-16,0 0-7 0,2 14-21 0,4-10 0 16,-6-4-15-16,6 8-3 0,-6-8-5 0,8 9-2 15,-5-4-1-15,-3-5-17 0,14 10-10 16,-9-6-4-16,-5-4-11 0,11 2 9 0,-11-2 3 15,0 0 14-15,14 2-14 0,-14-2-11 0,0 0 1 0,17-5-6 16,-17 5-5-16,9-13 3 0,-9 13 2 0,0-10-8 16,0 10 4-16,2-11-3 0,-2 11-12 0,3-13 5 15,-3 13-6-15,-3-15 11 0,3 15-1 0,0 0-5 16,-5-7-8-16,5 7-3 0,0 0-1 0,0 0-7 16,0 0 3-16,-11-9-1 0,11 9 10 0,0 0-3 15,0 0-8-15,0 0-5 0,-17 14-1 0,17-14-3 16,-9 9 15-16,9-9-8 0,-8 9 7 0,5-2-8 15,3-7-7-15,0 0 3 0,3 14-7 0,-3-14-6 16,0 0 0-16,0 12-1 0,0-12 2 0,0 0 22 16,0 0-1-16,6 11-3 0,-6-11-4 0,0 0 10 0,0 0-2 15,0 0 21-15,0 0-3 0,0 0-18 0,0 0 18 16,0 0-2-16,11-23 8 0,-11 23 10 16,0 0 4-16,0-14 1 0,0 14-3 0,0 0-4 15,3-8-3-15,-3 8-12 0,0 0-1 0,0 0 9 0,0 0 2 16,0 0-11-16,0 0-24 0,0 0-20 15,-3-13-27-15,3 13-45 0,0 0-38 0,0 0-29 0,0 0-19 16,0 0-62-16,0 0-67 0,0 0-54 16,0 0-230-16,0 0-647 0,0 0 285 0</inkml:trace>
      </inkml:traceGroup>
      <inkml:traceGroup>
        <inkml:annotationXML>
          <emma:emma xmlns:emma="http://www.w3.org/2003/04/emma" version="1.0">
            <emma:interpretation id="{8CAAC192-D43D-4143-B67D-A40321370052}" emma:medium="tactile" emma:mode="ink">
              <msink:context xmlns:msink="http://schemas.microsoft.com/ink/2010/main" type="line" rotatedBoundingBox="16966,11202 22043,11090 22060,11840 16982,11952"/>
            </emma:interpretation>
          </emma:emma>
        </inkml:annotationXML>
        <inkml:traceGroup>
          <inkml:annotationXML>
            <emma:emma xmlns:emma="http://www.w3.org/2003/04/emma" version="1.0">
              <emma:interpretation id="{74FC000A-D277-4FD0-A922-0ED3B2D404B3}" emma:medium="tactile" emma:mode="ink">
                <msink:context xmlns:msink="http://schemas.microsoft.com/ink/2010/main" type="inkWord" rotatedBoundingBox="16972,11498 17479,11487 17486,11810 16979,11821"/>
              </emma:interpretation>
              <emma:one-of disjunction-type="recognition" id="oneOf17">
                <emma:interpretation id="interp21" emma:lang="" emma:confidence="1">
                  <emma:literal/>
                </emma:interpretation>
              </emma:one-of>
            </emma:emma>
          </inkml:annotationXML>
          <inkml:trace contextRef="#ctx0" brushRef="#br0" timeOffset="160289.1467">-2080 5183 216 0,'0'0'319'0,"0"0"-10"0,0 0-5 0,0 0-13 0,0-9-16 15,0 9-9-15,0 0-17 0,0 0 11 0,0 0-23 16,0 0-15-16,0 0-14 0,0 0-30 0,0 0-16 15,-3-8 1-15,3 8-18 0,0 0-15 0,0 0-21 16,0 0-15-16,0 0-3 0,0 0 8 0,0 0 17 16,-3 26 7-16,3-15-4 0,0 1-12 0,0 0-4 15,0 0-11-15,0-1-7 0,-3 3-1 0,1 2-2 16,2-1-9-16,2 3 0 0,1-3-6 0,-3-4-6 16,0-2-12-16,0 0-7 0,0-2-4 0,0 1 5 15,0-1-5-15,3 0-6 0,-3-7-11 0,0 8-24 16,0-8-14-16,0 0-27 0,0 9-6 0,0-9-38 15,0 0-23-15,3 7-50 0,-3-7-38 0,0 0-41 16,0 0-46-16,0 0-77 0,0 0-340 0,0 0-760 16,0 0 336-16</inkml:trace>
          <inkml:trace contextRef="#ctx0" brushRef="#br0" timeOffset="160561.1469">-1918 5215 211 0,'0'0'298'0,"0"0"-6"0,11 10-4 0,-11-3 3 16,3 0-2-16,0 2-5 0,0 1 1 16,-1-1-12-16,1 0-31 0,0 0-7 0,-3 1-9 0,3 3-8 15,0 2-25-15,-1-3-22 0,-2 0-23 0,0-5-10 16,0 3-14-16,0 0-11 0,0-1-9 0,0 0-1 15,0 0-9-15,0-9-31 0,0 11-27 0,0-11-39 16,-5 10-28-16,2-5-44 0,3-5-40 16,0 9-36-16,0-9-39 0,-3 7-37 0,3-7-62 0,0 0-318 15,0 0-657-15,0 0 291 0</inkml:trace>
          <inkml:trace contextRef="#ctx0" brushRef="#br0" timeOffset="160921.1499">-1873 5205 207 0,'0'0'297'0,"-3"-13"-10"0,3 6 2 16,0 7-10-16,5-11 1 0,-2 8-24 0,-3 3-5 15,6-11-28-15,-6 5-23 0,0 6-9 0,5-6-14 16,-5 6-4-16,14-4-23 0,-2 2-18 0,-4 0-11 16,-8 2-36-16,17-3 12 0,-17 3 0 0,22 7 4 15,-5-3-34-15,0 2 18 0,-6 0-3 0,0 1-15 16,0-2 10-16,3 4-4 0,3 2 3 0,-6 1-21 15,6-1 9-15,-3 1-7 0,-3-4-6 0,-3 1 3 0,1 2-11 16,-4 0 15-16,4 2-9 0,-1 1-7 16,-2-4-10-16,-3 0-5 0,-1-1 7 0,-4 0 0 15,2 2 2-15,-3 0-5 0,-3 0-7 0,3-1 2 16,-5-1-11-16,-3-1 2 0,0 2 6 0,-6-1 11 0,6-2-12 16,0 1 13-16,-1-2-2 0,4-2-5 0,-3 1 6 15,-3 0 4-15,3-2 4 0,-1 1-4 16,4-2-1-16,2 0-9 0,-2-1 0 0,8-1-11 15,-14 0-3-15,6 2-17 0,2-1-23 0,6-1-44 0,0 0-49 16,-17-4-74-16,12 2-79 0,-4-4-117 0,-2 3-369 16,3-2-822-16,-1 1 364 0</inkml:trace>
        </inkml:traceGroup>
        <inkml:traceGroup>
          <inkml:annotationXML>
            <emma:emma xmlns:emma="http://www.w3.org/2003/04/emma" version="1.0">
              <emma:interpretation id="{2AC7F27E-9068-4186-AF97-8FD6031E1DB5}" emma:medium="tactile" emma:mode="ink">
                <msink:context xmlns:msink="http://schemas.microsoft.com/ink/2010/main" type="inkWord" rotatedBoundingBox="17754,11432 20061,11381 20070,11822 17764,11873"/>
              </emma:interpretation>
              <emma:one-of disjunction-type="recognition" id="oneOf18">
                <emma:interpretation id="interp22" emma:lang="" emma:confidence="1">
                  <emma:literal/>
                </emma:interpretation>
              </emma:one-of>
            </emma:emma>
          </inkml:annotationXML>
          <inkml:trace contextRef="#ctx0" brushRef="#br0" timeOffset="161769.1583">-1211 5089 223 0,'0'-6'252'0,"0"6"-9"0,0 0-18 15,0 0-8-15,0 0-15 0,0 0-12 0,0 0-9 16,6-8-6-16,-6 8-25 0,0 0-13 0,0 0-15 15,0 0-9-15,0 0-4 0,0 0-18 0,0 0-10 16,0 0-9-16,0 0-9 0,0 0 6 0,-14 22 9 16,8-8 4-16,1 3-4 0,-7 1-5 0,1 3-2 15,-3 3-1-15,6 2 2 0,-3 1 0 0,8 1-2 0,-3-3-16 16,3-6 1-16,-2 1-12 0,2 4 2 16,6-4 0-16,2 4-1 0,1-8-13 0,0-1-24 15,5 0-13-15,-3-1-11 0,6 0-24 0,0-3-30 0,3-3-40 16,2-2-49-16,-2-1-37 0,0-1-38 0,5-1-51 15,-5-6-178-15,3 3-502 0,-1-6 222 0</inkml:trace>
          <inkml:trace contextRef="#ctx0" brushRef="#br0" timeOffset="162322.1778">-926 5306 106 0,'0'0'232'0,"0"0"-24"0,0-5 0 15,0 5-4-15,0 0 6 0,0 0-2 0,9 22-19 16,-4-14-12-16,-2 0-15 0,0 3-13 0,2 0 2 16,-2 1-12-16,3 0-10 0,-1-1-22 0,1-1-14 15,0-1-10-15,-4 1-6 0,1 0-1 0,3-2-5 0,-4-2-12 16,1-3-5-16,-3-3-1 0,3 7 3 16,-3-7 9-16,3 5 24 0,2-1 6 0,-5-4-3 15,0 0 15-15,0 0-33 0,0 0-6 0,0 0-3 0,0 0 0 16,0 0-11-16,-8-30-14 0,5 19-10 0,-2 0-2 15,2-4-1-15,3 3 7 0,0-1-10 0,0 1-7 16,-3 1-9-16,3-1 0 0,0 5 6 0,0 7-2 16,0-14-3-16,6 10-11 0,-6-2-8 0,0 6-1 15,8-6 1-15,-8 6 14 0,17 0-2 0,-6 2-9 16,0-2-3-16,-2 3 6 0,2 3-2 0,0 1 6 16,3 2 3-16,-6-1-6 0,3-1 1 0,-2-1-8 15,-4 1 2-15,4 1 0 0,-1 0 8 0,-2 0 5 16,-3-1-13-16,2-3 0 0,1 0 0 0,-6-4 5 15,3 7 5-15,2-4 12 0,-5-3 0 0,0 0 7 16,6 3 9-16,-6-3-4 0,0 0 14 0,0 0-4 16,0 0-9-16,0 0-8 0,0 0 2 0,0-20-7 15,0 20-2-15,-3-13-1 0,6 7-9 0,0-4-11 16,-1 0-1-16,4 1-2 0,-3 1-4 0,5 0 3 16,1 1 9-16,-1 2-7 0,0-1-1 0,-2 0-2 15,-1 4-5-15,7 0 15 0,-1 4 1 0,-3 0 1 0,3-1-12 16,-2 3-2-16,-1 1-4 0,1 2 5 15,-1 2 7-15,3 3-10 0,-3-3-16 0,-2-2-12 16,0 2-12-16,2 1-11 0,0 4-7 0,4-1-20 0,-4-4-33 16,-2-1-27-16,-1-1-21 0,4 2-9 0,-1 0-5 15,3-4-23-15,3 1-14 0,0-3-195 0,-3-5-456 16,3 1 202-16</inkml:trace>
          <inkml:trace contextRef="#ctx0" brushRef="#br0" timeOffset="163253.1921">-272 5405 8 0,'11'-7'124'0,"-2"-1"22"0,-1-1 0 16,-2-1 9-16,-3-1 12 0,-1 3 10 0,-2 1 9 15,0 7-8-15,0-14-4 0,0 6-9 0,-5 0-12 16,-1 2-3-16,1 1-1 0,-1 2-5 0,6 3-7 16,-11-6-19-16,0 3 3 0,2 2-27 0,9 1 7 15,-19 6 2-15,10 0-10 0,-2 2-13 0,3-2-7 16,-1 2-13-16,-2 2-1 0,6 1-1 0,-1 0 13 16,3 0-17-16,-2-3-18 0,2 2 6 0,-3-2-16 15,3 2 10-15,6-1-4 0,0 0 2 0,-3-2-19 0,0-7 7 16,3 7-7-16,0 0 9 0,-1-3-5 15,-2-4 8-15,14 2-7 0,-14-2-7 0,12-4 3 16,-7 0-5-16,4-1 6 0,2 2-5 0,0-5-2 16,-3 0-17-16,1-3-8 0,-1 2-5 0,0-5-1 0,1 6-3 15,2-1-7-15,0-2-20 0,-2-2-2 0,-1 3 2 16,-2 2 12-16,-1 4 8 0,4 0 0 0,-7 1-6 16,-2 3-1-16,6-10 0 0,-6 10-1 0,5-2 18 15,-5 2 3-15,0 0 2 0,14 7-3 0,-14-7 1 16,0 7 10-16,0-7 5 0,3 12 9 0,3-3 0 15,-3-2-4-15,-3 0 0 0,2 0-1 0,1 0-3 16,0 0 14-16,3 1 1 0,-1 0-1 0,1-1-4 16,-3-4-3-16,-3-3-4 0,8 8 16 0,-2-5 2 15,-1 1-2-15,6-1-5 0,-11-3-5 0,14-4-3 16,-8 3 5-16,-6 1 7 0,17-4-5 0,-6-1-5 16,0 0-5-16,-3-4-13 0,-2 2 6 0,0 0 4 15,-1 1 7-15,1 1-5 0,-1 0-7 0,-2-2 1 16,-3 7 2-16,3-11 10 0,-3 11 13 0,3-7 1 0,-3 7-11 15,3-4-4-15,-3 4-1 0,0 0-2 0,0 0 4 16,0 0 5-16,0 0-8 0,0 0 0 16,0 0-6-16,0 0 1 0,0 0 7 0,0 22 3 0,0-13-2 15,0-9-8-15,2 12 1 0,-2-5-5 0,3-2 9 16,0 3 3-16,3 0 1 0,-1-1-11 0,1-2-2 16,-4-1-8-16,4-1-3 0,-6-3-2 0,11 6-2 15,0-5-12-15,-2-2-4 0,-9 1-5 0,14-6-1 16,-9 3 10-16,4-4 2 0,2 2-6 0,-5-4-7 15,5-2-5-15,-6-5 3 0,-2 6 5 0,0-2 2 16,2-4 2-16,1-2-3 0,-3 1-2 0,0-1 12 16,-1-3 8-16,-7 2 7 0,5 1 4 0,0 0 3 15,-3-1 8-15,3 0 16 0,-6-6 23 0,4 13 23 16,2 5 13-16,0 3-1 0,0 4-14 0,0-11-4 16,0 11-10-16,0-8-5 0,0 8 2 0,0 0 4 15,0 0 4-15,0 0-2 0,11 19-1 0,-11-5 5 16,3 2 1-16,2 3 3 0,-2 1-8 0,3-3-4 0,-4 3-6 15,1-1-5-15,0 0 4 0,0-1-3 0,5 5 1 16,1-4-12-16,-4-3-5 0,-2-4-7 16,0-1 11-16,2 0 1 0,-2-1 0 0,0-1-11 0,0-4 0 15,-3-5-7-15,3 9 8 0,-3-9 8 0,5 7 21 16,-5-7 0-16,0 0-5 0,0 0-4 0,0 0-15 16,0 0 8-16,0 0 7 0,11-11-15 0,-5 1-4 15,-3 2-20-15,-1-4-7 0,4 2 5 0,0 3-4 16,-1-4 6-16,4 3-11 0,-4 1-3 0,1-2-1 15,2 3 5-15,1 1 6 0,2 3 1 0,0-1 0 16,-3-1-2-16,-2 3 2 0,-6 1-6 0,17 3 14 16,-12 2 10-16,6 1 13 0,-5-3-22 0,0 3 4 15,-4-1-5-15,4 3 4 0,0 1 4 0,2 0 3 16,-2 0-7-16,-4-2-6 0,1 2-9 0,0-2-8 16,0 3-26-16,2-1-16 0,-2-2-25 0,0-1-38 15,-3-6-33-15,-3 12-32 0,3-12-35 0,3 9-26 16,-3-9-39-16,3 7-178 0,-3-7-505 0,0 0 223 15</inkml:trace>
          <inkml:trace contextRef="#ctx0" brushRef="#br0" timeOffset="164150.1934">528 5092 69 0,'-12'-6'282'16,"1"1"-29"-16,3 1-35 0,-1 1-38 0,9 3-65 15,-8-1-86-15,8 1-71 0,0 0-142 0,0 0-200 16,0 0 89-16</inkml:trace>
          <inkml:trace contextRef="#ctx0" brushRef="#br0" timeOffset="164027.1943">508 5327 61 0,'0'0'276'0,"3"-7"9"0,-3 7-13 16,5-4-14-16,-5 4-20 0,0 0-21 0,3-6-20 16,-3 6-11-16,0 0 8 0,0 0-10 0,0 0-14 15,11 13-5-15,-8-8-15 0,0 2-12 0,0 1-3 16,2 1-4-16,1 0-33 0,-3-3 8 0,0 1-22 15,-3 0-14-15,2-1 0 0,1 4 5 0,0-4-20 16,3-1-22-16,-6-5-8 0,2 7-20 0,-2-7-1 16,3 8 0-16,-3-8-17 0,3 6-19 0,-3-6-4 15,0 0-16-15,0 0-13 0,0 0-20 0,0 0-24 16,0 0-20-16,0 0-17 0,0 0 0 0,-8-21 1 16,8 21 7-16,2-16-1 0,4 7 10 0,-3-2 12 15,-1 0 19-15,4 2 28 0,0 2 29 0,2 1 7 16,0-1 17-16,4 0 14 0,-7 0 10 0,1 4 23 15,2 1 17-15,1-1 2 0,-1 2 1 0,3 1 0 0,-2-3-5 16,-9 3 3-16,13 0 1 0,-4 3 5 16,2-2-4-16,0 4-5 0,-5-3-8 0,2-1-1 0,-2 3-1 15,5 2 3-15,-3 0 0 0,4-1-8 0,-1 1-8 16,-3-3-2-16,-2-1-3 0,-1 3 7 16,4-1-1-16,-7 1-2 0,7-5-4 0,-9 0-3 0,8 2 3 15,-8-2 14-15,0 0 5 0,6 5 6 0,-6-5-1 16,0 0 3-16,0 0-7 0,0 0-6 0,0 0 4 15,14-5-2-15,-14 5-9 0,5-7-14 0,-5 7-8 16,3-9 3-16,-3 9-3 0,3-5 3 0,3-1-14 16,-4 2-1-16,1-2-6 0,-3 6 5 0,6-7 1 15,-6 7 10-15,3-6 1 0,-3 6-3 0,5-7-4 16,-5 7-1-16,0-7 7 0,0 7 5 0,0 0 2 16,0 0-12-16,0 0-4 0,6-5-2 0,-6 5 3 15,0 0 6-15,0 0-2 0,0 0-6 0,0 0-1 16,0 0 0-16,0 0 0 0,0 0 17 0,0 0 0 0,0 21 7 15,0-15-5-15,0-6 5 0,-3 12-4 0,3-5 7 16,0-7 7-16,-3 16 2 0,6-9-11 16,-3-7-1-16,0 10-13 0,3-3 11 0,-3-7 7 0,3 11 5 15,-1-7-4-15,4-1-6 0,-6-3 1 0,0 0-2 16,5 5 3-16,-5-5 9 0,9 4-3 16,-1-4-8-16,-8 0-6 0,9-6-6 0,-9 6-3 0,5-7 2 15,1 2-6-15,-1 0-6 0,1-2-16 0,0-4-12 16,-4 2-5-16,-2 2 5 0,0 7-4 0,3-12 1 15,6 3 0-15,-9 4 3 0,0 5 6 0,-3-12 15 16,3 12 14-16,0 0 8 0,0-9-3 0,0 9 0 16,0 0-2-16,0 0 5 0,0 0 17 0,0 0 14 15,0 0 1-15,0 0 9 0,0 0 5 0,0 0 2 16,0 0 5-16,-6 31 9 0,9-21-2 0,0-2-14 16,-3-8-6-16,3 12-7 0,-3-5 11 0,5 2-7 15,-2 2-3-15,0-4-23 0,2-3-18 0,-5-4-20 16,3 7-26-16,-3-7-27 0,3 11-29 0,0-9-34 0,-3-2-38 15,0 0-57-15,0 0-69 0,0 0-163 0,0 0-505 16,0 0 223-16</inkml:trace>
        </inkml:traceGroup>
        <inkml:traceGroup>
          <inkml:annotationXML>
            <emma:emma xmlns:emma="http://www.w3.org/2003/04/emma" version="1.0">
              <emma:interpretation id="{39598E52-C963-4899-9BEF-C532B6B13066}" emma:medium="tactile" emma:mode="ink">
                <msink:context xmlns:msink="http://schemas.microsoft.com/ink/2010/main" type="inkWord" rotatedBoundingBox="20382,11126 22043,11090 22060,11840 20398,11877"/>
              </emma:interpretation>
              <emma:one-of disjunction-type="recognition" id="oneOf19">
                <emma:interpretation id="interp23" emma:lang="" emma:confidence="1">
                  <emma:literal/>
                </emma:interpretation>
              </emma:one-of>
            </emma:emma>
          </inkml:annotationXML>
          <inkml:trace contextRef="#ctx0" brushRef="#br0" timeOffset="166219.4283">1467 5286 223 0,'0'0'224'0,"0"0"-13"0,0 0-8 0,0 0-1 15,0 0-4-15,0 0-5 0,0 0-12 0,0 0-17 0,0 0-12 16,22-7-13-16,-22 7 1 0,8-1-8 0,-8 1 0 16,12-4-15-16,-4-1-6 0,-2 1-6 0,-4-1-2 15,4 2 4-15,0 0 4 0,2-3-16 16,-5-3-16-16,2-1-9 0,-2 1-2 0,0-2 2 0,0 1-5 15,-3 3-2-15,3 0-2 0,-6-4-11 0,0 0-7 16,3 11-7-16,-6-12 5 0,4 9 0 16,-1-3-13-16,-8 1-11 0,-1 2 0 0,1 2-3 0,-8 3 9 15,-1 2-8-15,3 1-1 0,-2 4-7 0,-1-1-6 16,1 2-1-16,-1 7 4 0,6-2 5 0,3 2 0 16,3-2-9-16,-1-1-5 0,1 2-5 0,5 0 11 15,3 1 7-15,3-2-2 0,2-1-5 0,-2-4-3 16,6 0-3-16,-1-3-3 0,3 1 17 0,0-1 4 15,0-2-10-15,3-3 3 0,-2 0-4 0,-4-4-4 0,3 1 7 16,0-2 12-16,1 0-5 0,-1-2-7 16,0-2-3-16,-3-2-4 0,1 3 7 0,-4-1 8 15,1 3 1-15,5-2-15 0,-5-1 5 0,-4 2 2 0,-2 5-9 16,6-7 9-16,0 4 7 0,-6 3-14 0,11-5-9 16,-11 5-2-16,0 0-4 0,0-5 13 0,0 5 14 15,0 0-16-15,0 0-5 0,17 8-6 16,-12-3 8-16,-5 0 16 0,8 4-1 0,-2 0-4 0,2-1-8 15,1-2 2-15,-6 3-7 0,2 0 5 0,1-2 13 16,2 0 2-16,1 1-13 0,-4-5 9 0,1 0-3 16,-1 0 11-16,-2 1 11 0,-3-4 22 0,17 1-16 15,-6-4-4-15,-2 0 4 0,-4-2-8 0,3-1 12 16,4 0-1-16,-1-1 1 0,-3-3 1 0,1 1-10 16,2-4 6-16,-6 5 12 0,4-2-21 0,-1 1 8 15,-2-1-12-15,-1-1-5 0,1 0-14 0,0 1 31 16,-1 5-6-16,-2-1-14 0,5-1-19 0,-5 2 2 15,-3 5 0-15,6-7 5 0,-1 5-15 0,-5 2 7 16,11 0-10-16,-11 0 5 0,0 0-4 0,20 5 5 16,-12 0 5-16,4 2 8 0,-7 1-13 0,4-1-5 15,-1 1-2-15,0 1 6 0,3 3 11 0,1 2 8 0,-7-6-11 16,4 0-4-16,-7-2-4 0,1 2 8 0,0-1-4 16,0 0 15-16,0-1-3 0,-3-6 6 0,-3 9-6 15,3-9 0-15,-6 8 8 0,3-3 18 0,-2 0-7 16,5-5-1-16,-14 3 11 0,8-1-6 0,6-2 14 15,-5 3-16-15,5-3-9 0,0 0-2 0,-9 2-4 16,9-2 5-16,-8 0-7 0,8 0-23 0,0 0-12 16,0 0-15-16,0 0-9 0,0 0-12 0,8-22 13 15,-2 15-3-15,2-1-7 0,1-3 1 0,-1-3 0 16,0 0 8-16,1 5 14 0,-1 0 0 0,1 1 5 16,-1-1-1-16,-2-2 1 0,-1 2 2 0,1 3 9 15,-1 1 5-15,1 1 5 0,0 0-6 0,-1-1 7 16,-2 0-7-16,-3 5 7 0,5-6 3 0,-5 6 3 0,9-1-2 15,-9 1-3-15,0 0 1 0,11 1-5 16,-11-1 10-16,11 9 12 0,-5-2-1 0,-1-3-6 16,1 1-6-16,0 1 3 0,-4 2 0 0,4 1 15 15,2 1 11-15,-2-1-10 0,0-2-14 0,-4-1 0 0,4 2 1 16,-3-2 14-16,2 0 0 0,-2 1-9 0,0-2 1 16,-3-5-2-16,3 6 13 0,-3-6-7 0,0 7 5 15,0-7-1-15,5 5-6 0,-5-5-3 0,0 0 10 16,0 0-12-16,0 0-6 0,0 0 0 0,-5 11-28 15,5-11-19-15,0 0-16 0,0 0-12 16,0 0-24-16,0 0-46 0,0 0-39 0,0 0 10 0,0 0-36 16,0 0-4-16,8-26 13 0,0 18 19 0,6-2 24 15,-2 3 3-15,-1 0 28 0,-3-2 26 0,3 2 26 16,-2 1 33-16,2 2 34 0,-3 0 16 0,3 0 14 16,-5-1 13-16,0 2 16 0,-6 3 22 0,8-4 1 15,0 2-1-15,-8 2-3 0,12-3-6 0,-10 1-1 16,-2 2-1-16,0 0-2 0,14 1-6 0,-14-1-15 0,9 0 1 15,-9 0-11-15,8-2 10 0,-8 2-2 16,9 2 3-16,-9-2-7 0,8-2-2 0,-8 2-8 16,6-6 6-16,-6 6 1 0,8-4-2 0,-8 4-6 15,6-6-3-15,-6 6-4 0,2-8 3 0,-2 8 3 0,0-7 0 16,0 7 2-16,0 0-9 0,0 0-4 0,-8-13-1 16,2 12 2-16,6 1 10 0,-11 1 3 0,11-1-1 15,-19 7 7-15,10-2-4 0,-2 2 5 0,-3 3 13 16,3 3 14-16,2-1-7 0,4-1-8 0,-6 2 4 15,2-2-3-15,7 0-3 0,-1 1 11 0,3 3-3 16,0-2-10-16,5-4 4 0,-2 1-2 0,3-1-3 16,-1 0 7-16,6 0 4 0,6-2-4 0,-3 0-8 15,0-5-13-15,-3 0 2 0,3 1 4 0,-2-3 4 16,7 0 1-16,1-4-15 0,-9-1-7 0,0 0-6 16,0 0-4-16,-2-1 3 0,2 0-5 0,0-4-9 15,0-3-7-15,-2-1-2 0,-4-1-6 0,1 1 1 16,-1-1 4-16,1-1-1 0,-3-2-16 0,-1-1-4 15,-2-9-3-15,3 10 7 0,-6-1 8 0,3 3 8 16,-2-1-3-16,2-1 3 0,0 2 3 0,-3-2 8 16,0 7 11-16,3 0 8 0,0 3-2 0,0-2-6 15,0-1 2-15,-3 3-4 0,3-3 9 0,0 3 3 0,0 8-2 16,6-13-8-16,-6 6-3 0,0 0 1 0,0 7-2 16,0-9 12-16,0 9-1 0,3-11-4 0,-3 11-8 15,0-7 4-15,0 7 1 0,0 0 10 0,0 0 13 16,2-8 5-16,-2 8-7 0,0 0 5 0,0 0 5 15,0 0 4-15,0 0 16 0,0 0-2 0,0 0-1 16,-2-11-4-16,2 11-3 0,0 0 0 0,0 0 6 16,0 0 6-16,0 0 1 0,0 0-11 0,0 0 10 15,0 0-16-15,0 0-6 0,0 0 6 0,0 0 8 16,2-7-21-16,-2 7 19 0,0 0-4 0,0 0 10 16,0 0 9-16,0 0-7 0,0 0-13 0,0 0-5 15,0 0-22-15,0 0 1 0,0 0 3 0,0 0 6 16,0 0 6-16,6 29 14 0,-3-14-4 0,-3 4 13 0,5-1-2 15,-2 6 2-15,3 3 7 0,-3-8-9 16,-1 0-2-16,-2-1 4 0,3 1 3 0,-3 6-5 16,6-4-4-16,-3-5-11 0,-1 2-3 0,-2-1 6 15,0-1 5-15,0 1-7 0,3-1-9 0,0-5-4 0,-3 0-3 16,3-1 1-16,-6 1 6 0,3-1-7 0,3 1-1 16,-3-5-5-16,0-6-5 0,0 9-4 0,3-3 15 15,-3-6-6-15,0 11-2 0,0-11-3 0,2 6-1 16,-2-6-8-16,3 7 12 0,3-3-2 0,-6-4-11 15,14 2-13-15,-9-2-15 0,-5 0-9 0,20 0-7 16,-6 0-15-16,0-2-19 0,0-2-18 0,0 1-10 16,-3-1-11-16,3 1-7 0,-3 1-3 0,0 0-4 15,0-3-20-15,1 0-14 0,-4-1-18 0,-2 3-22 16,-1-1-13-16,4-1-27 0,-4 0-14 0,-2-4-29 16,0 0-207-16,-3-1-539 0,0 1 238 0</inkml:trace>
          <inkml:trace contextRef="#ctx0" brushRef="#br0" timeOffset="166419.5763">2540 5149 280 0,'0'0'322'0,"0"0"-14"0,0 0-16 0,0 0-30 16,-8 2-24-16,8-2-26 0,0 0-20 0,0 0-8 15,0 0-12-15,0 0-30 0,39-3-11 0,-25 2-17 16,-3 0-15-16,3-1-2 0,-3 0-24 0,9 0-24 15,-9 1-26-15,3-4-26 0,-3 0-23 0,-3 3-31 16,1 0-42-16,2-1-61 0,-3 0-38 0,-2 0-244 16,-3-2-477-16,-3 5 211 0</inkml:trace>
          <inkml:trace contextRef="#ctx0" brushRef="#br0" timeOffset="167080.7221">2490 4754 201 0,'5'-3'236'0,"-5"3"-8"16,9-3-9-16,-1 2-19 0,3 0-15 0,3 0-8 15,3 3-16-15,-6 1 1 0,11 2-7 0,6 2-10 16,-2 0-15-16,2 4-5 0,-1-1-15 0,-1 3 4 16,2 6-7-16,2-2 1 0,-7 1-22 0,2 2 12 15,-3 4-16-15,-2-1 6 0,-3 4 4 0,2 1 1 16,-2 3-15-16,0-1-1 0,-9-3 1 0,0 1-10 16,4 2 7-16,-4-1 7 0,-2 1-5 0,-1-4-13 15,-5-1-3-15,-3-6-12 0,-2 7 3 0,5-7 10 16,0 0 0-16,-6-1-12 0,3-6-1 0,-5 2 6 15,0 2 10-15,5-5-11 0,0 1-3 0,-3-3-6 16,-2-1-5-16,0 1 0 0,-1 2 9 0,1-4-24 16,2 2 6-16,-2-4-24 0,-3 0-22 0,0 0-33 15,2 1-19-15,-2-1-41 0,3-1-55 0,-4 1-73 0,1-5-103 16,3 0-290-16,-6-2-682 0,14 2 303 0</inkml:trace>
        </inkml:traceGroup>
      </inkml:traceGroup>
    </inkml:traceGroup>
    <inkml:traceGroup>
      <inkml:annotationXML>
        <emma:emma xmlns:emma="http://www.w3.org/2003/04/emma" version="1.0">
          <emma:interpretation id="{C724DB78-7062-4143-8BC5-32C5CA16F400}" emma:medium="tactile" emma:mode="ink">
            <msink:context xmlns:msink="http://schemas.microsoft.com/ink/2010/main" type="paragraph" rotatedBoundingBox="19945,12769 20645,13951 20213,14207 19514,13024" alignmentLevel="7"/>
          </emma:interpretation>
        </emma:emma>
      </inkml:annotationXML>
      <inkml:traceGroup>
        <inkml:annotationXML>
          <emma:emma xmlns:emma="http://www.w3.org/2003/04/emma" version="1.0">
            <emma:interpretation id="{EA3BB85F-6AD0-4982-A94D-E515559494B6}" emma:medium="tactile" emma:mode="ink">
              <msink:context xmlns:msink="http://schemas.microsoft.com/ink/2010/main" type="line" rotatedBoundingBox="19945,12769 20645,13951 20213,14207 19514,13024"/>
            </emma:interpretation>
          </emma:emma>
        </inkml:annotationXML>
        <inkml:traceGroup>
          <inkml:annotationXML>
            <emma:emma xmlns:emma="http://www.w3.org/2003/04/emma" version="1.0">
              <emma:interpretation id="{5C720B92-F376-46B6-A6EA-911F0010F22B}" emma:medium="tactile" emma:mode="ink">
                <msink:context xmlns:msink="http://schemas.microsoft.com/ink/2010/main" type="inkWord" rotatedBoundingBox="19945,12769 20645,13951 20213,14207 19514,13024"/>
              </emma:interpretation>
            </emma:emma>
          </inkml:annotationXML>
          <inkml:trace contextRef="#ctx0" brushRef="#br0" timeOffset="282133.9419">1321 7742 101 0,'0'0'225'0,"0"0"2"0,0 0-1 0,3 5-16 15,-3-5-17-15,0 0-20 0,0 0-19 0,0 0-17 16,0 0 7-16,0 0-11 0,-11-23-9 0,3 14-10 0,2-2-9 16,-2-6-14-16,-9-4-2 0,3-4 7 15,-3 1-6-15,3-1-5 0,-3-4 0 0,-2 1-10 16,-1-4-8-16,-5-12-11 0,-3-1-7 0,3-1-3 15,3 0 1-15,-9-1-4 0,9 1 8 0,-1-6-19 16,4-2-9-16,-15-21-1 0,9 20-7 0,-9-20 7 0,12 28 0 16,0 2-4-16,-1 1 4 0,9 15-8 15,0-2-3-15,-2 3-2 0,-4 0-1 0,3 5-4 16,0 5 15-16,6 5 3 0,3 3-2 0,-1 3-9 16,1-3-3-16,3 1-1 0,-4 2-1 0,4 2-3 0,-1 0 4 15,6 5-1-15,-6-6-3 0,6 6 1 16,0 0-9-16,0 0 0 0,-14 6-1 0,6 1-5 15,0 4 9-15,-1 4 4 0,4 1 1 0,-7 7-7 0,4-7-4 16,0 2-1-16,-3 0 0 0,-1 5 3 0,7-5 8 16,2-2 8-16,0 0-8 0,0-4-11 15,1-2 1-15,-1-2-5 0,0-1 2 0,0-2 6 16,3-5 7-16,0 10 0 0,0-10-1 0,0 7-2 0,0-7-3 16,0 0 12-16,0 0-5 0,0 0 9 0,0 0-2 15,0 0 2-15,0 0-11 0,0 0-1 0,11-29-2 16,-5 11 5-16,-3 1-9 0,2 0 10 0,1 0 1 15,2 2-7-15,1-3-6 0,-4 0 0 0,6-5-1 16,-5 6 0-16,0 3 3 0,-1-1 7 0,4 1 0 16,-1 4 0-16,-2 3-7 0,2-4-1 0,-2 7-1 15,2-2 4-15,-2 2 5 0,5 1 4 0,-3 1 6 16,6 0-7-16,3 1-2 0,-3 2-2 0,3-1 2 16,-3 2-1-16,2 3 3 0,1 4 0 0,3-1 4 15,8 4-13-15,-3 0-27 0,-6-2-29 0,1-1-38 16,5 7-51-16,-3-1-71 0,4 0-270 0,2 0-531 15,-1-2 235-15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1-16T16:14:58.2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FC04092-3576-4B71-BAD0-A55D3E3837FA}" emma:medium="tactile" emma:mode="ink">
          <msink:context xmlns:msink="http://schemas.microsoft.com/ink/2010/main" type="inkDrawing" rotatedBoundingBox="7548,14088 16211,10972 16492,11754 7829,14870" semanticType="verticalRange" shapeName="Other">
            <msink:sourceLink direction="with" ref="{E933E5A1-D8A6-4567-9889-26509B5FF770}"/>
            <msink:destinationLink direction="to" ref="{00F9D18A-8829-48BE-B3F4-014E7CA43BDA}"/>
          </msink:context>
        </emma:interpretation>
      </emma:emma>
    </inkml:annotationXML>
    <inkml:trace contextRef="#ctx0" brushRef="#br0">71 3224 12 0,'0'0'80'0,"0"0"-15"0,0 0-14 15,0 0 0-15,0 8-9 0,0-8-12 0,-5 4 8 0,5-4 0 16,-6 6-1-16,6-6 3 0,0 6-12 16,0-6 4-16,-5 5-1 0,5-5-4 0,-9 5 4 0,6-2-1 15,3-3-1-15,-8 9 15 0,2-5-20 0,6-4 7 16,-5 9-9-16,5-9 10 0,-6 4-10 0,3-1-19 16,3-3 26-16,-5 5 23 0,5-5-1 0,0 0-9 15,-3 7 2-15,3-7-9 0,0 0 13 16,0 0 5-16,-8 3 5 0,8-3-4 0,0 0 3 0,0 0-4 15,0 0 1-15,0 0 0 0,0 0 0 0,0 0 7 16,0 0 17-16,0 0-1 0,0 0 0 0,0 6-13 16,0-6-5-16,0 0-8 0,0 0-5 0,0 0-6 15,0 0 3-15,0 0 2 0,0 0 1 0,0 0 3 16,0 0 7-16,0 0-3 0,0 0 7 0,16-13-3 16,-13 7 3-16,3 1-3 0,-1 1 2 0,-5 4-1 15,6-11 0-15,5 4-4 0,-5 4-8 0,-1-1-6 16,-2 0-1-16,8-4-9 0,-5 1 0 0,2 0-6 15,-2 0 3-15,0 3 4 0,-1-4-1 0,9 1 0 16,-3 1-7-16,0 1-4 0,1-6-2 0,-1 1-3 16,-3 2-1-16,6-3 0 0,-3 3 5 0,1 1 2 15,2-4 0-15,-1 1 1 0,4 1-7 0,6-5 5 16,-9 3 0-16,0-1-1 0,0-2-3 16,2 4 4-16,-2-1 10 0,0 1 4 0,-5 1-2 0,5-2-2 15,0 3-9-15,0-3 1 0,0 0 5 0,-3-3-3 16,3 2-8-16,0 2 4 0,0 1 5 0,0-1 1 15,2 2-3-15,-2-2-6 0,-2 4-5 0,2-4 2 16,-3-1-3-16,3 0 0 0,0 1-5 0,-6 1 9 16,6 0 4-16,-3 0 0 0,9-1-5 0,-3 0-9 15,-3-2 4-15,5 1-2 0,-5 0 4 0,3 0-10 16,-3-1 8-16,3 1 1 0,-3 1 10 0,13-1 1 16,-13 1-4-16,9-1-9 0,-9 2-3 0,3-4 2 15,-3 2-4-15,0 0 4 0,-1 2-1 0,1 1 8 16,-2 1 7-16,2-3-1 0,2 0-13 0,-2 0 7 15,3-2-12-15,-3 0 8 0,-3 0-9 0,6 2-2 16,-3 0 14-16,0-1-1 0,0-1 2 0,6 1-3 16,-1-4-11-16,1 3 0 0,-4-6 4 0,1 4-2 15,0 2-5-15,0 0 7 0,0 0 11 0,-6 1-10 16,11 3 8-16,-8 0-8 0,-3 0 1 0,3-4-4 16,0 1-1-16,0 0-6 0,0 2 6 0,3 1 23 15,-3-2-22-15,5 0 13 0,-2 2-10 0,3-1-10 16,-3-2 3-16,-1-1-8 0,4-5 8 0,2 1-4 15,-8 3 9-15,14 1 1 0,-5 0 6 0,2-3-1 16,-3 2-3-16,0 4-10 0,-8-3 11 0,12-3-2 16,-10 5-16-16,1 1 8 0,-3-2 12 0,6-3-4 15,-4 4 7-15,4 1-4 0,-3-2-6 0,-1 1-2 16,-2-1 5-16,0 1-10 0,0 1-2 0,3 1 8 16,-3-4 2-16,0 2 10 0,8 1-3 0,4-5-7 15,-1 1-2-15,3-2-1 0,-6-1-4 0,3 0-6 16,-2 1 11-16,5 0 9 0,0 1-1 0,-1 2 6 15,-1-3-11-15,2 2 2 0,-3-3-5 0,-6 2-5 16,4 3 10-16,-1-1-9 0,-8 2-2 0,3 2 10 16,0-1-6-16,2 2 16 0,-2 1 3 15,0-2-3-15,-1-2-15 0,1-1-5 0,-3 1 5 16,0 1-8-16,6 0 8 0,-4-1 10 0,10-1 0 0,2 0 1 16,-3-2 0-16,3 0-3 0,0-3-6 0,-3 2-7 15,0-2-7-15,3 2 3 0,-3-1 11 0,3 2 1 16,-3 2 10-16,0 0-4 0,9 0-13 0,-12 0 4 15,3 0 5-15,-8 1-18 0,0 1 9 0,0-1 7 16,8-3 4-16,0 4 8 0,-5 3-11 0,-1 1-12 16,3-6 9-16,-2 4-1 0,2-6-9 0,-2 0-1 15,0 5 7-15,5-4 10 0,5 0 4 0,1 1-3 16,0-2 7-16,2 0-19 0,-5-3 10 0,3 0-7 16,0 3-5-16,0 0 5 0,-1 1 2 0,-2 0 3 15,3 1 11-15,0 0-9 0,0 0-21 0,-6-1 16 16,3-2 0-16,-12 5-3 0,15-2-2 0,-14 3-2 15,3-1 9-15,5 2-6 0,3-4 15 0,0 1-5 16,-3-1-5-16,0-3 0 0,3 1-3 0,-3 1-1 16,3 0 4-16,3 0 3 0,2 1 7 0,1 2-1 15,2-3-1-15,0 2-7 0,1-4-1 0,-4 0 2 16,4 0-3-16,-7-1-7 0,1 3 7 0,3 2 6 16,-4 1 6-16,4-1 3 0,-3-1-12 0,2 2-5 15,-5-2 4-15,0 1-4 0,-3-1-3 0,0 2-1 16,1 2 4-16,2-3 6 0,-1 3 7 0,4-2 2 15,-3 2-8-15,0 0-6 0,3-3-3 0,0-1-1 16,-3 0-2-16,5-1 3 0,1 1 4 0,2 3 0 16,14-5 17-16,-13 4-5 0,10-1-17 0,-8 0 6 15,-5-1 1-15,2 0-6 0,-5 1 0 0,0-1-1 16,-1 4 3-16,-2 0 11 0,3 2 4 0,-6-1-7 16,3 3-2-16,-3-3-10 0,-5 0 1 0,-1 1-2 15,1 0 1-15,0-1 22 0,-4 5-13 0,7-4 3 16,-1 2 0-16,-2-1-1 0,5-4 0 0,-3 1 9 15,3 1-21-15,-2-1-1 0,5 0 10 0,0 0-6 0,2 2 11 16,1-2-1-16,0-2-10 0,2 0 2 16,-5 2-4-16,3-1 12 0,-3 2-17 0,-3 1 5 15,-5 1 5-15,2 1 5 0,0 0-8 0,-5-1-8 16,3 0 2-16,-3 0 7 0,-3 3-8 0,-3-1 3 16,5-1 9-16,1 2 5 0,3-3-5 0,-3 2 1 0,2 0-11 15,1-2 11-15,-4-1-2 0,4 3-10 16,-3-3-8-16,2 3 12 0,1-3 7 0,8 3 9 15,0-2-6-15,0-2-5 0,0 0 15 0,0-1-20 16,0 2-6-16,2 0 8 0,-2 2 6 0,3-2 4 16,0 4 5-16,0-1-1 0,-6-1-10 0,-6-1 0 0,4 0-9 15,-7 1 7-15,4 0-8 0,-6 1 13 16,6 2 2-16,-4 0 0 0,4-2-4 0,-3 0-6 16,-1-1 3-16,-2 1 2 0,3 0 2 0,-3-1-4 15,6 3 2-15,-4-3 5 0,4 2-2 0,8-1-4 0,-8-1 1 16,-1-2-7-16,3 1 7 0,1 0-10 15,-4 1 2-15,4 0 11 0,5 1 7 0,0 0-1 16,2 0-10-16,-2-1 11 0,-3-4-10 0,-2 4-6 16,-4 0-2-16,4 2 5 0,-4-1 3 0,1 2 14 15,2 0-7-15,-2-2-10 0,-3-1 0 0,-1 2-3 0,4-3 1 16,-1 3-2-16,1-2 2 0,2 3-1 0,9-3 9 16,-3 2 8-16,6-2 0 0,-6 1-20 0,2-3 2 15,-2 0 0-15,0-1-9 0,0 4 7 16,3 1 12-16,-3-1 5 0,3 0-4 0,-1 0-11 15,4 0-1-15,-3-2-1 0,-3 2-2 0,0-4 5 0,0 6 2 16,-9-1 6-16,12-1 1 0,2 2-6 0,-5 0 1 16,-8-2 1-16,8-3-1 0,-9 1-9 0,4 1 8 15,-4 2 0-15,4-2 8 0,5 3 17 16,-3 0-7-16,3-4-16 0,0-2 0 0,-9 4 0 0,1-2 7 16,2 1-6-16,-2 1 14 0,-1 1 1 0,1 1 1 15,-1-1 8-15,-2-2-28 0,-3 3 9 0,-3-3-2 16,-11 3-11-16,23-4 18 0,-12 2 4 15,-11 2 9-15,19 0-5 0,-19 0-10 0,17-1 14 16,-17 1-5-16,0 0 5 0,11-6 13 0,-11 6 2 0,0 0-9 16,14-2 8-16,-14 2-15 0,0 0 0 0,17-2-7 15,-17 2 6-15,0 0 5 0,0 0-1 0,0 0 13 16,0 0-8-16,14-3 2 0,-14 3-8 0,0 0-3 16,0 0-1-16,0 0 11 0,0 0 3 0,0 0 6 15,0 0-3-15,0 0-11 0,6-6 1 0,-6 6-8 16,0 0-5-16,0 0-12 0,0 0 15 0,0 0 4 15,0 0-1-15,0 0-2 0,0-18 1 0,0 18-9 16,0 0-5-16,0 0-5 0,0 0 8 0,0-15 6 16,0 15 2-16,0 0-5 0,0 0 0 0,0 0-5 15,-6-16 1-15,6 16-13 0,0 0 6 0,-5-14 6 16,5 14 6-16,0 0 3 0,-6-10-4 0,6 10 8 16,0 0-16-16,0 0-2 0,0 0 1 0,0-14 8 15,0 14 10-15,0 0-7 0,0 0-4 0,0 0-2 16,0 0-6-16,0 0-2 0,-3-13 4 0,3 13-2 15,0 0 2-15,0 0 4 0,0 0 0 0,0 0-1 16,-5-10 1-16,5 10-3 0,0 0-3 0,0 0 2 16,0 0 10-16,0 0 6 0,-6-8-3 0,6 8 2 15,0 0-2-15,0 0-6 0,0 0 1 0,0 0-4 16,0 0 5-16,0 0 0 0,0 0 7 0,0 0-4 16,0 0-4-16,0 0-6 0,0 0 4 0,0 0 1 15,0 0-3-15,0 0 5 0,0 0 11 0,0 0-10 16,0 0 8-16,0 0-1 0,0 0-7 0,0 0-4 15,0 0-3-15,0 0 4 0,0-10 1 0,0 10 6 16,0 0-5-16,0 0-6 0,0 0-2 0,0 0-9 16,0 0 0-16,0 0-7 0,0 0 4 0,0 0 3 0,0 0-4 15,0 0 6-15,0 0-16 0,0 0 10 16,0 0-2-16,0 0 2 0,14 25 1 0,-14-25 5 16,6 11 5-16,-4-5 1 0,4 1-2 0,0 1-2 15,-6-8-4-15,8 9 0 0,-3-4-2 0,-5-5 5 16,6 8 3-16,-6-8-13 0,6 9 8 0,-1-4-2 0,-5-5-2 15,9 8-7-15,-9-8 1 0,0 0-2 0,0 0 3 16,8 9 1-16,-8-9-1 0,0 0-5 16,6 8-7-16,-6-8-2 0,0 0-2 0,0 0 2 15,0 0 12-15,0 0-4 0,0 0 3 0,0 0 5 0,8 10-7 16,-8-10-8-16,0 0 3 0,0 0 2 0,0 0 13 16,0 0 11-16,-17 18 9 0,12-11 5 15,-1 0-2-15,-2 0 5 0,-1 0-3 0,1 0-3 16,-3-1 2-16,0 1 5 0,-1 0 4 0,4 0-5 0,0 1-6 15,-1-2-4-15,1 1 2 0,-3-2-10 0,-1 2-14 16,1-1-16-16,0 1-33 0,3-1-47 0,-1 1-55 16,1-1-62-16,8-6-64 0,-14 9-78 15,6-9-350-15,8 0-779 0,0 0 345 0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1-16T16:15:18.6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63C1FF6-26E2-4F57-8138-D7BF93E74CBE}" emma:medium="tactile" emma:mode="ink">
          <msink:context xmlns:msink="http://schemas.microsoft.com/ink/2010/main" type="writingRegion" rotatedBoundingBox="16942,11282 17621,7060 18257,7162 17578,11384"/>
        </emma:interpretation>
      </emma:emma>
    </inkml:annotationXML>
    <inkml:traceGroup>
      <inkml:annotationXML>
        <emma:emma xmlns:emma="http://www.w3.org/2003/04/emma" version="1.0">
          <emma:interpretation id="{3F471D30-2A4F-4705-967A-4059149D119C}" emma:medium="tactile" emma:mode="ink">
            <msink:context xmlns:msink="http://schemas.microsoft.com/ink/2010/main" type="paragraph" rotatedBoundingBox="16942,11282 17621,7060 18257,7162 17578,113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4E0565D-BB2C-4C8E-B4FE-2FD9A56CC80E}" emma:medium="tactile" emma:mode="ink">
              <msink:context xmlns:msink="http://schemas.microsoft.com/ink/2010/main" type="line" rotatedBoundingBox="16942,11282 17621,7060 18257,7162 17578,11384"/>
            </emma:interpretation>
          </emma:emma>
        </inkml:annotationXML>
        <inkml:traceGroup>
          <inkml:annotationXML>
            <emma:emma xmlns:emma="http://www.w3.org/2003/04/emma" version="1.0">
              <emma:interpretation id="{5C75532B-732E-49A1-8D13-F6C955A80077}" emma:medium="tactile" emma:mode="ink">
                <msink:context xmlns:msink="http://schemas.microsoft.com/ink/2010/main" type="inkWord" rotatedBoundingBox="16942,11282 17621,7060 18257,7162 17578,11384">
                  <msink:destinationLink direction="with" ref="{3EE2C1B7-77AC-4DC7-B7B9-899D807BB51B}"/>
                </msink:context>
              </emma:interpretation>
              <emma:one-of disjunction-type="recognition" id="oneOf0">
                <emma:interpretation id="interp0" emma:lang="" emma:confidence="0">
                  <emma:literal>to</emma:literal>
                </emma:interpretation>
                <emma:interpretation id="interp1" emma:lang="" emma:confidence="0">
                  <emma:literal>is</emma:literal>
                </emma:interpretation>
                <emma:interpretation id="interp2" emma:lang="" emma:confidence="0">
                  <emma:literal>no</emma:literal>
                </emma:interpretation>
                <emma:interpretation id="interp3" emma:lang="" emma:confidence="0">
                  <emma:literal>too</emma:literal>
                </emma:interpretation>
                <emma:interpretation id="interp4" emma:lang="" emma:confidence="0">
                  <emma:literal>in</emma:literal>
                </emma:interpretation>
              </emma:one-of>
            </emma:emma>
          </inkml:annotationXML>
          <inkml:trace contextRef="#ctx0" brushRef="#br0">0 4182 87 0,'0'0'82'0,"0"0"-5"16,0 0-10-16,0 0-5 0,0 0 7 0,0 0-1 0,0 0-13 16,0 0 0-16,0 0-27 0,0 0-3 15,0 0 12-15,0 0 14 0,0 0-26 0,0 0-2 16,0 0-1-16,0 0-6 0,0 0 0 0,0 0 17 0,0 0-16 16,0 0 13-16,0 0-22 0,0 0 1 0,0 0 7 15,0 0 4-15,0 0-18 0,0 0 20 0,0 0-8 16,0 0 15-16,0 0 5 0,0 0-1 0,0 0-11 15,0 0 0-15,0 0-2 0,0 0 8 0,0 0 12 16,0 0-10-16,0 0-1 0,0 0-5 0,0 0-3 16,0 0 5-16,0 0 12 0,0 0-9 0,0 0-1 15,0 0-1-15,0 0-5 0,19 6 16 0,-19-6 0 16,0 0 0-16,0 0 5 0,0 0-16 0,8 0 5 16,-8 0 6-16,0 0 5 0,0 0-5 0,0 0-6 15,0 0-4-15,0 0 2 0,0 0 6 0,0 0-3 16,9 2-1-16,-9-2-7 0,0 0-8 0,0 0 0 15,0 0 8-15,0 0 0 0,0 0-4 0,0 0-5 0,8-4 1 16,-8 4 5-16,0 0 8 0,0 0-3 0,0 0-4 16,0 0-1-16,9-3-6 0,-9 3 5 0,0 0 2 15,0 0-2-15,0 0-1 0,0 0-9 0,0 0-1 16,0 0 2-16,8-1 7 0,-8 1 1 0,0 0-5 16,8-1-7-16,-8 1-5 0,0 0 12 0,0 0 5 15,0 0-1-15,0 0-7 0,12-2 0 0,-12 2-3 16,0 0 6-16,0 0 3 0,0 0-1 0,0 0-8 15,2-5-4-15,-2 5 5 0,0 0 10 0,0 0-1 0,0 0-2 16,0 0-6-16,0 0-5 0,0 0 5 0,6-4 2 16,-6 4-1-16,0 0 3 0,8-3-12 15,-8 3-1-15,0 0 0 0,0 0 7 0,9-3-3 0,-9 3-6 16,5-4 0-16,-5 4-3 0,0 0 4 16,0 0 10-16,0 0-6 0,9-2-1 0,-9 2-3 15,3-5-2-15,-3 5 3 0,0 0 11 0,0 0-4 0,8-4-5 16,-8 4-3-16,0 0 3 0,0 0 0 0,6-2 6 15,-6 2-2-15,0 0-4 0,8-5-7 16,-8 5 9-16,0 0-2 0,3-3 5 0,-3 3-3 0,8-4-6 16,-8 4-1-16,0 0-4 0,3-7 6 0,-3 7 8 15,0 0-4-15,8-3-6 0,-8 3-1 0,0 0 1 16,3-7 7-16,-3 7 3 0,0 0-5 0,8-5-3 16,-8 5-1-16,6-2 3 0,-6 2 9 0,0 0 4 15,0 0-2-15,6-6 0 0,-6 6-6 0,0 0-1 16,0 0 12-16,2-7 1 0,-2 7-7 0,0 0-4 0,9-2 5 15,-9 2-10-15,0 0 10 0,0 0-1 16,3-5 1-16,-3 5-4 0,0 0-7 0,2-7 4 16,-2 7 7-16,0 0 2 0,0 0-9 0,6-4-1 0,-6 4-2 15,0 0 1-15,0 0 5 0,0 0 4 0,0 0-4 16,6-5-3-16,-6 5-3 0,0 0 1 0,0 0 7 16,0 0 7-16,2-6-13 0,-2 6-1 0,0 0 3 15,3-6 6-15,-3 6 3 0,0 0 8 0,6-5-18 16,-6 5 15-16,0 0-10 0,3-8 0 0,-3 8 4 15,0 0 7-15,5-6-8 0,-5 6 2 0,6-7 1 16,-6 7 8-16,0 0 10 0,5-9 1 0,-2 5-8 16,0-1-2-16,-3 5-5 0,3-7 7 0,-3 7 2 15,5-7-2-15,-5 7-16 0,6-9 6 0,-6 9-9 16,0-5 13-16,0 5-5 0,0 0 4 0,5-7-7 16,-5 7-3-16,0-8-5 0,0 8 6 0,3-7 9 15,-3 7-10-15,6-8 14 0,-3 3-24 0,-3 5-7 0,2-9 15 16,-2 9 3-16,9-7-5 0,-6 3-2 15,-3 4-4-15,0-12 4 0,2 6-3 0,1 0 11 16,0-1-2-16,-3 7-10 0,0-15-4 0,0 8 4 0,0 7 7 16,6-12 3-16,-6 12-8 0,0-14 6 0,0 7-6 15,0-2-9-15,0 9 12 0,2-10 19 0,1 5-2 16,-3 5-5-16,-3-14-9 0,3 7 1 0,0 7 16 16,3-11 11-16,-3 11-17 0,0-11 2 0,0 11 3 15,0-12-15-15,0 5 12 0,3 0 26 0,-3 7-30 16,3-16 10-16,-6 7-3 0,3 9 12 0,0-14-2 15,0 7-14-15,3-2-6 0,-3-3-14 0,-3 2 17 16,6 0 17-16,-6 0 0 0,3 10-13 0,3-18-14 16,-9 7 2-16,6 0 22 0,0 2-7 0,0 0-23 0,0-1 15 15,0 0-23-15,-3-2 18 0,1 3 8 16,2-2 8-16,0 1-15 0,0 10 9 0,0-17-15 16,-3 5 11-16,3 3-1 0,0-2 5 0,0 0-10 0,0-2-10 15,-3 2-3-15,-3-1 14 0,4 1 14 0,2 1-18 16,-3-6-4-16,0 0-5 0,0 3 1 0,0-3 10 15,3 6-1-15,-2-6-5 0,-1 0-3 0,0 0-10 16,0 4 16-16,0 2 7 0,1-3 0 0,2 0-5 16,-3-3-6-16,3 0 3 0,-3 4 7 0,0 1 9 15,0-2-6-15,3-1-4 0,0-3 2 0,-2 3-9 16,-1 1 12-16,-3-1-7 0,6-2-1 0,0 4-3 16,-2-5-1-16,-1-1-6 0,-3 2 18 0,6 4-7 15,-3-4-3-15,6-1-6 0,-6-1-3 0,1 0 6 16,-4 2 8-16,0 0-6 0,6-1-3 0,-2 1-4 15,-1-2-7-15,3-1 16 0,-6 2 1 0,3 1-5 0,3 4-7 16,-2-4-2-16,-1-2-3 0,0 2 14 0,-3 0 4 16,4 6-10-16,-1-2 0 0,3-4 2 15,-6 5-8-15,3 1 10 0,1-1-2 0,-1 2 1 0,3-2-3 16,-3-6-6-16,0 5 4 0,0 1 2 0,1-1 5 16,-1 0-5-16,3 1-2 0,-3-5-5 0,-3 4 6 15,4 1 9-15,-1 0-4 0,3-1-6 0,0-3-3 16,-3-1-1-16,0 5 2 0,1-5 10 0,2 5-8 15,0-1-4-15,-3-3 2 0,3 2-3 0,-3 1-1 16,0 1 16-16,3-1-9 0,-3 0-3 0,3-3 6 16,-2-2-3-16,-1 5-2 0,-3 1 0 0,6 0 5 15,-3-6-2-15,3 5-6 0,-2-6-2 0,-1 2 4 16,0 5 10-16,3-1-7 0,-3-1 0 0,3-2-4 16,0-1-5-16,-3-2 5 0,1 6 10 0,2 0-3 0,0-4-7 15,0-1-3-15,0 1-1 0,-3-2 7 16,0 2 4-16,3 3 3 0,0 1-9 0,3-3-4 15,-6-2 0-15,3 2 3 0,0 5 4 0,0-2 2 0,0-1-1 16,3-5-9-16,0 4-2 0,-3-2 5 0,-3-1 8 16,0 6 6-16,6-1-9 0,0-4-3 0,-6 1-13 15,3 3 10-15,0 0 7 0,0 2 2 16,0-2-7-16,0-2 2 0,3 3-7 0,-3-5 2 16,0 4 8-16,0-4 0 0,2 5 0 0,1-6-5 0,0 1-5 15,-3 0 0-15,0 0 13 0,0 1 0 0,3-1-6 16,0-4-3-16,-3 3-8 0,0 0 2 0,0 2 12 15,0-2-2-15,0 1 4 0,2-3-3 0,1 1-4 16,-3 0-4-16,0 1 3 0,0 1 11 0,3 5-8 0,0 0-5 16,-3-6 2-16,0-1 0 0,3 1 1 15,-3 6 6-15,2-5-9 0,1 4 3 0,-3 0 0 0,3-1-5 16,-3 1 5-16,0 2 12 0,0-1-6 16,3-1-8-16,0-4 4 0,-1 0-13 0,1 4 11 15,0 0 12-15,0 3-10 0,2-2-1 0,1-3-5 0,-3 3 0 16,-1-1 7-16,4 0 3 0,-3 1 2 0,0-1-13 15,5 0-4-15,-5-4-3 0,-3 4 5 16,3 3 6-16,2-2 4 0,1 0-10 0,-1-4 3 16,1-2-6-16,-3 5 5 0,0 2 3 0,2-1 12 0,-2 2-18 15,5-1 3-15,-5-2-9 0,0 1 6 0,3-1 8 16,-4 3 4-16,1-1-9 0,5-4 0 0,-2-3-16 16,-3 2 13-16,0 5 5 0,-1-1 6 0,7 2-17 15,-4-2 4-15,-5 1-1 0,6-3 1 0,-3 3 10 16,2 1 7-16,1-2-5 0,-3 1-5 0,0-3-6 0,2 0 8 15,-5 5 4-15,6-2 0 0,-1 1-6 0,-2-1 0 16,0-1-4-16,3 1 12 0,-6-2-7 0,2 0 10 16,10 0-5-16,-7 2-13 0,-2-1 4 0,0-6 3 15,-1 8 0-15,4 2 12 0,0-2-5 0,-1 3-1 16,-2-2-18-16,0-3 10 0,0 4 8 0,2 0 6 16,4-2-4-16,-4 2-7 0,-2-1-6 0,0 1 3 15,2 0 10-15,4-3-2 0,2 4-6 0,-3-2-5 16,1-2-15-16,-1-2 15 0,0 4 6 0,1 1 6 15,5-4-8-15,-3 3 2 0,0-6-16 0,3 3 7 16,-5 1 7-16,-1 1 12 0,6 0-5 0,0-3-9 16,-3 0-5-16,0 3-3 0,-5 1 15 0,5 0 10 15,-3 0-10-15,4 1-2 0,-4-2-11 0,0 2 1 0,1-2 15 16,-4 2 36-16,4 1-17 0,-1 0-4 16,0 0-4-16,1-1-5 0,-4 0 4 0,4 0 5 15,-6 2 1-15,5 3-3 0,0-4-9 0,-2 1-2 16,0-1-2-16,-1 1 14 0,1 2 1 0,-6 3-11 0,14-7-4 15,-3 2-1-15,-3-2-13 0,1 0 15 0,-1 2 2 16,-2 3 2-16,5-3-13 0,0 1 6 0,-5-4-11 16,2 4 8-16,-2-1 5 0,2 2 5 0,-2 0-8 15,-1 1-7-15,4-1 8 0,-4-3-10 0,1 3 8 16,-6 3 12-16,8-5-2 0,-8 5 2 0,11-4-19 16,-8 1 5-16,-3 3-5 0,6-5 8 0,-6 5 17 15,5-3-13-15,-5 3 0 0,11-4-13 0,-11 4-5 16,6-7 23-16,-6 7-4 0,6-4 3 15,-6 4-9-15,5-3 0 0,-5 3-7 0,0 0 0 0,6-4 13 16,-6 4 8-16,0 0-11 0,0 0-5 0,8-3-6 16,-8 3 1-16,0 0 5 0,0 0 9 0,0 0-1 15,0 0-4-15,0 0-5 0,0 0-3 0,3-4 5 16,-3 4-2-16,0 0 17 0,0 0-8 0,0 0-4 16,0 0-4-16,0 0-1 0,0 0 2 0,0 0 9 15,0 0 6-15,0 0-14 0,0 0 6 0,0 0-3 16,0 0-3-16,0 0 20 0,0 0 8 0,0 0-11 15,0 0-2-15,0 0-5 0,0 0-2 0,0 0 2 16,0 0 3-16,0 0 3 0,0 0-1 0,0 0-12 0,0 0 2 16,0 0-5-16,0 0 0 0,-20-9 11 15,20 9-2-15,-5-3 0 0,5 3-12 0,-9-3 0 0,1 0 1 16,8 3 11-16,-14-3-1 0,9 3 0 0,5 0-13 16,-14 0-4-16,14 0-2 0,-14-2 9 0,5 0 0 15,9 2 8-15,-14 2-6 0,14-2-6 0,-14 0-7 16,9-2-1-16,5 2 14 0,-20 2 5 0,14-2-6 15,-2 2-9-15,8-2 9 0,-14 2-13 16,9-1 14-16,5-1-5 0,-14 3 13 0,8 0-3 0,0 0-17 16,6-3 2-16,-14 1-6 0,9 3 16 0,-1-4 17 15,6 0-20-15,-11 7-1 0,8-5-2 0,3-2-4 16,0 0-8-16,-11 2-1 0,11-2 5 0,-6 3 13 16,6-3-10-16,0 0-4 0,0 0-5 0,-5 4 2 15,5-4-6-15,0 0 4 0,0 0 8 0,0 0-4 16,0 0-11-16,0 0 4 0,0 0 3 0,0 0-7 15,0 0 14-15,0 0 1 0,0 0-6 0,0 0-4 0,0 0-6 16,0 0 9-16,0 0-8 0,0 0 12 0,0 0 12 16,0 0-7-16,22 4 3 0,-13-4-3 15,2-1-1-15,0 1 1 0,3 0 4 0,-3 1 16 16,6-2-10-16,2 1-2 0,-7-1-4 0,-4-1 0 0,3 2-1 16,0 0 10-16,1 2 17 0,-4-2-20 0,0 0-1 15,-8 0-1-15,12-5 1 0,-12 5 2 16,8 0 12-16,-8 0 5 0,11 0-4 0,-11 0-7 0,8-1 2 15,-8 1-2-15,0 0 2 0,9-3 5 0,-9 3 10 16,0 0-3-16,0 0-18 0,8-2 6 0,-8 2-10 16,0 0 4-16,0 0 8 0,6-2 6 15,-6 2-14-15,0 0-3 0,0 0 0 0,0 0-2 0,0 0 5 16,0 0 5-16,0 0 4 0,0 0-13 0,8-3-4 16,-8 3 3-16,0 0-5 0,0 0 9 0,0 0 3 15,0 0 13-15,0 0-16 0,0 0-10 0,0 0 0 16,0 0 4-16,0 0 13 0,0 0-2 0,0 0-2 15,0 0-9-15,0 0-5 0,0 0-3 0,0 0 5 16,0 0 5-16,0 0 9 0,0 0-12 0,0 0-1 16,0 0-2-16,0 0-8 0,0 0 11 0,0 0 7 15,0 0 6-15,3 14-11 0,-3-14-2 0,0 6-3 16,0-6 1-16,0 9 5 0,0-9 9 0,0 13 5 16,0-8-5-16,0-5-1 0,0 15-1 0,-3-4-12 0,3 0 9 15,-3 0 10-15,3 1 3 0,0 2 0 16,0-6-3-16,-2 5-9 0,-1-1 7 0,0 3 7 15,0 0 5-15,3-1-3 0,0-3-9 0,-3 0-2 16,1 0-4-16,2-1 2 0,-3 1 14 0,0-2 16 0,3-2-14 16,0-7 0-16,0 10-9 0,0-10-7 15,-3 12 6-15,3-7 9 0,0-5 5 0,0 0-13 16,-3 10 10-16,3-10-8 0,0 0 19 0,0 0 11 0,-2 8 8 16,2-8-7-16,0 0-6 0,0 0-8 0,0 0 11 15,0 0 8-15,0 0 4 0,0 0-3 0,0 6 2 16,0-6-7-16,0 0-5 0,0 0 5 0,0 0 6 15,0 0-1-15,0 0-10 0,0 0-2 0,0 0-18 16,0 0 1-16,0 0 1 0,0 0 6 0,0 0-5 16,0 0-4-16,0 0-8 0,0 0 1 0,0 0 0 15,0 0 9-15,0 0-5 0,0 0-6 0,0 0 1 16,0 0-9-16,0 0 4 0,0 0 7 0,0 0 9 16,0 0-6-16,0 0 7 0,0 0 1 0,0 0-7 15,0 0-1-15,0 0 7 0,0 0-2 0,0 0-1 0,0 0-9 16,0 0-3-16,-6-25-4 0,3 19 2 15,1 1 11-15,-4-3-6 0,3-1-6 0,-2 0-2 16,2 1-6-16,-3-3 0 0,1 4 11 0,-4 0 3 0,6 1-5 16,-2-4-2-16,2 4-4 0,-3-3-1 15,1 0-1-15,-1 4 9 0,3-2-1 0,3 7 9 16,-2-12-19-16,-4 3 0 0,3 1 0 0,-2 1 7 16,2 3 1-16,3 4-1 0,-3-10-2 0,0 4-4 0,3 6 1 15,-5-11-1-15,2 6 7 0,3 5-1 0,-3-7 0 16,3 7-6-16,-3-8-2 0,3 8 3 15,-5-7 1-15,5 7 6 0,0 0-1 0,0 0-1 0,0 0 3 16,-3-9-14-16,3 9 5 0,0 0 2 0,0 0 7 16,0 0-4-16,0 0-2 0,0 0-3 0,-3-4-8 15,3 4 4-15,0 0 1 0,0 0 4 0,0 0-3 16,0 0-6-16,0 0 0 0,0 0-8 0,0 0 3 16,0 0 9-16,0 0-3 0,0 0-3 0,0 0-5 15,0 0 3-15,0 0-3 0,0 0 9 0,0 0 6 16,11 22-1-16,-5-16 0 0,2 0-2 0,1 1-10 15,-4 0 9-15,4 1 14 0,-1 0-1 0,0-1-2 16,1 2-6-16,-1-3-6 0,1 0 0 0,-4-1 7 16,1 0-1-16,-3 0 4 0,-1-1 1 0,4 0-5 15,-6-4 6-15,6 3-5 0,-6-3 4 0,0 0 4 16,5 4 8-16,-5-4 5 0,0 0 2 0,0 0 3 16,6 4 7-16,-6-4-2 0,0 0 8 0,0 0-5 15,0 0-5-15,0 0-4 0,0 0-7 0,-9-22-10 0,9 22 6 16,-5-11 12-16,2 6-9 0,3 5-1 0,-6-11 0 15,4 4-8-15,2 0-6 0,-6 1 3 0,6 6 7 16,-6-8-4-16,6 8-1 0,0 0-10 0,-2-9-7 16,2 9-17-16,-3-6-9 0,3 6-3 0,0 0-41 15,0 0-34-15,0 0-20 0,0 0-9 0,0 0-21 16,0 0-21-16,0 0-28 0,-6 17-45 0,6-17-63 16,3 19-72-16,-3-19-231 0,0 8-679 0,0-8 301 15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1-16T16:15:27.2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EE2C1B7-77AC-4DC7-B7B9-899D807BB51B}" emma:medium="tactile" emma:mode="ink">
          <msink:context xmlns:msink="http://schemas.microsoft.com/ink/2010/main" type="inkDrawing" rotatedBoundingBox="13526,7225 17311,11143 16839,11598 13054,7680" semanticType="callout" shapeName="Other">
            <msink:sourceLink direction="with" ref="{5C75532B-732E-49A1-8D13-F6C955A80077}"/>
          </msink:context>
        </emma:interpretation>
      </emma:emma>
    </inkml:annotationXML>
    <inkml:trace contextRef="#ctx0" brushRef="#br0">3854 3972 59 0,'0'0'129'0,"0"0"-16"15,0 0-8-15,0 0-13 0,0 0-2 0,0 0 9 16,-6-3-6-16,6 3-9 0,0 0-7 0,0 0-11 16,0 0-3-16,0 0 9 0,0 0-18 0,0 0 8 15,0 0-5-15,0 0-4 0,0 0 14 0,-5-4 7 16,5 4 2-16,0 0-3 0,0 0-10 0,0 0-2 15,-3-10-2-15,3 10 8 0,0 0-4 0,-3-6-4 16,3 6-5-16,0-8-7 0,0 8 2 0,-8-6 7 16,8 6 0-16,0 0-9 0,-3-9-4 0,3 9-10 15,-6-7 4-15,4 2 6 0,2 5 3 0,-3-7-5 16,3 7 2-16,-6-10-4 0,3 4 0 0,-2 1 6 16,2-1 6-16,3 6-7 0,-6-10-3 0,4 3-3 15,-4 2 1-15,3 0 7 0,3 5 6 0,-8-11 1 0,5 5-4 16,-2 0-3-16,2 0-1 0,-3 0 0 15,3 0 8-15,-2 1-8 0,2-2-4 0,-3-1-4 0,4 0-5 16,-7 2 3-16,4 0 4 0,-1 1 6 0,3-1-9 16,-2-3-5-16,-4 2-1 0,4-1-1 0,-4 2 4 15,1 1 9-15,5-2-13 0,-5-1-1 0,2 0-2 16,-2-2-5-16,-3 3 4 0,2-1 13 0,1-1-7 16,-3-3 4-16,-3 2 3 0,0 1-11 0,5 0 9 15,-2 2 14-15,0-2-16 0,-3-1 3 0,-3-1 3 16,3 2 5-16,3 1 11 0,0 2-4 0,0 1-7 15,-6-5-13-15,3 1 7 0,0 1 6 0,-3 1-1 16,3 0-2-16,3 1-4 0,-3-3-6 0,0-1 5 16,-3 2 10-16,1 1-3 0,4 2-7 0,1-2-5 0,-3-2-8 15,0-2 4-15,3 6 6 0,0-2-1 16,2 0-6-16,-5 2-2 0,1-4-8 0,-4 0 6 16,3 0 5-16,3 4-7 0,-1-2-2 0,1 2 2 0,-3-5-5 15,0-1 6-15,-2 2 8 0,2 2-12 0,2 0 3 16,1 0-8-16,-3-3-3 0,-3 0 8 0,3 0 6 15,6 3-10-15,-3-2 0 0,-3-3-9 0,0 1 2 16,-3 1 6-16,6 3 2 0,0 0-4 0,0-3 3 16,-3 0-8-16,0 0-5 0,-3 1 9 0,3-1 7 15,3 2-9-15,-3-4-5 0,-3 0-4 0,3 0 5 16,-6 2 4-16,4 1-5 0,2-1 1 0,-3 0 0 16,-3-6-8-16,4 5 4 0,-4 1 10 0,0 1-1 15,4-2-2-15,-7-3-3 0,4 0-6 0,-4 5 5 16,7-1 7-16,-7-3 1 0,7 3-4 0,-1-1-8 15,0-1-1-15,-3-5 1 0,4 6 4 0,-1 0 6 16,3 0-1-16,0-2-8 0,0 0-3 0,-6-6 0 0,6 7 6 16,-2 1 3-16,4 0-5 0,-1-1-2 0,-4-2-3 15,3 1 0-15,0 0 4 0,-3 1 7 16,3 2-6-16,0 1-3 0,0-3-2 0,-3-2 1 0,1 2 6 16,2 1 5-16,2 3-7 0,-2-1-1 0,-2-5-8 15,2 0 2-15,-6 0 6 0,3 3 9 0,1-1-10 16,2 3-2-16,0-5-4 0,-3 1-1 0,-3-6 14 15,6 11 1-15,0-4-6 0,-2-1-3 0,-4-3-1 16,3 2-6-16,-5 1 6 0,5 1 12 0,0 2-11 16,-2-7-2-16,-6-3-3 0,2 0-8 0,-2 3 17 15,3 3 6-15,5 0-3 0,3 0-5 0,-6-5-5 16,1 0-1-16,2 6 7 0,0 1 5 0,3 0-5 16,3 0-2-16,-6-3-6 0,1-5 1 0,-4 1 6 15,3 5 4-15,3 0-2 0,0 1-3 0,3-1 5 16,-8-9-10-16,-1 4 6 0,6 5 6 0,0 1-4 15,3 0-3-15,-3-3-8 0,-3-2-2 0,-2 1 7 0,5 4 10 16,0-1-2-16,0 2-3 0,0-2-9 0,-3-5-2 16,-3-1 4-16,4 6 8 0,4 0-2 0,-2 0 1 15,3-1-15-15,-8-4 6 0,-1 0 4 0,6 5 12 16,0 0-3-16,0-1-7 0,0 0-2 0,-3-6-7 16,-5 2 1-16,8 6 10 0,3 0 5 0,-3-2-2 15,-3-3-8-15,0-1-4 0,-5 3 3 0,8 4 8 16,3 1 5-16,0-1-8 0,-3-3-5 0,-3-3-5 15,-3 0 3-15,6 6 7 0,0-1 6 0,1 1-9 16,-1 0-2-16,-3-8-5 0,-3 3 4 0,6 3 6 16,-3 0 1-16,6 1-1 0,0-2-7 0,0-2-8 15,-6-4 3-15,3 4 11 0,0-2-3 0,3 5 3 16,5-2-3-16,-8 1-5 0,3-7-3 0,-3 7 11 0,3-2 4 16,6 3-5-16,-4 3-4 0,-2-4-10 15,3-3-1-15,-4 1 8 0,1 2 4 0,3 1-6 16,-3-1-2-16,2 1-9 0,-5-9-6 0,3 8 11 0,-3-2 15 15,9 4-10-15,-7 0-2 0,4-2-1 0,0-2-15 16,-4 1 22-16,1 2-2 0,0 0 2 0,5 1-20 16,-2-4 16-16,-3 1-4 0,3 2 1 0,-1 0 13 15,-2 0 24-15,8 2-3 0,-5-4-10 0,-1-2-10 16,1 3 0-16,0-2 8 0,-1 2 6 0,1 0-7 16,2 4-6-16,1-4 0 0,-1 0-12 0,-5 0 13 15,3 1 0-15,2-1 0 0,0 5-5 0,1-2-7 16,-1-3 3-16,1 0-7 0,-7 1 7 0,7 4 12 15,-1-2-9-15,3 0-8 0,-2 0 15 0,-1-2-13 16,1 2 1-16,-1 0 9 0,0 0-2 0,4 1 1 16,-1 0-12-16,0 0 1 0,-3-4-3 0,1 2 9 15,2 4 10-15,-2-3-14 0,2-3 4 0,0 4-10 16,0-2 1-16,0-2 6 0,1 2 8 0,2 4 1 0,-3-1-9 16,3 10-1-16,-3-16 3 0,0 2-2 15,0-3 2-15,1 7 4 0,-1 0 6 0,3 1-13 16,0-1 7-16,-3-1-7 0,0 1-1 0,0-1 5 15,3 1 13-15,0 1-18 0,0-3 4 0,-2 2-8 0,2-1-3 16,0-1 0-16,-3 2 6 0,3 1 6 0,0 9 2 16,0-13-8-16,-3 7 7 0,3-3-7 0,-3 1 1 15,0 2 12-15,3 6 4 0,0-12-7 0,0 12 2 16,-2-10-12-16,-1 6 2 0,3 4-1 0,-6-9 18 16,6 9 3-16,-3-6-14 0,3 6-1 0,0 0 6 15,0-9-4-15,0 9-4 0,0 0 8 0,0 0 8 16,0 0-3-16,0 0-17 0,-5-9 8 0,5 9-9 15,0 0 3-15,0 0 10 0,0 0 0 0,0 0 2 16,0 0-12-16,0 0-4 0,0 0-3 0,-6-3-3 16,6 3 1-16,0 0 3 0,0 0-8 0,0 0-9 15,0 0 4-15,0 0-6 0,-11 18 13 0,5-11 9 16,1 4 0-16,-1-3 1 0,-2 1-8 0,2 1 11 16,-2 4-11-16,-3-1 11 0,5 1 7 0,3-3 1 15,-5-2-8-15,2-3 5 0,1 4-7 0,-1-2-4 16,-2 1 12-16,2-2 9 0,1 0-5 0,2 0-3 15,0-2-6-15,-3-1 1 0,6-4-2 0,-8 6 9 16,8-6 9-16,-3 7-4 0,3-7-7 0,0 0-3 0,0 0 4 16,-3 7-5-16,3-7 8 0,0 0 14 0,-2 5-5 15,2-5-12-15,0 0 1 0,0 0 2 16,0 0-7-16,0 0 12 0,0 0 8 0,0 0-8 0,0 0-7 16,0 0 4-16,0 0-5 0,0 0 2 0,0 0 5 15,0 0 5-15,0 0 7 0,0 0-13 0,0 0 2 16,0 0-9-16,0 0 2 0,0 0 13 0,14-19-3 15,-14 13 5-15,5-2-18 0,-2-3 0 0,0 4 1 16,-3 0-3-16,3 0 12 0,2 0 3 0,-2 0 4 16,0 2-12-16,0-2-6 0,-3 7-1 0,2-13 0 15,1 6 8-15,0 2 9 0,0-1-2 0,0-2-16 16,-3-1 9-16,0 9-9 0,2-11 7 0,1 6 1 16,3-1 6-16,-3 1 5 0,-3 5-18 0,5-10-2 15,-5 5-5-15,0 5 11 0,6-9 0 0,-1 5 5 16,1 0-5-16,-6 4-3 0,3-11 1 0,2 7-9 15,-5 4 11-15,3-6 3 0,3 3 0 0,-6 3-3 16,8-5-5-16,-8 5 1 0,3-9 1 0,-3 9 4 16,0 0 5-16,5-2 5 0,-5 2-7 0,0 0-8 0,0 0 8 15,0 0-6-15,3-7 3 0,-3 7 3 16,0 0 2-16,0 0-4 0,0 0-4 0,6-3-6 16,-6 3 3-16,0 0 11 0,0 0 10 0,0 0-15 15,0 0 2-15,0 0-10 0,0 0-2 0,0 0 2 0,0 0 9 16,0 0 6-16,0 0-12 0,0 0 2 0,0 0-8 15,0 0-2-15,0 0 0 0,0 0 6 16,0 0 21-16,0 0-15 0,0 0-4 0,0 0-8 0,0 0 2 16,14 6 4-16,-9-3 7 0,-5-3 4 0,17 5-5 15,-11-2-2-15,2 1 4 0,3 1-5 0,-2-2-1 16,-1 3 7-16,9 0 8 0,-6-1-6 0,3-1-4 16,-3-3-2-16,3 5-7 0,-3-3 9 0,1 2 6 15,-1-2 2-15,3 1-2 0,0-2-11 0,-6-2 6 16,0 1-3-16,-2 1-4 0,-6-2 7 0,11 3 7 15,-5 0-4-15,-6-3 0 0,8-1-4 0,-8 1-3 16,0 0-2-16,0 0 8 0,0 0 10 0,9 4 4 16,-9-4-7-16,0 0-5 0,5 0-2 0,-5 0-3 15,0 0 1-15,0 0-2 0,0 0 11 0,0 0-12 16,0 0-21-16,0 0-24 0,0 0-27 0,0 0-40 16,0 0-43-16,6 4-34 0,-6-4-47 0,8 4-50 15,-8-4-215-15,0 0-545 0,0 0 242 0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1-16T16:16:33.9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6786D83-8249-4511-AA73-0A649A931373}" emma:medium="tactile" emma:mode="ink">
          <msink:context xmlns:msink="http://schemas.microsoft.com/ink/2010/main" type="inkDrawing" rotatedBoundingBox="7569,8381 9206,8239 9209,8279 7573,8421" semanticType="strikethrough" shapeName="Other"/>
        </emma:interpretation>
      </emma:emma>
    </inkml:annotationXML>
    <inkml:trace contextRef="#ctx0" brushRef="#br0">-10 160 1 0,'0'0'286'0,"0"0"-19"0,-8-4-22 16,8 4-11-16,0 0-19 0,0 0-18 0,0 0-17 16,0 0-2-16,0 0-8 0,0 0 1 0,0 0 0 15,33 2 0-15,-16-2-16 0,2 0-1 0,15-3-15 16,-3 1-1-16,2 0 1 0,20 2 13 0,-2 0-16 15,7-4 2-15,-2-1 9 0,6-4-11 0,-1 7 2 16,40-1-8-16,-12-3-16 0,-24 0-16 16,24-10-5-16,0 8-1 0,-24 3-6 0,-1 3-14 0,-2-2-4 15,-1-3-25-15,-2 1 4 0,-9 3-1 0,-14-2-10 16,12 3-16-16,-12-4-9 0,-2 1-5 0,-6 0 5 0,-6 5 6 16,0-2-5-16,-5 2-10 0,3-4 0 0,-12 1-7 15,1 1 8-15,-4 1 4 0,-5 1 7 16,14-2-20-16,-8 0 5 0,-6 2 4 0,5-4 1 0,-5 4-11 15,0 0-30-15,11-5-13 0,-11 5-27 0,0-3-29 16,0 3-15-16,0 0-12 0,0 0-31 16,12-5-34-16,-12 5-50 0,0 0-54 0,0-9-57 0,0 9-189 15,0 0-591-15,0 0 261 0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27B8-AD4A-42EC-96E6-7BED21B44FD3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2D34F-3AC1-4EA0-ABF8-CBF303DE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1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https://www.trendmicro.com/vinfo/us/security/definition/industrial-internet-of-things-iiot</a:t>
            </a:r>
          </a:p>
          <a:p>
            <a:r>
              <a:rPr lang="en-US" dirty="0" smtClean="0"/>
              <a:t>https://www.isa.org/intech-home/2020/may-june/features/simplifying-the-iiot-technology-stack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16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https://www.trendmicro.com/vinfo/us/security/definition/industrial-internet-of-things-iiot</a:t>
            </a:r>
          </a:p>
          <a:p>
            <a:r>
              <a:rPr lang="en-US" dirty="0" smtClean="0"/>
              <a:t>https://www.isa.org/intech-home/2020/may-june/features/simplifying-the-iiot-technology-stack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8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7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0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8730"/>
            <a:ext cx="10515600" cy="72287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5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0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1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brand.ncsu.edu/img/logo/4x1white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265" y="187470"/>
            <a:ext cx="2218981" cy="22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72995" y="154460"/>
            <a:ext cx="3865605" cy="307777"/>
          </a:xfrm>
          <a:prstGeom prst="rect">
            <a:avLst/>
          </a:prstGeom>
          <a:solidFill>
            <a:srgbClr val="CE2029"/>
          </a:solidFill>
        </p:spPr>
        <p:txBody>
          <a:bodyPr wrap="square" rtlCol="0">
            <a:spAutoFit/>
          </a:bodyPr>
          <a:lstStyle/>
          <a:p>
            <a:r>
              <a:rPr lang="en-US" sz="1400" b="1" spc="180" dirty="0" smtClean="0">
                <a:solidFill>
                  <a:schemeClr val="bg1"/>
                </a:solidFill>
              </a:rPr>
              <a:t>Foundations</a:t>
            </a:r>
            <a:r>
              <a:rPr lang="en-US" sz="1400" b="1" spc="180" baseline="0" dirty="0" smtClean="0">
                <a:solidFill>
                  <a:schemeClr val="bg1"/>
                </a:solidFill>
              </a:rPr>
              <a:t> of Smart Manufacturing</a:t>
            </a:r>
            <a:endParaRPr lang="en-US" sz="1400" b="1" spc="18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4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customXml" Target="../ink/ink6.xml"/><Relationship Id="rId18" Type="http://schemas.openxmlformats.org/officeDocument/2006/relationships/image" Target="../media/image27.emf"/><Relationship Id="rId26" Type="http://schemas.openxmlformats.org/officeDocument/2006/relationships/image" Target="../media/image31.emf"/><Relationship Id="rId39" Type="http://schemas.openxmlformats.org/officeDocument/2006/relationships/customXml" Target="../ink/ink19.xml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35.emf"/><Relationship Id="rId42" Type="http://schemas.openxmlformats.org/officeDocument/2006/relationships/image" Target="../media/image39.emf"/><Relationship Id="rId7" Type="http://schemas.openxmlformats.org/officeDocument/2006/relationships/customXml" Target="../ink/ink3.xml"/><Relationship Id="rId12" Type="http://schemas.openxmlformats.org/officeDocument/2006/relationships/image" Target="../media/image24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37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6.emf"/><Relationship Id="rId20" Type="http://schemas.openxmlformats.org/officeDocument/2006/relationships/image" Target="../media/image28.emf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11" Type="http://schemas.openxmlformats.org/officeDocument/2006/relationships/customXml" Target="../ink/ink5.xml"/><Relationship Id="rId24" Type="http://schemas.openxmlformats.org/officeDocument/2006/relationships/image" Target="../media/image30.emf"/><Relationship Id="rId32" Type="http://schemas.openxmlformats.org/officeDocument/2006/relationships/image" Target="../media/image34.emf"/><Relationship Id="rId37" Type="http://schemas.openxmlformats.org/officeDocument/2006/relationships/customXml" Target="../ink/ink18.xml"/><Relationship Id="rId40" Type="http://schemas.openxmlformats.org/officeDocument/2006/relationships/image" Target="../media/image38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32.emf"/><Relationship Id="rId36" Type="http://schemas.openxmlformats.org/officeDocument/2006/relationships/image" Target="../media/image36.emf"/><Relationship Id="rId10" Type="http://schemas.openxmlformats.org/officeDocument/2006/relationships/image" Target="../media/image23.emf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40.emf"/><Relationship Id="rId4" Type="http://schemas.openxmlformats.org/officeDocument/2006/relationships/image" Target="../media/image20.emf"/><Relationship Id="rId9" Type="http://schemas.openxmlformats.org/officeDocument/2006/relationships/customXml" Target="../ink/ink4.xml"/><Relationship Id="rId14" Type="http://schemas.openxmlformats.org/officeDocument/2006/relationships/image" Target="../media/image25.emf"/><Relationship Id="rId22" Type="http://schemas.openxmlformats.org/officeDocument/2006/relationships/image" Target="../media/image29.emf"/><Relationship Id="rId27" Type="http://schemas.openxmlformats.org/officeDocument/2006/relationships/customXml" Target="../ink/ink13.xml"/><Relationship Id="rId30" Type="http://schemas.openxmlformats.org/officeDocument/2006/relationships/image" Target="../media/image33.emf"/><Relationship Id="rId35" Type="http://schemas.openxmlformats.org/officeDocument/2006/relationships/customXml" Target="../ink/ink17.xml"/><Relationship Id="rId43" Type="http://schemas.openxmlformats.org/officeDocument/2006/relationships/customXml" Target="../ink/ink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1" Type="http://schemas.openxmlformats.org/officeDocument/2006/relationships/image" Target="../media/image5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24" Type="http://schemas.openxmlformats.org/officeDocument/2006/relationships/customXml" Target="../ink/ink24.xml"/><Relationship Id="rId23" Type="http://schemas.openxmlformats.org/officeDocument/2006/relationships/image" Target="../media/image51.emf"/><Relationship Id="rId4" Type="http://schemas.openxmlformats.org/officeDocument/2006/relationships/customXml" Target="../ink/ink22.xml"/><Relationship Id="rId22" Type="http://schemas.openxmlformats.org/officeDocument/2006/relationships/customXml" Target="../ink/ink23.xml"/><Relationship Id="rId27" Type="http://schemas.openxmlformats.org/officeDocument/2006/relationships/image" Target="../media/image5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AutoShape 5"/>
          <p:cNvSpPr>
            <a:spLocks/>
          </p:cNvSpPr>
          <p:nvPr/>
        </p:nvSpPr>
        <p:spPr bwMode="auto">
          <a:xfrm>
            <a:off x="1258431" y="1205653"/>
            <a:ext cx="9409569" cy="25526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>
              <a:defRPr/>
            </a:pP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IIoT Infrastructure Stack</a:t>
            </a:r>
            <a:endParaRPr lang="es-ES" sz="4800" b="1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AutoShape 3"/>
          <p:cNvSpPr>
            <a:spLocks/>
          </p:cNvSpPr>
          <p:nvPr/>
        </p:nvSpPr>
        <p:spPr bwMode="auto">
          <a:xfrm>
            <a:off x="1258432" y="3920310"/>
            <a:ext cx="6806783" cy="19330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Dr. Binil Starly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James T. Ryan Professor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Edward P. Fitts Department of Industrial &amp; Systems Engineering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endParaRPr lang="es-ES" sz="2200" dirty="0">
              <a:latin typeface="Lato Light"/>
              <a:cs typeface="Lato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58432" y="3732821"/>
            <a:ext cx="9409569" cy="50911"/>
            <a:chOff x="1656567" y="3759390"/>
            <a:chExt cx="7165476" cy="93579"/>
          </a:xfrm>
        </p:grpSpPr>
        <p:sp>
          <p:nvSpPr>
            <p:cNvPr id="2" name="Rectangle 1"/>
            <p:cNvSpPr/>
            <p:nvPr/>
          </p:nvSpPr>
          <p:spPr>
            <a:xfrm>
              <a:off x="1656567" y="3759390"/>
              <a:ext cx="1791369" cy="935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47936" y="3759390"/>
              <a:ext cx="1791369" cy="935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39305" y="3759390"/>
              <a:ext cx="1791369" cy="935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30674" y="3759390"/>
              <a:ext cx="1791369" cy="9357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497550"/>
      </p:ext>
    </p:extLst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allAtOnce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1637"/>
            <a:ext cx="10515600" cy="722870"/>
          </a:xfrm>
        </p:spPr>
        <p:txBody>
          <a:bodyPr/>
          <a:lstStyle/>
          <a:p>
            <a:r>
              <a:rPr lang="en-US" dirty="0" smtClean="0"/>
              <a:t>An Existing System in a Typical Factory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70454" y="1631092"/>
            <a:ext cx="2088292" cy="75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Enterprise Resource System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22356" y="1631092"/>
            <a:ext cx="2158314" cy="75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Warehouse Management Sys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4280" y="1631092"/>
            <a:ext cx="2158314" cy="75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Maintenance &amp; Asset System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23967" y="5202195"/>
            <a:ext cx="1124465" cy="48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00599" y="5202195"/>
            <a:ext cx="1124465" cy="48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43366" y="5202194"/>
            <a:ext cx="1124465" cy="48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PLC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66085" y="6001585"/>
            <a:ext cx="1371600" cy="48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96030" y="6001584"/>
            <a:ext cx="1742304" cy="48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Production Line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96679" y="6001584"/>
            <a:ext cx="1742304" cy="48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Robots</a:t>
            </a:r>
            <a:endParaRPr lang="en-US" dirty="0"/>
          </a:p>
        </p:txBody>
      </p:sp>
      <p:pic>
        <p:nvPicPr>
          <p:cNvPr id="14" name="Picture 13" descr="Database Symbol Vector Clipart image - Free stock photo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094" y="2843742"/>
            <a:ext cx="1388988" cy="153338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811266" y="4377123"/>
            <a:ext cx="130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Databases</a:t>
            </a:r>
            <a:endParaRPr lang="en-US" dirty="0"/>
          </a:p>
        </p:txBody>
      </p:sp>
      <p:pic>
        <p:nvPicPr>
          <p:cNvPr id="16" name="Picture 15" descr="File:Worker icon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708" y="3296419"/>
            <a:ext cx="810449" cy="1088642"/>
          </a:xfrm>
          <a:prstGeom prst="rect">
            <a:avLst/>
          </a:prstGeom>
        </p:spPr>
      </p:pic>
      <p:pic>
        <p:nvPicPr>
          <p:cNvPr id="17" name="Picture 16" descr="File:Worker icon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646" y="3296419"/>
            <a:ext cx="810449" cy="1088642"/>
          </a:xfrm>
          <a:prstGeom prst="rect">
            <a:avLst/>
          </a:prstGeom>
        </p:spPr>
      </p:pic>
      <p:pic>
        <p:nvPicPr>
          <p:cNvPr id="18" name="Picture 17" descr="File:Worker icon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990" y="3288481"/>
            <a:ext cx="810449" cy="1088642"/>
          </a:xfrm>
          <a:prstGeom prst="rect">
            <a:avLst/>
          </a:prstGeom>
        </p:spPr>
      </p:pic>
      <p:pic>
        <p:nvPicPr>
          <p:cNvPr id="19" name="Picture 18" descr="Teacher Forms - Freeology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970" y="3068852"/>
            <a:ext cx="1143581" cy="1494452"/>
          </a:xfrm>
          <a:prstGeom prst="rect">
            <a:avLst/>
          </a:prstGeom>
        </p:spPr>
      </p:pic>
      <p:pic>
        <p:nvPicPr>
          <p:cNvPr id="20" name="Picture 19" descr="Teacher Forms - Freeology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454" y="3085576"/>
            <a:ext cx="1143581" cy="1494452"/>
          </a:xfrm>
          <a:prstGeom prst="rect">
            <a:avLst/>
          </a:prstGeom>
        </p:spPr>
      </p:pic>
      <p:pic>
        <p:nvPicPr>
          <p:cNvPr id="21" name="Picture 20" descr="Teacher Forms - Freeology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548" y="3093514"/>
            <a:ext cx="1143581" cy="1494452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8652937" y="1630572"/>
            <a:ext cx="2158314" cy="75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Relation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60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515" y="542614"/>
            <a:ext cx="10515600" cy="72287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IIoT Infrastructure Stack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03346" y="1506102"/>
            <a:ext cx="2088292" cy="75376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Enterprise Resource System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55248" y="1506102"/>
            <a:ext cx="2158314" cy="75376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Warehouse Management Sys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77172" y="1506102"/>
            <a:ext cx="2158314" cy="75376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Maintenance &amp; Asset System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685829" y="1505582"/>
            <a:ext cx="2158314" cy="75376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Relation Management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49520" y="5314029"/>
            <a:ext cx="1124465" cy="4819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PLC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826152" y="5314029"/>
            <a:ext cx="1124465" cy="4819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PLC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168919" y="5314028"/>
            <a:ext cx="1124465" cy="4819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PLC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91638" y="6113419"/>
            <a:ext cx="1371600" cy="4819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321583" y="6113418"/>
            <a:ext cx="1742304" cy="4819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Production Line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22232" y="6113418"/>
            <a:ext cx="1742304" cy="4819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Robots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68950" y="2738869"/>
            <a:ext cx="5795586" cy="19011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Ink 21"/>
              <p14:cNvContentPartPr/>
              <p14:nvPr/>
            </p14:nvContentPartPr>
            <p14:xfrm>
              <a:off x="1224730" y="5102371"/>
              <a:ext cx="1831680" cy="12477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6370" y="5085451"/>
                <a:ext cx="1866240" cy="12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/>
              <p14:cNvContentPartPr/>
              <p14:nvPr/>
            </p14:nvContentPartPr>
            <p14:xfrm>
              <a:off x="1580050" y="5348611"/>
              <a:ext cx="1249200" cy="5310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66370" y="5337091"/>
                <a:ext cx="1278360" cy="5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78" name="Ink 1077"/>
              <p14:cNvContentPartPr/>
              <p14:nvPr/>
            </p14:nvContentPartPr>
            <p14:xfrm>
              <a:off x="3512890" y="2772451"/>
              <a:ext cx="2304000" cy="270000"/>
            </p14:xfrm>
          </p:contentPart>
        </mc:Choice>
        <mc:Fallback xmlns="">
          <p:pic>
            <p:nvPicPr>
              <p:cNvPr id="1078" name="Ink 107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03890" y="2758771"/>
                <a:ext cx="232632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80" name="Ink 1079"/>
              <p14:cNvContentPartPr/>
              <p14:nvPr/>
            </p14:nvContentPartPr>
            <p14:xfrm>
              <a:off x="9277570" y="2796211"/>
              <a:ext cx="894600" cy="224280"/>
            </p14:xfrm>
          </p:contentPart>
        </mc:Choice>
        <mc:Fallback xmlns="">
          <p:pic>
            <p:nvPicPr>
              <p:cNvPr id="1080" name="Ink 107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61370" y="2782171"/>
                <a:ext cx="9226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04" name="Ink 1103"/>
              <p14:cNvContentPartPr/>
              <p14:nvPr/>
            </p14:nvContentPartPr>
            <p14:xfrm>
              <a:off x="3531610" y="2232451"/>
              <a:ext cx="4407480" cy="2840760"/>
            </p14:xfrm>
          </p:contentPart>
        </mc:Choice>
        <mc:Fallback xmlns="">
          <p:pic>
            <p:nvPicPr>
              <p:cNvPr id="1104" name="Ink 110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22610" y="2227051"/>
                <a:ext cx="4428360" cy="28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29" name="Ink 1128"/>
              <p14:cNvContentPartPr/>
              <p14:nvPr/>
            </p14:nvContentPartPr>
            <p14:xfrm>
              <a:off x="2818450" y="4160251"/>
              <a:ext cx="3110040" cy="1191960"/>
            </p14:xfrm>
          </p:contentPart>
        </mc:Choice>
        <mc:Fallback xmlns="">
          <p:pic>
            <p:nvPicPr>
              <p:cNvPr id="1129" name="Ink 112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09810" y="4144051"/>
                <a:ext cx="3133800" cy="12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45" name="Ink 1144"/>
              <p14:cNvContentPartPr/>
              <p14:nvPr/>
            </p14:nvContentPartPr>
            <p14:xfrm>
              <a:off x="6220090" y="2574451"/>
              <a:ext cx="351360" cy="1507680"/>
            </p14:xfrm>
          </p:contentPart>
        </mc:Choice>
        <mc:Fallback xmlns="">
          <p:pic>
            <p:nvPicPr>
              <p:cNvPr id="1145" name="Ink 1144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13610" y="2560411"/>
                <a:ext cx="371880" cy="15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47" name="Ink 1146"/>
              <p14:cNvContentPartPr/>
              <p14:nvPr/>
            </p14:nvContentPartPr>
            <p14:xfrm>
              <a:off x="4786210" y="2638171"/>
              <a:ext cx="1387800" cy="1429920"/>
            </p14:xfrm>
          </p:contentPart>
        </mc:Choice>
        <mc:Fallback xmlns="">
          <p:pic>
            <p:nvPicPr>
              <p:cNvPr id="1147" name="Ink 1146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73970" y="2625931"/>
                <a:ext cx="1404720" cy="14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56" name="Ink 1155"/>
              <p14:cNvContentPartPr/>
              <p14:nvPr/>
            </p14:nvContentPartPr>
            <p14:xfrm>
              <a:off x="2732050" y="2966131"/>
              <a:ext cx="581040" cy="57960"/>
            </p14:xfrm>
          </p:contentPart>
        </mc:Choice>
        <mc:Fallback xmlns="">
          <p:pic>
            <p:nvPicPr>
              <p:cNvPr id="1156" name="Ink 1155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724130" y="2956051"/>
                <a:ext cx="60120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169" name="Ink 1168"/>
              <p14:cNvContentPartPr/>
              <p14:nvPr/>
            </p14:nvContentPartPr>
            <p14:xfrm>
              <a:off x="2842570" y="3448531"/>
              <a:ext cx="557280" cy="91800"/>
            </p14:xfrm>
          </p:contentPart>
        </mc:Choice>
        <mc:Fallback xmlns="">
          <p:pic>
            <p:nvPicPr>
              <p:cNvPr id="1169" name="Ink 1168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830690" y="3440251"/>
                <a:ext cx="58536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80" name="Ink 1179"/>
              <p14:cNvContentPartPr/>
              <p14:nvPr/>
            </p14:nvContentPartPr>
            <p14:xfrm>
              <a:off x="2097010" y="4287331"/>
              <a:ext cx="514080" cy="342360"/>
            </p14:xfrm>
          </p:contentPart>
        </mc:Choice>
        <mc:Fallback xmlns="">
          <p:pic>
            <p:nvPicPr>
              <p:cNvPr id="1180" name="Ink 1179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088010" y="4272931"/>
                <a:ext cx="53784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182" name="Ink 1181"/>
              <p14:cNvContentPartPr/>
              <p14:nvPr/>
            </p14:nvContentPartPr>
            <p14:xfrm>
              <a:off x="2799730" y="3415771"/>
              <a:ext cx="603360" cy="189000"/>
            </p14:xfrm>
          </p:contentPart>
        </mc:Choice>
        <mc:Fallback xmlns="">
          <p:pic>
            <p:nvPicPr>
              <p:cNvPr id="1182" name="Ink 1181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787490" y="3407131"/>
                <a:ext cx="62928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183" name="Ink 1182"/>
              <p14:cNvContentPartPr/>
              <p14:nvPr/>
            </p14:nvContentPartPr>
            <p14:xfrm>
              <a:off x="2760130" y="4126411"/>
              <a:ext cx="761400" cy="238320"/>
            </p14:xfrm>
          </p:contentPart>
        </mc:Choice>
        <mc:Fallback xmlns="">
          <p:pic>
            <p:nvPicPr>
              <p:cNvPr id="1183" name="Ink 1182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748250" y="4112371"/>
                <a:ext cx="7876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186" name="Ink 1185"/>
              <p14:cNvContentPartPr/>
              <p14:nvPr/>
            </p14:nvContentPartPr>
            <p14:xfrm>
              <a:off x="5219650" y="4675411"/>
              <a:ext cx="302400" cy="519480"/>
            </p14:xfrm>
          </p:contentPart>
        </mc:Choice>
        <mc:Fallback xmlns="">
          <p:pic>
            <p:nvPicPr>
              <p:cNvPr id="1186" name="Ink 1185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210650" y="4665331"/>
                <a:ext cx="315720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199" name="Ink 1198"/>
              <p14:cNvContentPartPr/>
              <p14:nvPr/>
            </p14:nvContentPartPr>
            <p14:xfrm>
              <a:off x="7428250" y="4726891"/>
              <a:ext cx="946800" cy="306360"/>
            </p14:xfrm>
          </p:contentPart>
        </mc:Choice>
        <mc:Fallback xmlns="">
          <p:pic>
            <p:nvPicPr>
              <p:cNvPr id="1199" name="Ink 1198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423570" y="4723291"/>
                <a:ext cx="96264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209" name="Ink 1208"/>
              <p14:cNvContentPartPr/>
              <p14:nvPr/>
            </p14:nvContentPartPr>
            <p14:xfrm>
              <a:off x="9492490" y="5715811"/>
              <a:ext cx="355680" cy="591480"/>
            </p14:xfrm>
          </p:contentPart>
        </mc:Choice>
        <mc:Fallback xmlns="">
          <p:pic>
            <p:nvPicPr>
              <p:cNvPr id="1209" name="Ink 1208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484210" y="5703571"/>
                <a:ext cx="373320" cy="6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211" name="Ink 1210"/>
              <p14:cNvContentPartPr/>
              <p14:nvPr/>
            </p14:nvContentPartPr>
            <p14:xfrm>
              <a:off x="5705650" y="4649491"/>
              <a:ext cx="1112400" cy="395280"/>
            </p14:xfrm>
          </p:contentPart>
        </mc:Choice>
        <mc:Fallback xmlns="">
          <p:pic>
            <p:nvPicPr>
              <p:cNvPr id="1211" name="Ink 1210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694130" y="4638691"/>
                <a:ext cx="112824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212" name="Ink 1211"/>
              <p14:cNvContentPartPr/>
              <p14:nvPr/>
            </p14:nvContentPartPr>
            <p14:xfrm>
              <a:off x="8553250" y="4712491"/>
              <a:ext cx="653400" cy="726840"/>
            </p14:xfrm>
          </p:contentPart>
        </mc:Choice>
        <mc:Fallback xmlns="">
          <p:pic>
            <p:nvPicPr>
              <p:cNvPr id="1212" name="Ink 1211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541370" y="4700611"/>
                <a:ext cx="669240" cy="74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214" name="Ink 1213"/>
              <p14:cNvContentPartPr/>
              <p14:nvPr/>
            </p14:nvContentPartPr>
            <p14:xfrm>
              <a:off x="1712890" y="2918251"/>
              <a:ext cx="1663200" cy="934920"/>
            </p14:xfrm>
          </p:contentPart>
        </mc:Choice>
        <mc:Fallback xmlns="">
          <p:pic>
            <p:nvPicPr>
              <p:cNvPr id="1214" name="Ink 1213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702450" y="2910691"/>
                <a:ext cx="1685880" cy="9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215" name="Ink 1214"/>
              <p14:cNvContentPartPr/>
              <p14:nvPr/>
            </p14:nvContentPartPr>
            <p14:xfrm>
              <a:off x="5762170" y="3080611"/>
              <a:ext cx="360" cy="360"/>
            </p14:xfrm>
          </p:contentPart>
        </mc:Choice>
        <mc:Fallback xmlns="">
          <p:pic>
            <p:nvPicPr>
              <p:cNvPr id="1215" name="Ink 1214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758210" y="3076651"/>
                <a:ext cx="8280" cy="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218" name="Ink 1217"/>
              <p14:cNvContentPartPr/>
              <p14:nvPr/>
            </p14:nvContentPartPr>
            <p14:xfrm>
              <a:off x="7786450" y="2242891"/>
              <a:ext cx="265320" cy="529560"/>
            </p14:xfrm>
          </p:contentPart>
        </mc:Choice>
        <mc:Fallback xmlns="">
          <p:pic>
            <p:nvPicPr>
              <p:cNvPr id="1218" name="Ink 1217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777810" y="2236771"/>
                <a:ext cx="281520" cy="54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923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515" y="542614"/>
            <a:ext cx="10515600" cy="72287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IIoT Infrastructure Stack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55200" y="6360160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IGNITION IIOT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35465" y="6488668"/>
            <a:ext cx="7423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https://docs.inductiveautomation.com/display/DOC79/IIoT+Architecture</a:t>
            </a:r>
          </a:p>
        </p:txBody>
      </p:sp>
      <p:pic>
        <p:nvPicPr>
          <p:cNvPr id="1028" name="Picture 4" descr="https://docs.inductiveautomation.com/download/attachments/8224980/IgnitionEdge_MQTT.png?version=1&amp;modificationDate=1491011212000&amp;api=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933" y="1285428"/>
            <a:ext cx="8304106" cy="507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49" name="Ink 1048"/>
              <p14:cNvContentPartPr/>
              <p14:nvPr/>
            </p14:nvContentPartPr>
            <p14:xfrm>
              <a:off x="7561810" y="5461210"/>
              <a:ext cx="644400" cy="723600"/>
            </p14:xfrm>
          </p:contentPart>
        </mc:Choice>
        <mc:Fallback xmlns="">
          <p:pic>
            <p:nvPicPr>
              <p:cNvPr id="1049" name="Ink 104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551010" y="5454730"/>
                <a:ext cx="665640" cy="74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51" name="Ink 1050"/>
              <p14:cNvContentPartPr/>
              <p14:nvPr/>
            </p14:nvContentPartPr>
            <p14:xfrm>
              <a:off x="7895170" y="5959450"/>
              <a:ext cx="123840" cy="99720"/>
            </p14:xfrm>
          </p:contentPart>
        </mc:Choice>
        <mc:Fallback xmlns="">
          <p:pic>
            <p:nvPicPr>
              <p:cNvPr id="1051" name="Ink 105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887250" y="5951170"/>
                <a:ext cx="14004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56" name="Ink 1055"/>
              <p14:cNvContentPartPr/>
              <p14:nvPr/>
            </p14:nvContentPartPr>
            <p14:xfrm>
              <a:off x="8431570" y="5424130"/>
              <a:ext cx="360" cy="360"/>
            </p14:xfrm>
          </p:contentPart>
        </mc:Choice>
        <mc:Fallback xmlns="">
          <p:pic>
            <p:nvPicPr>
              <p:cNvPr id="1056" name="Ink 105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423650" y="5416210"/>
                <a:ext cx="16200" cy="1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756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Information Technologies (IT) Enablers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Databases (capable to capture streaming data)</a:t>
            </a:r>
          </a:p>
          <a:p>
            <a:endParaRPr lang="en-US" dirty="0" smtClean="0"/>
          </a:p>
          <a:p>
            <a:r>
              <a:rPr lang="en-US" dirty="0" smtClean="0"/>
              <a:t>Visualization Dashboards (on Local Server or on Cloud)</a:t>
            </a:r>
          </a:p>
          <a:p>
            <a:endParaRPr lang="en-US" dirty="0" smtClean="0"/>
          </a:p>
          <a:p>
            <a:r>
              <a:rPr lang="en-US" dirty="0" smtClean="0"/>
              <a:t>Web Services (REST-</a:t>
            </a:r>
            <a:r>
              <a:rPr lang="en-US" dirty="0" err="1" smtClean="0"/>
              <a:t>ful</a:t>
            </a:r>
            <a:r>
              <a:rPr lang="en-US" dirty="0" smtClean="0"/>
              <a:t> API Services)</a:t>
            </a:r>
          </a:p>
          <a:p>
            <a:endParaRPr lang="en-US" dirty="0"/>
          </a:p>
          <a:p>
            <a:r>
              <a:rPr lang="en-US" dirty="0" smtClean="0"/>
              <a:t>Publish-Subscribe Models (</a:t>
            </a:r>
            <a:r>
              <a:rPr lang="en-US" dirty="0" smtClean="0"/>
              <a:t>MQTT </a:t>
            </a:r>
            <a:r>
              <a:rPr lang="en-US" dirty="0" smtClean="0"/>
              <a:t>or others)</a:t>
            </a:r>
          </a:p>
          <a:p>
            <a:endParaRPr lang="en-US" dirty="0" smtClean="0"/>
          </a:p>
          <a:p>
            <a:r>
              <a:rPr lang="en-US" dirty="0" smtClean="0"/>
              <a:t>Computing Algorithms on the Edge Node (i.e. near or on the device/asset itself)</a:t>
            </a:r>
          </a:p>
          <a:p>
            <a:endParaRPr lang="en-US" dirty="0" smtClean="0"/>
          </a:p>
          <a:p>
            <a:r>
              <a:rPr lang="en-US" dirty="0"/>
              <a:t>Computing Algorithms </a:t>
            </a:r>
            <a:r>
              <a:rPr lang="en-US" dirty="0" smtClean="0"/>
              <a:t>at the Factory / Enterprise Level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 Hardware Enablers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873322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Wireless Communication / Industrial Communication Infrastructure</a:t>
            </a:r>
          </a:p>
          <a:p>
            <a:endParaRPr lang="en-US" dirty="0"/>
          </a:p>
          <a:p>
            <a:r>
              <a:rPr lang="en-US" dirty="0" smtClean="0"/>
              <a:t>Collaborative Robots</a:t>
            </a:r>
          </a:p>
          <a:p>
            <a:endParaRPr lang="en-US" dirty="0" smtClean="0"/>
          </a:p>
          <a:p>
            <a:r>
              <a:rPr lang="en-US" dirty="0" smtClean="0"/>
              <a:t>Advanced Computer Vision Systems for Monitoring &amp; Inspection</a:t>
            </a:r>
          </a:p>
          <a:p>
            <a:endParaRPr lang="en-US" dirty="0" smtClean="0"/>
          </a:p>
          <a:p>
            <a:r>
              <a:rPr lang="en-US" dirty="0" smtClean="0"/>
              <a:t>On-Board Multi-Modal Sensors on Machine Asset</a:t>
            </a:r>
          </a:p>
          <a:p>
            <a:endParaRPr lang="en-US" dirty="0"/>
          </a:p>
          <a:p>
            <a:r>
              <a:rPr lang="en-US" dirty="0" smtClean="0"/>
              <a:t>On-Node Computing (associated hardware)</a:t>
            </a:r>
          </a:p>
          <a:p>
            <a:endParaRPr lang="en-US" dirty="0" smtClean="0"/>
          </a:p>
          <a:p>
            <a:r>
              <a:rPr lang="en-US" dirty="0" smtClean="0"/>
              <a:t>Augmented Reality/Virtual Reality </a:t>
            </a:r>
            <a:r>
              <a:rPr lang="en-US" dirty="0" smtClean="0"/>
              <a:t>Devices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20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3896</TotalTime>
  <Words>193</Words>
  <Application>Microsoft Office PowerPoint</Application>
  <PresentationFormat>Widescreen</PresentationFormat>
  <Paragraphs>62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Lato Light</vt:lpstr>
      <vt:lpstr>Lato Regular</vt:lpstr>
      <vt:lpstr>Office Theme</vt:lpstr>
      <vt:lpstr>PowerPoint Presentation</vt:lpstr>
      <vt:lpstr>An Existing System in a Typical Factory</vt:lpstr>
      <vt:lpstr>IIoT Infrastructure Stack</vt:lpstr>
      <vt:lpstr>IIoT Infrastructure Stack</vt:lpstr>
      <vt:lpstr>Core Information Technologies (IT) Enablers</vt:lpstr>
      <vt:lpstr>Core  Hardware Enablers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Binil Starly</dc:creator>
  <cp:lastModifiedBy>Binil Starly</cp:lastModifiedBy>
  <cp:revision>67</cp:revision>
  <dcterms:created xsi:type="dcterms:W3CDTF">2020-12-28T16:41:43Z</dcterms:created>
  <dcterms:modified xsi:type="dcterms:W3CDTF">2021-01-26T14:13:24Z</dcterms:modified>
</cp:coreProperties>
</file>