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3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notesSlides/notesSlide4.xml" ContentType="application/vnd.openxmlformats-officedocument.presentationml.notesSlide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notesSlides/notesSlide5.xml" ContentType="application/vnd.openxmlformats-officedocument.presentationml.notesSlide+xml"/>
  <Override PartName="/ppt/ink/ink2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79" r:id="rId3"/>
    <p:sldId id="280" r:id="rId4"/>
    <p:sldId id="283" r:id="rId5"/>
    <p:sldId id="285" r:id="rId6"/>
    <p:sldId id="28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6E6C"/>
    <a:srgbClr val="D23200"/>
    <a:srgbClr val="FF5C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03" autoAdjust="0"/>
    <p:restoredTop sz="91858" autoAdjust="0"/>
  </p:normalViewPr>
  <p:slideViewPr>
    <p:cSldViewPr snapToGrid="0">
      <p:cViewPr>
        <p:scale>
          <a:sx n="150" d="100"/>
          <a:sy n="150" d="100"/>
        </p:scale>
        <p:origin x="853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1-18T17:27:36.35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3416FCE-13CB-43B2-953C-BA6281399B66}" emma:medium="tactile" emma:mode="ink">
          <msink:context xmlns:msink="http://schemas.microsoft.com/ink/2010/main" type="writingRegion" rotatedBoundingBox="13801,8171 17813,8324 17801,8649 13789,8496"/>
        </emma:interpretation>
      </emma:emma>
    </inkml:annotationXML>
    <inkml:traceGroup>
      <inkml:annotationXML>
        <emma:emma xmlns:emma="http://www.w3.org/2003/04/emma" version="1.0">
          <emma:interpretation id="{ACD1F548-6F54-4A0C-88B6-CE96AA15B05C}" emma:medium="tactile" emma:mode="ink">
            <msink:context xmlns:msink="http://schemas.microsoft.com/ink/2010/main" type="paragraph" rotatedBoundingBox="13801,8171 17813,8324 17801,8649 13789,849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E0060C2-9604-4212-A20F-C82E260BFC9C}" emma:medium="tactile" emma:mode="ink">
              <msink:context xmlns:msink="http://schemas.microsoft.com/ink/2010/main" type="line" rotatedBoundingBox="13801,8171 17813,8324 17801,8649 13789,8496"/>
            </emma:interpretation>
          </emma:emma>
        </inkml:annotationXML>
        <inkml:traceGroup>
          <inkml:annotationXML>
            <emma:emma xmlns:emma="http://www.w3.org/2003/04/emma" version="1.0">
              <emma:interpretation id="{3FCDF10F-1762-46FF-9818-6B4A4B47141B}" emma:medium="tactile" emma:mode="ink">
                <msink:context xmlns:msink="http://schemas.microsoft.com/ink/2010/main" type="inkWord" rotatedBoundingBox="13801,8171 14740,8207 14728,8532 13789,8496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15 213 27 0,'0'0'125'15,"0"0"-32"-15,0 0 11 0,0 0-18 0,0 0 11 16,0 0 11-16,0 0-13 0,0 0-11 0,0 0-3 16,-8-5-4-16,8 5 7 0,0 0 3 0,0 0 1 0,0 0-8 15,0 0-9-15,0 0-12 0,-8-4 2 16,8 4 4-16,0 0 6 0,0 0-12 0,0 0-7 16,0 0-10-16,0 0-5 0,0 0 0 0,0 0 5 15,0 0-1-15,0 0-10 0,0 0-3 0,0 0-8 16,0 0 2-16,0 0 10 0,0 0 0 0,0 0-8 15,0 0-9-15,0 0-6 0,0 0 1 0,0 0 8 16,0 0 6-16,0 0-1 0,0 0-5 0,27-3 1 0,-21 3-6 16,5 0 9-16,3-1 10 0,5 1-5 0,3 0-6 15,-3 0-10-15,6-2 0 0,-6 1-2 16,12 2 3-16,-12-1 7 0,11 0-4 0,3-4-8 0,-2 1-3 16,-4 1-3-16,3 4 6 0,-2-2 8 0,0-2-2 15,2 0-7-15,0-1-1 0,1-3-11 0,-9 5 7 16,0 1 7-16,5 0-1 0,6 1 2 0,-13-2-10 15,2-2 2-15,-6 3-6 0,3 1 7 0,1-1 11 16,-1 2-5-16,0-1-6 0,-5-2-3 0,-3-1-7 16,0 2 3-16,0-1 7 0,-3 2 5 0,6 1-4 15,-6-4-2-15,-8 2-8 0,14 0 8 0,-14 0-1 16,11 2 7-16,-5 1-1 0,-6-3-4 0,11-2-2 16,-11 2-5-16,0 0 5 0,0 0 10 0,8-3 1 15,-8 3 8-15,0 0 0 0,0 0 8 0,0 0 5 0,0 0 3 16,0 0 7-16,0 0-6 0,0 0-2 0,8-2-13 15,-8 2-2-15,0 0 2 0,0 0-4 16,0 0 6-16,0 0-2 0,0 0-5 0,-16-20-11 0,10 17-4 16,6 3 2-16,-11-5 12 0,11 5-1 0,-8-3-7 15,3-1-5-15,-1-3-7 0,-5 2 4 0,5 1 3 16,-2 2 2-16,8 2 12 0,-11-7-15 0,0-1 3 16,0 1-12-16,3 3 6 0,0-1 3 0,-1 3 5 15,9 2-1-15,-11-10-4 0,6 5-7 0,-3-2 0 16,-4 1 4-16,7 3 10 0,-3-1-2 0,5-1-1 15,-3 1-7-15,-2-5-4 0,3 4 0 0,-4 1 5 16,9 4 10-16,-5-5-2 0,5 5-1 0,-3-5-7 16,3 5-2-16,-5-7 1 0,5 7 5 0,-6-3 4 15,6 3 2-15,0 0-3 0,0 0-9 0,0 0-7 16,0 0 2-16,-5-5 2 0,5 5 8 0,0 0-2 16,0 0-2-16,0 0-14 0,0 0-1 0,0 0 0 15,0 0 13-15,0 0 3 0,0 0-1 0,19 12-4 16,-19-12-5-16,11 2-2 0,-6 1 5 0,4 2 7 15,-1 0 8-15,8 4-2 0,-4-6-2 0,-1 1-10 16,0 0-5-16,0 2 3 0,0 1 6 0,5 2-4 16,1-2-5-16,-1-1-8 0,-5-3-8 0,0 1-4 0,0 1 6 15,0 2 5-15,-2 0 1 0,4 3 0 0,-2-6-9 16,0 0-9-16,-5-1 0 0,-1 3 12 0,-2-1 7 16,3 0 1-16,2 3-6 0,-3-6-1 15,-2 1-5-15,-3-3 6 0,0 10 7 0,0-10 10 0,-3 10-1 16,3-2 4-16,0-8-6 0,-11 8 0 0,6-4 1 15,-6 2 9-15,0 3 7 0,0 0 1 0,3 0 1 16,-6 2-3-16,-3-4-8 0,1-2 6 0,-1 2 7 16,1 2 7-16,2-4 1 0,3 4-7 0,-6-2-6 15,1-1-4-15,2-5 2 0,-5 2 5 0,5 1 7 16,3-1 3-16,3 3-8 0,-1-3-8 0,1-3-6 16,8 0-7-16,-14 2-9 0,14-2-12 0,-5 3-33 15,5-3-35-15,-6 3-33 0,6-3-53 0,0 0-155 16,0 0-366-16,0 0 162 0</inkml:trace>
        </inkml:traceGroup>
        <inkml:traceGroup>
          <inkml:annotationXML>
            <emma:emma xmlns:emma="http://www.w3.org/2003/04/emma" version="1.0">
              <emma:interpretation id="{FBD26955-353F-422C-8FDC-8B638D6119D6}" emma:medium="tactile" emma:mode="ink">
                <msink:context xmlns:msink="http://schemas.microsoft.com/ink/2010/main" type="inkWord" rotatedBoundingBox="17288,8389 17810,8409 17802,8617 17280,8597"/>
              </emma:interpretation>
              <emma:one-of disjunction-type="recognition" id="oneOf1">
                <emma:interpretation id="interp1" emma:lang="" emma:confidence="0">
                  <emma:literal>.</emma:literal>
                </emma:interpretation>
                <emma:interpretation id="interp2" emma:lang="" emma:confidence="0">
                  <emma:literal>-</emma:literal>
                </emma:interpretation>
                <emma:interpretation id="interp3" emma:lang="" emma:confidence="0">
                  <emma:literal>n</emma:literal>
                </emma:interpretation>
                <emma:interpretation id="interp4" emma:lang="" emma:confidence="0">
                  <emma:literal>M</emma:literal>
                </emma:interpretation>
                <emma:interpretation id="interp5" emma:lang="" emma:confidence="0">
                  <emma:literal>,</emma:literal>
                </emma:interpretation>
              </emma:one-of>
            </emma:emma>
          </inkml:annotationXML>
          <inkml:trace contextRef="#ctx0" brushRef="#br0" timeOffset="1460.9966">3493 242 70 0,'0'0'143'0,"0"0"-15"15,0 0-16-15,0 0-7 0,0 0-3 0,0 0 3 16,0 0-4-16,0 0-19 0,0 0-8 0,0 0-16 16,0 0 0-16,0 0 10 0,0 0 15 0,11 0-11 15,-11 0-9-15,12 4-1 0,-12-4-12 0,11-3 7 16,-6 6 6-16,3-3-6 0,9 4-5 0,-6 0-8 16,3-3-9-16,-1-2-2 0,1 2 6 0,6 0 11 15,-1 3-7-15,8 0-8 0,1 2-10 0,-1-6-6 16,-7 0 2-16,-1 0 8 0,0 3 2 0,3 1-7 15,3 2-10-15,-5-6-9 0,2-3 1 0,-9 4 8 16,1 1 9-16,-3 1-14 0,8-1 0 0,-5 1-5 16,-6-3-8-16,-2-3 6 0,-6 3 7 0,14 3 9 15,-6-3-9-15,-8 0-4 0,11 2-4 0,-11-2 9 16,0 0 7-16,8-3 15 0,-8 3-7 0,0 0-8 0,0 0-9 16,9-3-12-16,-9 3 0 0,0 0 5 15,0 0-7-15,0 0-15 0,0 0-12 0,0 0-17 16,0 0-4-16,-14-17 4 0,14 17-1 0,-11-3-12 0,11 3 3 15,-6-4-6-15,-2 1 13 0,3-1 5 0,-4 1 18 16,9 3-8-16,-11-3-7 0,11 3 4 16,-14-4-3-16,9 1 20 0,-6-1 15 0,5 1 1 0,6 3-7 15,-11-7 1-15,6 2-4 0,-1 1 19 0,-2 2 11 16,8 2 19-16,-11-4-14 0,11 4 6 0,0 0-10 16,-5-6 2-16,5 6 4 0,0 0 11 15,0 0-8-15,0 0-13 0,-9-1-6 0,9 1-8 0,0 0 11 16,0 0 5-16,0 0 0 0,0 0 6 0,0 0-11 15,0 0-12-15,0 0 5 0,0 0 6 0,25 4 8 16,-19-2-7-16,2-1-4 0,3 0-7 0,-11-1 0 16,14 3 9-16,-9-1 6 0,3 2-3 0,3 1-7 15,-2-2 0-15,-1 0-11 0,0-2 6 0,-2 2 9 16,2 0 5-16,0 1-13 0,-5 1 6 0,-3-5-9 0,8 4 2 16,-5 0 16-16,-3-4 7 0,6 9-1 15,-4-2 10-15,-2-7-15 0,0 11 4 0,0-11 12 16,-5 12 12-16,2-5-3 0,0 4-4 0,-2-3-7 0,-3-2-6 15,2 1 11-15,-2 1 4 0,0 0-4 0,2-1-5 16,3 0-6-16,-2-3-11 0,-1-1 5 0,-2 2 6 16,0 0 2-16,2 0-10 0,1 0-21 0,-1-3-19 15,6-2-18-15,-16 7-12 0,7-2-13 0,1-1-47 16,5-2-25-16,3-2-168 0,-13 2-337 0,4-2 150 16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1-18T17:32:04.78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D0B17F3-31F8-44EA-AAE7-1812CA715202}" emma:medium="tactile" emma:mode="ink">
          <msink:context xmlns:msink="http://schemas.microsoft.com/ink/2010/main" type="inkDrawing" rotatedBoundingBox="23210,7242 26354,7117 26368,7469 23224,7594" semanticType="underline" shapeName="Other">
            <msink:sourceLink direction="with" ref="{855A04A7-D345-43F7-9FBF-5A2AB61DE199}"/>
          </msink:context>
        </emma:interpretation>
      </emma:emma>
    </inkml:annotationXML>
    <inkml:trace contextRef="#ctx0" brushRef="#br0">27 253 8 0,'0'0'87'0,"0"0"3"0,-12-3-9 0,12 3 10 16,-8 3 30-16,8-3-16 0,0 0-5 0,0 0 4 16,0 0-11-16,0 0 0 0,-8 1 6 15,8-1 8-15,0 0-2 0,0 0-10 0,0 0-13 16,0 0-8-16,0 0-13 0,0 0-1 0,0 0 7 0,0 0 12 16,0 0 10-16,0 0 2 0,0 0-3 0,25 3 0 15,-25-3-8-15,14-3 0 0,-6 6 2 16,6-2 2-16,5 0-4 0,-3-2-14 0,4-3-7 0,-4 3-3 15,4-1-3-15,-4 1 9 0,6 1 5 0,6 0 0 16,-1 0-5-16,9-2-7 0,-6-5 1 0,3 2 1 16,1 2 7-16,1 1 6 0,7-3-2 0,10 5 1 15,-13-2-16-15,-1-3-7 0,-2 0-11 0,0 2-5 16,-3 3 9-16,3 2 2 0,0-2 4 0,2 1-3 16,1-2-15-16,-3-3-12 0,-3 3 5 0,0-1-3 15,0 2 10-15,0 0 8 0,6 0-3 0,-4-2-15 16,7-1-7-16,-9 0 6 0,19-1-3 0,-22 2 3 15,4 2 8-15,4-1 2 0,12-3 17 0,-12 1-23 16,4-1-3-16,-4-1-8 0,1 2 4 0,19 3 7 16,-6 0 14-16,3 0-12 0,-2-1-6 15,-15-3-4-15,1 1-11 0,-6 3 6 0,3 0 1 0,-3 0 4 16,3 1 8-16,-3-1-14 0,-3-1-2 0,-5-1-11 16,-6 1 1-16,11 1 7 0,-8 0 14 0,11 3 7 15,1-3-9-15,-1-2-9 0,-3-1-2 0,0-1 6 16,3 1-7-16,3 3 23 0,14-1-4 0,2-2-11 0,-13 2 0 15,-1-4 0-15,15 0-7 0,-17 3 11 16,-3 2-1-16,2 3-3 0,-1-1 8 0,1 0-16 16,-7-3 0-16,-9 1 4 0,-5 0-10 0,0 1 12 15,0 1 9-15,-1 1-13 0,1-2 2 0,-3-2-14 0,-3 1 13 16,-8 0-5-16,9-3 8 0,-9 3 25 0,11 1 3 16,-11-1-7-16,11 0 0 0,-11 0-6 15,11-3 7-15,-11 3 8 0,8-2 10 0,-8 2-22 0,8 2-5 16,-8-2-6-16,9-2-6 0,-9 2 7 0,0 0 4 15,11-2-7-15,-11 2 2 0,8 2-9 0,-8-2 2 16,11 0-11-16,-11 0 4 0,0 0 8 16,11-2 10-16,-11 2-10 0,11 4-6 0,-6-4-6 15,-5 0-3-15,11 0-1 0,-11 0 14 0,14 2 10 0,-6 1-8 16,1-2-15-16,5-1 6 0,-3 0-18 16,-3 0 11-16,0 0 6 0,3 0 11 0,-5 3-13 15,5-2-5-15,-6 1 0 0,-5-2-6 0,11-3 2 0,-11 3 13 16,0 0 12-16,0 0-2 0,14 1-4 0,-14-1 3 15,0 0-4-15,0 0 11 0,0 0 10 0,0 0-1 16,0 0 3-16,3-5-13 0,-3 5-6 0,0 0-8 16,0 0 8-16,-17-20-4 0,9 13 8 0,2 4-6 15,1-2-12-15,-3-2-10 0,-1-2 1 0,-4-1-6 16,4 2 16-16,-10 1 10 0,5-1-1 0,0 3-13 16,3-1-3-16,0 0 1 0,-5-3 10 0,5 4-5 15,-3 0 12-15,3-2 8 0,6 7-21 0,-4-3-1 16,4 0-2-16,-4-2-4 0,4 2 12 0,-1-1 7 15,6 4 5-15,0 0-13 0,0 0-14 0,-11-2-6 16,11 2-8-16,-5-5 21 0,5 5-3 0,-8-3 2 16,8 3-12-16,0 0 6 0,0 0 0 0,0 0-14 15,0 0 3-15,0 0 3 0,0 0 2 0,0 0 12 16,0 0-15-16,0 0-14 0,0 0-13 0,0 0-10 0,0 0-8 16,0 0 14-16,0 0 12 0,0 0 5 0,0 0-7 15,19 11 1-15,-14-8 4 0,4-2 2 0,-1 4 6 16,3 0 16-16,0 1 6 0,0 0-11 15,3-1-4-15,-3-3-7 0,-3-1 4 0,0 4 7 0,1 1 3 16,-4-2 5-16,6 2-5 0,0-1-1 0,-5-2-3 16,-3 2-3-16,-3-5 2 0,5 7 4 0,-5-2 9 15,6 4 7-15,-4 1 1 0,1-1-8 16,-3-2-3-16,0-7-3 0,-8 19 6 0,2-5 13 0,1 2 4 16,2-4-2-16,-3 3-6 0,4-3-3 15,-7-4-13-15,1 6 11 0,-3-1 7 0,8-1 11 0,-5-2 3 16,3 0-8-16,-1-1 7 0,-2-5-17 0,0 3-8 15,-1 0-5-15,-2 2-10 0,3-1-22 0,0-2-35 16,-3 1-47-16,-6 0-62 0,1-3-57 0,-4-1-47 16,1-2-167-16,0 0-502 0,-3-3 222 0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1-18T17:32:02.83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B9C08D9-835A-4607-BCB2-C6388D2B9B4E}" emma:medium="tactile" emma:mode="ink">
          <msink:context xmlns:msink="http://schemas.microsoft.com/ink/2010/main" type="writingRegion" rotatedBoundingBox="26669,6101 28441,6035 28465,6707 26694,6772"/>
        </emma:interpretation>
      </emma:emma>
    </inkml:annotationXML>
    <inkml:traceGroup>
      <inkml:annotationXML>
        <emma:emma xmlns:emma="http://www.w3.org/2003/04/emma" version="1.0">
          <emma:interpretation id="{49D15CEF-A86B-43C7-85A0-C8B74229F694}" emma:medium="tactile" emma:mode="ink">
            <msink:context xmlns:msink="http://schemas.microsoft.com/ink/2010/main" type="paragraph" rotatedBoundingBox="26669,6101 28441,6035 28465,6707 26694,677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2CF610A-0FA7-47E8-85D6-DCFA7F8FA4BD}" emma:medium="tactile" emma:mode="ink">
              <msink:context xmlns:msink="http://schemas.microsoft.com/ink/2010/main" type="line" rotatedBoundingBox="26669,6101 28441,6035 28465,6707 26694,6772"/>
            </emma:interpretation>
          </emma:emma>
        </inkml:annotationXML>
        <inkml:traceGroup>
          <inkml:annotationXML>
            <emma:emma xmlns:emma="http://www.w3.org/2003/04/emma" version="1.0">
              <emma:interpretation id="{EC4B9AFA-5E86-44D1-A2CF-2134B1D8AA58}" emma:medium="tactile" emma:mode="ink">
                <msink:context xmlns:msink="http://schemas.microsoft.com/ink/2010/main" type="inkWord" rotatedBoundingBox="26669,6101 28441,6035 28465,6707 26694,6772"/>
              </emma:interpretation>
              <emma:one-of disjunction-type="recognition" id="oneOf0">
                <emma:interpretation id="interp0" emma:lang="" emma:confidence="0">
                  <emma:literal>ent</emma:literal>
                </emma:interpretation>
                <emma:interpretation id="interp1" emma:lang="" emma:confidence="0">
                  <emma:literal>Ent</emma:literal>
                </emma:interpretation>
                <emma:interpretation id="interp2" emma:lang="" emma:confidence="0">
                  <emma:literal>into</emma:literal>
                </emma:interpretation>
                <emma:interpretation id="interp3" emma:lang="" emma:confidence="0">
                  <emma:literal>ant</emma:literal>
                </emma:interpretation>
                <emma:interpretation id="interp4" emma:lang="" emma:confidence="0">
                  <emma:literal>eat</emma:literal>
                </emma:interpretation>
              </emma:one-of>
            </emma:emma>
          </inkml:annotationXML>
          <inkml:trace contextRef="#ctx0" brushRef="#br0">9397-907 85 0,'0'0'148'16,"0"0"1"-16,0 0-19 0,6 6-14 0,2-6-18 15,-8 0-8-15,14-3-13 0,-14 3 2 0,14-4 6 16,-6 2-11-16,3-1-9 0,0-1-4 0,0-2-9 15,-5-2-13-15,5 1-2 0,-9-1 6 0,1 1 7 16,0 0-4-16,-3 7-8 0,5-10 7 0,-5 3-11 16,0 7-15-16,-5-15 4 0,-1 10 5 0,-2 3 5 15,8 2-9-15,-11-1-5 0,11 1-20 0,-16 0 9 16,5 1-3-16,0 2 3 0,0 3 5 0,2 2 3 16,1 1-3-16,5 2-12 0,-2-2 0 0,-1-1-3 15,1 2 0-15,2 1 16 0,3 0 2 0,0 1-15 0,3 2 11 16,2-3-6-16,1-2-5 0,-1-3 4 0,3 3-3 15,-5-4 3-15,6 1 11 0,-1 0 4 16,6-3-7-16,-3-2 2 0,2-1-9 0,1-3-3 16,-3 0 4-16,0-2 7 0,0 0 4 0,0-2-4 15,3-1 0-15,3-4 3 0,-6-1 0 0,0 2 7 16,-3 1 16-16,-3 0 23 0,-2 1 19 0,3 3 9 0,-1 2 1 16,1 1-11-16,-4-3-6 0,1 0-12 15,-3 6-4-15,0 0-11 0,0 0-11 0,6-4-11 16,-6 4-5-16,0 0-6 0,0 0-5 0,2 20 0 0,-4-11 6 15,-1 4 7-15,0-2-2 0,3 6-5 16,0-5-5-16,0 0-6 0,0-1-2 0,0 1 1 16,-3-2 2-16,1-2 5 0,4 2 2 0,-2-4-2 0,3 1-6 15,-3-7 4-15,0 0 8 0,3 8 10 0,-3-8 21 16,0 0 28-16,0 0 7 0,0 0-14 0,0 0-22 16,0 0-5-16,0 0-17 0,5-24-14 15,-2 13 9-15,-3-1-17 0,3 0-6 0,2-5-11 16,7-5-14-16,-4-1-6 0,0 4-4 0,-2 2-1 0,2 2 9 15,0 4-2-15,0 2 4 0,3 1-7 0,-2 1-7 16,-1-2-5-16,0 4 3 0,-2 2 14 0,-6 3 8 16,16 3-3-16,-7 2 1 0,4-1-3 0,1 1-2 15,-6 3 0-15,1 1 2 0,-1 5 14 0,6 0 8 16,-6 2-13-16,3-1 12 0,-6-4-9 0,-2-1 12 16,3-1-11-16,-1 2 5 0,-2 0 1 0,3-1 13 15,-1 0-7-15,1-2 0 0,-4-4-3 0,-2-4-3 16,0 8 3-16,0-8 11 0,6 7 24 0,-6-7 19 15,5 5 14-15,-5-5-2 0,0 0-17 0,0 0-9 16,14-10-11-16,-11 3 5 0,0 3 4 0,2-5-4 16,6-3-18-16,-3-3-11 0,-2-4-10 0,2-5-14 15,-2-1-2-15,-1-2-9 0,6-1 1 0,0-6-9 16,3 2-2-16,3-2-1 0,-1-10-1 0,-5-2 2 16,0 2 10-16,-3 13 16 0,-2 4 14 0,2 9 13 15,0-6 11-15,-2 4-6 0,-3 2 4 0,0 0 3 0,-3 10 5 16,0-2 7-16,2 2 17 0,1 4-9 0,0-3-13 15,-3 7-11-15,3-10-6 0,-3 10-10 16,0 0 3-16,0 0 7 0,0 0-3 0,0 0-2 16,0 0-5-16,0 0-3 0,0 0-1 0,-9 39 2 15,7-20 7-15,-4 6 6 0,6 4 3 0,-6-3 5 16,1 3-16-16,-1-2-4 0,-2 2 3 0,0-2 2 0,0 3 7 16,2 0 6-16,6 2 0 0,-5-5-10 15,-1-1-2-15,3-8 2 0,-2-1-3 0,-1 4 6 0,4-1 7 16,2-2 3-16,0-1 1 0,0-5-11 0,-3-2-1 15,0 0 1-15,0 0-3 0,1 0 12 0,2 0 4 16,2 0-2-16,-2-3-10 0,3 0 3 0,-3-7-5 16,3 8 3-16,0-3 4 0,-3-5 4 0,11 7 1 15,0-3 1-15,0-4-21 0,2-3-19 0,1 2-21 16,3-2-29-16,2 0-25 0,3-3-48 0,8-1-47 16,1-3-54-16,-6-5-213 0,-3-2-493 15,-9 4 219-15</inkml:trace>
          <inkml:trace contextRef="#ctx0" brushRef="#br0" timeOffset="148.9997">10064-1167 41 0,'36'0'90'0,"0"0"-36"0,3 0-40 0,-1 3-48 16,-2-3-35-16,3 0 16 0</inkml:trace>
          <inkml:trace contextRef="#ctx0" brushRef="#br0" timeOffset="-1339.0022">8692-1026 15 0,'0'0'170'0,"0"0"-22"15,3-5-17-15,-3 5-13 0,0 0 2 0,0 0 3 16,0 0-19-16,0 0-3 0,0 0-15 0,0 0-2 0,0 0-12 16,0 0 0-16,0 0 1 0,0 0 4 15,0 0-9-15,0 0-6 0,0 0-10 0,0 0-11 16,-11-11-8-16,11 11 1 0,-14-1 1 0,14 1 5 16,-22 4-13-16,11 0-4 0,2 0-9 0,-4 1-1 15,-4 2-2-15,3 1 5 0,-2 1 3 0,2 4 4 16,6 1-2-16,0-1-7 0,2 0-5 0,3-1-4 15,0 1 0-15,1 3 2 0,2-1 16 0,5 0-3 16,4 1-1-16,-1-1 0 0,3-3-5 0,0-4-5 0,5 1 6 16,-2-2 2-16,3-1 11 0,2 2-4 0,3-3-3 15,-3-3-3-15,9-2-6 0,-9-2-10 0,-2 1 11 16,-1-4 1-16,-5 1 8 0,6-4 1 0,2 0-15 16,-5-5-5-16,5-5-2 0,-11 1-5 0,3 0 1 15,-2-8 1-15,-1 0 4 0,0-4-16 0,1-1-3 16,-1-14-5-16,0-8-2 0,-2 2-6 0,-1 1 5 15,-2 13 11-15,0 0 15 0,2 6 1 0,1-2 3 16,-1 4 4-16,-5 2 6 0,0 11 8 0,0 3 8 16,0 3 9-16,0 3 6 0,0-1-8 0,0 7-17 15,6-13-10-15,-6 13-7 0,0 0-1 0,0 0 5 16,0 0 8-16,0 0-7 0,0 0-1 0,5 33-8 16,-5-16-1-16,0 2 0 0,0 5 6 0,-3 6 6 15,1 2 3-15,2 0-3 0,2 2-1 0,4-1-8 16,-1-2-3-16,-5-1 9 0,-2-1 4 0,2-1 8 15,0 1-1-15,0-2 3 0,5-3-7 0,3-8-4 16,-10-3-5-16,2 3 3 0,0-3-1 0,-3-3 14 16,0 3-6-16,6-3 0 0,0 0-8 0,-1-4-8 15,-2-6-4-15,-2 11-17 0,2-11-9 0,0 11-11 16,0-11-39-16,2 9-20 0,1-6-29 0,-3-3-13 0,8 2-21 16,-8-2-31-16,0 0-117 0,20-3-338 15,-6-1 150-15</inkml:trace>
          <inkml:trace contextRef="#ctx0" brushRef="#br0" timeOffset="-1143.0061">9180-1035 197 0,'0'0'208'0,"0"0"-23"0,0 0-29 16,0 0-25-16,0 0-15 0,0 0-8 0,0 0 1 0,0 0 4 15,0 0-9-15,-3 33-6 0,6-21-7 0,-3 1-12 16,0-2-6-16,0 5-6 0,0-1 0 0,0 0 2 15,0 4-5-15,5-2-10 0,-2-6-10 16,-3 1-7-16,0-2-7 0,-3 0 5 0,3 0 1 0,0 0 4 16,3 0-6-16,0-3-19 0,-3-7-19 0,0 7-30 15,0-7-19-15,0 0-6 0,0 0-6 16,0 0-59-16,-3 9-214 0,3-9-364 0,0 0 162 0</inkml:trace>
        </inkml:traceGroup>
      </inkml:traceGroup>
    </inkml:traceGroup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1-18T17:32:25.04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07053D4-2F0B-41CD-989D-3DD50FFA63FC}" emma:medium="tactile" emma:mode="ink">
          <msink:context xmlns:msink="http://schemas.microsoft.com/ink/2010/main" type="inkDrawing" rotatedBoundingBox="25032,8581 25997,8128 26132,8416 25166,8868" semanticType="scratchOut" shapeName="Other">
            <msink:sourceLink direction="with" ref="{744CE443-3334-4654-9CF0-F5E65284E9AC}"/>
          </msink:context>
        </emma:interpretation>
      </emma:emma>
    </inkml:annotationXML>
    <inkml:trace contextRef="#ctx0" brushRef="#br0">0 257 168 0,'0'0'224'0,"0"0"-22"0,0 0-19 0,0 0-19 0,0 0-2 16,0 0-7-16,0 0-8 0,0 0-20 0,0 0-12 15,0 0 0-15,0 0 4 0,0 0 6 16,0 0 12-16,14 20-3 0,-8-13-7 0,2 1-13 16,0-3-8-16,-2 3-1 0,-1 3-4 0,3 3 3 0,3 2 3 15,0-2-11-15,0 0-9 0,-2-4-20 0,-1 4-4 16,-2 0-5-16,-1 2 7 0,3-1 3 0,1-2-13 16,-1-3-13-16,-3-2-3 0,-2 1-9 0,0-2 7 15,0 0 7-15,2 0 7 0,-2-2 0 0,2-1 2 16,-5-4 6-16,0 0 9 0,3 6 42 0,-3-6 7 15,6 6 17-15,-6-6 6 0,0 0 3 0,0 0-24 16,11-11-5-16,-3 4 0 0,6-4-18 0,0-1-2 16,8-9-24-16,0-2-9 0,-3 1-5 0,0 0 3 15,3-2-5-15,6 1-8 0,10-8-11 0,1-1-12 0,-11 7 0 16,-1 1 6-16,3 2 0 0,20-2-3 0,-6 2-9 16,6-7-6-16,-17 10-5 0,14-5 2 15,-17 10 9-15,9 2 0 0,-1 0-6 0,-2 0-7 16,-6-1 4-16,-2 6-8 0,-9 1 5 0,-2 3 1 0,2 0 0 15,-5 0-18-15,-6-2-16 0,0 2-14 0,-2 2-9 16,-6 1-7-16,11-2-37 0,-11 2-38 0,11-3-40 16,-11 3-44-16,0 0-55 0,0 0-61 0,0 0-412 15,0 0-807-15,-39 7 357 0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1-18T17:32:27.18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9377EFE-0D2F-449B-BD8D-18FD4A3652A1}" emma:medium="tactile" emma:mode="ink">
          <msink:context xmlns:msink="http://schemas.microsoft.com/ink/2010/main" type="inkDrawing" rotatedBoundingBox="23102,8870 26816,9453 26671,10378 22956,9795" semanticType="callout" shapeName="Other">
            <msink:sourceLink direction="from" ref="{956FB0AB-5FAD-49E4-AEB7-B645158E3D15}"/>
            <msink:sourceLink direction="to" ref="{07435440-8801-4310-AC86-696DABE7C80C}"/>
          </msink:context>
        </emma:interpretation>
      </emma:emma>
    </inkml:annotationXML>
    <inkml:trace contextRef="#ctx0" brushRef="#br0">-9 22 139 0,'0'0'161'0,"0"0"-13"0,0 0-16 0,-5-5 2 16,5 5-1-16,0 0 7 0,0 0-11 0,0 0-4 16,0 0-8-16,0 0-5 0,-9-3 3 0,9 3-3 0,0 0 2 15,0 0-6-15,0 0-5 0,0 0-6 0,0 0-9 16,0 0-6-16,0 0-4 0,0 0 3 0,0 0-4 15,0 0-11-15,22-6-8 0,-22 6-10 16,9-5 3-16,-1 3 0 0,3 2-1 0,3 0-2 0,-3 0-12 16,3-2-7-16,-1 2-4 0,-2 0 2 0,3 2 8 15,3 2 2-15,2 3-7 0,0 0-12 0,-2-4-4 16,-1 5-1-16,1 1-1 0,-3-1 9 0,2 4 1 16,1 0-8-16,-1-2-4 0,1 1-5 0,-3 2 2 15,-3 3-1-15,2-1 8 0,1 5 2 0,0 1-4 16,-3-4-4-16,0-3-5 0,-3 10 2 0,1 0 12 15,-1 2 2-15,3 3 3 0,-3-1-3 0,0-1-3 16,-2-2-4-16,-3-1-1 0,5 4 3 0,-2 1 5 16,-1 0 7-16,3-1-8 0,-2 0-4 0,2-1-5 15,-5 0 1-15,2 1 7 0,1 2 5 0,-1-1 1 16,6-2-13-16,-5-4 14 0,2 3-20 0,-2-2 5 16,-1 1 2-16,3 1 10 0,1-3-2 0,2-6-9 15,-3-2 0-15,3-1-6 0,-3-1 5 0,-2 4 7 0,8-2 8 16,8 1-6-16,-11-4-6 0,5-3-2 0,1 2-3 15,-3 0 1-15,5-3 11 0,11 1 3 16,-2 1 6-16,5-2-20 0,-6-3 7 0,4-1-12 16,2-3 12-16,3 0 2 0,5 3 8 0,9-1-12 0,-12-5 1 15,1-1-3-15,-1 3-9 0,1 0 21 0,10-3-1 16,7 2 13-16,-1 3-13 0,-3-4 2 0,0-7-4 16,-13 6-3-16,16-1 5 0,3 3 9 0,-3-2 9 15,-2-1-19-15,-1-5 9 0,-16 6-1 0,2 1-19 16,1-1 15-16,-1 2 9 0,18-1-15 0,-15-2-5 15,-5-2-3-15,2 4 0 0,-2-2-2 0,-3 3 10 16,3 1-1-16,3-3 1 0,-1-4 4 0,-2 1-7 16,3 5 1-16,-1-5 18 0,15 5-13 0,2 0 6 15,-17-2-17-15,12-4-11 0,-14 5 2 0,2 1 13 16,-2 1 2-16,6 2-13 0,-4-4 0 0,-5 1-1 16,0-3-9-16,-2 4 12 0,-7-2 10 0,4 6-1 15,2-2-9-15,1-4-9 0,-4 0-6 0,-5 2 10 16,-2 0 8-16,2 1 12 0,-3 0-19 0,11-1-4 0,0-2 2 15,-5 0-10-15,-3 2 9 0,0-3 15 16,6 3-1-16,0 1-19 0,-9-1-1 0,0-2 1 16,-8 1 0-16,3 1 10 0,0 1 10 0,-1-1-17 15,-2 1 3-15,-2-2-8 0,-1 0 3 0,-8 1-4 0,11 0 22 16,-11 0 6-16,11 2-19 0,-11-2-10 0,11-4-1 16,-11 4 12-16,0 0 11 0,11 0 17 15,-11 0-17-15,14 0-6 0,-6-2 0 0,-2 0-4 0,2-1 17 16,-8 3 4-16,14-1-7 0,-14 1-8 0,11 0 1 15,-11 0 12-15,5-3 1 0,-5 3 19 0,0 0 9 16,11 0-6-16,-11 0-3 0,0 0-4 0,6-5 0 16,-6 5 6-16,0 0 7 0,0 0-3 0,0 0-11 15,0 0-3-15,3-6-7 0,-3 6-4 0,0 0 10 16,0 0 4-16,0 0 0 0,0 0-15 0,0 0-8 16,-9-17 2-16,9 17 1 0,-5-6 4 0,5 6 1 15,-6-7-5-15,1 1-8 0,-1-4-7 0,-2 2 0 16,0-2 4-16,-9 1 10 0,1 0-4 0,-1-1-9 15,1-1-9-15,-9-5 7 0,-3 5-7 0,9 4 15 16,2 0-1-16,9 3 7 0,-6-1-18 0,3-3-3 16,0 3 0-16,0 1 8 0,3 2 6 0,8 2-5 15,-6-1-7-15,6 1-4 0,-8-6-3 0,8 6 1 0,0 0-1 16,-5-2-8-16,5 2-18 0,0 0-16 0,0 0-11 16,0 0 12-16,0 0 19 0,0 0 7 15,0 0-3-15,0 0-1 0,24 8-3 0,-12-5 1 0,-1-1 11 16,8 5 14-16,6-1-6 0,5 1 2 0,-5-1-22 15,-3-3-13-15,-3 1 4 0,3 1 9 0,6 1 6 16,2 3-23-16,-2-3 9 0,-9-3-4 16,0 1-8-16,-2 0-7 0,-6 2 13 0,3-2 12 0,-3 2 4 15,0-2-12-15,-3-1-2 0,-3-1 0 0,1 0-1 16,-3 5 13-16,-1-3 14 0,4 5 16 0,-6-4-3 16,0-5 5-16,-6 16 23 0,-2-2-8 0,-3 2 17 15,0 1 13-15,0-3-12 0,3 3 3 0,-6-8-12 16,-3 5 4-16,6-1 9 0,-2 1 5 0,4-1-16 15,-2 1-1-15,6-4-5 0,-6-3-7 0,0 0 12 16,3 1 6-16,-1 2-27 0,7-4-39 0,-4 0-18 16,0 1-36-16,-2-3-34 0,0 0-35 0,0 0-39 15,2 2-63-15,6-6-74 0,-8 6-263 0,8-6-650 16,0 0 288-16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1-18T17:31:58.05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FAEF7CF-A39D-4F3C-ACC0-6AFDB8A042FE}" emma:medium="tactile" emma:mode="ink">
          <msink:context xmlns:msink="http://schemas.microsoft.com/ink/2010/main" type="writingRegion" rotatedBoundingBox="21584,6203 23494,6203 23494,6749 21584,6749"/>
        </emma:interpretation>
      </emma:emma>
    </inkml:annotationXML>
    <inkml:traceGroup>
      <inkml:annotationXML>
        <emma:emma xmlns:emma="http://www.w3.org/2003/04/emma" version="1.0">
          <emma:interpretation id="{CD37B2F5-864D-4BF8-B1FF-54701820905C}" emma:medium="tactile" emma:mode="ink">
            <msink:context xmlns:msink="http://schemas.microsoft.com/ink/2010/main" type="paragraph" rotatedBoundingBox="21584,6203 23494,6203 23494,6749 21584,674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EABD5A5-A98D-4245-AFAF-24631785179C}" emma:medium="tactile" emma:mode="ink">
              <msink:context xmlns:msink="http://schemas.microsoft.com/ink/2010/main" type="line" rotatedBoundingBox="21584,6203 23494,6203 23494,6749 21584,6749"/>
            </emma:interpretation>
          </emma:emma>
        </inkml:annotationXML>
        <inkml:traceGroup>
          <inkml:annotationXML>
            <emma:emma xmlns:emma="http://www.w3.org/2003/04/emma" version="1.0">
              <emma:interpretation id="{F7753F7B-27EF-4EBE-BE92-3713353FC4F6}" emma:medium="tactile" emma:mode="ink">
                <msink:context xmlns:msink="http://schemas.microsoft.com/ink/2010/main" type="inkWord" rotatedBoundingBox="21584,6203 23494,6203 23494,6749 21584,6749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3813-966 200 0,'0'0'210'0,"9"-7"-6"0,-1 3-9 0,-5-2-10 0,-3 6-11 16,5-9-11-16,-5 9-8 0,6-4-13 15,-6 4-14-15,16-1-17 0,-10 1-15 0,5-2-12 0,-11 2-11 16,14 2-6-16,-3 2-1 0,0 2 1 0,2 2-8 15,4 2-10-15,-3-3-8 0,-6-1-7 0,0 1-6 16,3 2-6-16,-5 0 3 0,-1 1 9 16,4 0-3-16,-4-2-5 0,1 1-6 0,-1-2-8 15,-5-3-4-15,0-4 0 0,-3 14 7 0,3-14 1 0,-2 10 4 16,-1-3 0-16,-3-2-2 0,-2-2-9 0,-3 0-1 16,0-3-7-16,0 3 9 0,6-2 5 0,-7-1 15 15,12 0 4-15,-13 0-4 0,13 0-9 0,-14-7-2 16,6 2-1-16,5-2 2 0,-5 2-6 0,2 0 2 15,6-2-9-15,0 7-14 0,14-18-18 0,-9 8-8 16,6-7-12-16,3-3 5 0,6 2 1 0,-7 5 5 16,4 0 1-16,-1 2-13 0,1-2 4 0,2-7-4 15,-8 5 0-15,0 0 9 0,0-2 11 0,-2 2 11 16,-1 1 0-16,0-1-5 0,0 1 2 0,-2 0 7 16,-1-3-14-16,-5-1 11 0,0 4 12 0,3 2 15 15,-3 2 1-15,3-2 0 0,-3 2 0 0,0 3-5 16,0-3 12-16,-3 2-5 0,3 8 4 0,-3-10 4 15,3 10-3-15,0 0-10 0,0 0-6 0,0 0-8 16,0 0-3-16,0 0-4 0,0 0 8 0,0 0 12 16,0 0 2-16,-8 25-5 0,8-8-8 15,-3-2 4-15,3-2-5 0,-2 4 1 0,-1 2 4 0,3 1 11 16,0 6 4-16,3 3-2 0,-1-2-1 0,4-1-4 16,-3-9-5-16,-1 1-1 0,-2 0 3 0,3-1 3 15,-3 3 6-15,6-1 1 0,-1 0-2 0,1-4-4 16,-4-3-9-16,1-2-2 0,0 2 1 0,-3-4 5 0,3 4 6 15,-1-4 5-15,4 1-3 0,-3-2-10 16,-1-3-4-16,-2-4 1 0,3 4 1 0,-3-4 6 16,0 0 6-16,3 10 6 0,0-7 2 0,-3-3 5 15,0 0-16-15,0 0-7 0,19-10-2 0,-13 5 4 16,-1 0 6-16,3 1 4 0,-2 0-2 0,5-2-5 16,-3-2-9-16,0-2-3 0,-2-2-4 0,-1 2 5 15,-5-2 2-15,6 5 13 0,-1 1-3 0,-2 1 3 16,3 0-4-16,-6 5-8 0,2-11-1 0,-2 5 2 0,0 6 8 15,0 0 3-15,3-8 3 0,-3 8 0 0,6-4-11 16,-6 4-2-16,0 0-2 0,3-10 3 16,-3 10 0-16,0 0 10 0,0 0 7 0,0 0 0 15,5-4-7-15,-5 4-8 0,0 0-6 0,0 0 3 16,0 0-6-16,0 0 13 0,0 0-1 0,0 0 2 0,0 0-6 16,0 0-4-16,0 0-8 0,0 0-2 15,0 0 5-15,0 0 6 0,0 0 8 0,0 0 3 0,0 0-4 16,0 0-6-16,0 0 4 0,0 0 6 0,0 0-8 15,0 0 6-15,-8-11 7 0,8 11 10 16,0 0-4-16,0 0-12 0,-3-9 3 0,0 5-13 16,3 4-1-16,-8-9 7 0,2 5 4 0,6 4 5 15,-8-9 8-15,5 7-25 0,3 2-1 0,-11-10 0 16,6 6-9-16,-3 1 9 0,8 3 3 0,-9-5-3 0,9 5 9 16,-8 0-21-16,8 0-2 0,-11-5-5 0,11 5-4 15,-14 3 12-15,6-1 5 0,3 3-8 0,2-2-1 16,3-3-9-16,-11 7-1 0,5-3-2 0,-2-1 6 15,2 1-8-15,1-1 2 0,-1 2 5 0,6-5-13 16,-2 8-10-16,2-8-31 0,0 0-23 0,-11 4-21 16,11-4-18-16,-6 3-6 0,6-3-26 0,0 0-21 15,0 0-182-15,0 0-404 0,0 0 180 0</inkml:trace>
          <inkml:trace contextRef="#ctx0" brushRef="#br0" timeOffset="-1378.0133">3458-1052 113 0,'3'9'148'0,"-3"-1"-11"16,0 3-7-16,0 1-4 0,0 0 1 0,-3-1 1 15,3 8-11-15,3-5-12 0,-3 0-8 0,0-2-9 16,0-2-11-16,0 3-2 0,-3-2 4 0,0 1-7 15,3-2-9-15,0 2-8 0,0-4-10 0,0-8-6 16,0 10-6-16,-3-4-2 0,1 0-1 0,2-6-21 16,-6 11-30-16,6-5-20 0,0-6-50 0,0 0-35 15,-14 3-149-15,14-3-297 0,-11-6 132 0</inkml:trace>
          <inkml:trace contextRef="#ctx0" brushRef="#br0" timeOffset="331.0002">4516-1319 11 0,'0'0'126'0,"0"0"3"0,0 0-9 0,0 0-5 16,-8 14-2-16,5-5-4 0,0 4 9 0,1 3-2 15,2 2-6-15,0 7-9 0,-6-2-10 0,3-5-5 16,-2 8 5-16,2 3-6 16,-2-1 6-16,2 3-7 0,6-1-12 0,-3-3-8 0,2-1-7 0,-2-9-13 15,-2 9-3-15,2-7 3 0,-3 1 2 0,0-2-2 16,3 1-4-16,3-4-11 0,0-4-2 0,-3-1-9 16,-3-1-4-16,0-1-9 0,3-2-6 0,-3 2-11 15,3-8-4-15,3 10-5 0,-3-10-3 0,0 0-35 16,0 0-34-16,0 0-16 0,0 0-30 0,0 0-9 15,0 0-123-15,11-35-291 0,3 13 129 0</inkml:trace>
          <inkml:trace contextRef="#ctx0" brushRef="#br0" timeOffset="1144.9997">4632-1069 47 0,'0'0'94'0,"0"-6"-10"0,0 6-1 0,0 0 13 0,0 0-16 16,0 0 1-16,0 0 1 0,0 0 0 15,0 23 6-15,-5-13 7 0,-4 3-2 0,4 2-6 16,-1 2-10-16,1-6-8 0,-4-1-14 0,4 1 2 0,-9 1 6 15,3 1 4-15,0 0 2 0,3 1-4 0,2-4-8 16,1 0-4-16,-1-3-6 0,-2 1-5 0,3-4 4 16,-4 3 1-16,4 2 3 0,-1-3 0 15,3 1-7-15,1-3-12 0,2-4-1 0,-3 9-10 0,3-9 10 16,-6 8-3-16,4-5 8 0,2-3-5 0,0 0-1 16,5 16-4-16,1-16-3 0,-6 0-2 0,11 3 0 15,-6-1 3-15,1-2 4 0,-6 0-4 0,19 3-20 16,-2-4-18-16,2-1-26 0,-8-3-18 0,0 0-7 15,0 1 10-15,-3 3 0 0,0-2 3 0,1 0-20 16,-4 0-4-16,6-1 1 0,-2-2 10 0,-7 2-6 16,4-2 27-16,-6 6 26 0,3-8 26 0,-3 8-1 15,5-7 5-15,-5 7 4 0,6-8 4 16,-6 8 1-16,2-11 16 0,-2 11 7 0,3-5 6 0,-3 5-9 16,0 0 4-16,6-4-15 0,-6 4-7 0,13-6-8 15,-7 3-1-15,-6 3 7 0,11-4 0 16,-6 4 4-16,6 2-6 0,3-2-6 0,-5 0-5 15,-9 0-7-15,13 0 2 0,-13 0 3 0,9 0 11 16,-1 2-2-16,0-2-5 0,-8 0 0 0,8 3-4 0,-8-3-2 16,9-3 8-16,-9 3 14 0,0 0 16 0,0 0-1 15,0 0-2-15,11-7-10 0,-11 7 2 0,0-8-18 16,0 8-6-16,-6-12 2 0,6 12 2 0,-5-12 5 16,2 7-1-16,3 5-1 0,0 0-6 0,-6-12-5 15,4 8-4-15,2 4-2 0,-6-7 6 0,6 7 3 16,-5-3-2-16,5 3-5 0,0 0-4 0,0 0-3 15,-11 10-6-15,5-6 4 0,1 1 8 0,-1 5 3 16,3-1 0-16,1-1 0 0,2 2-2 0,0 0-7 16,-3-4-2-16,3-6-5 0,0 11 10 0,0-4 10 15,5 2 1-15,1-3 1 0,-1-1 4 0,1 0 4 16,-1-3 6-16,-5-2 4 0,17 0 7 0,-12 0 7 16,9-3 5-16,0 1 1 0,2-3-6 0,-2 0-6 15,3-4 2-15,-6-1-7 0,3 0 2 0,-3 3 5 16,0-3 8-16,-3 2-3 0,6-2-5 0,-3 1-3 15,-3 0-7-15,-2 2 0 0,-1-2-6 0,-2 4 3 16,2 0 3-16,-5 5-6 0,9-4-11 0,-9 4-16 0,8-1-1 16,-8 1-5-16,0 0 0 0,8 2 3 15,-2 4 5-15,-4 4 7 0,7 0 0 0,-4 4-3 16,1-3-8-16,-1 0-2 0,1-1-6 0,-6 2 5 16,0-1 4-16,2 2 7 0,1 0-3 0,0-6-1 15,0-1-6-15,-3-6-3 0,0 9 9 0,0-9 22 16,0 7 26-16,0-7 32 0,0 0 6 0,5 7 4 0,-5-7 1 15,0 0-15-15,14-16-18 0,-11 8-10 16,2-4-2-16,4 4 1 0,2-8-17 0,5-4-27 0,1-2-21 16,-1-1-23-16,3-3-25 0,1-1-30 0,-4 2-33 15,4 1-30-15,2 1-54 0,0 3-25 16,0 0-182-16,0 1-462 0,-6 5 204 0</inkml:trace>
          <inkml:trace contextRef="#ctx0" brushRef="#br0" timeOffset="-946.0109">3444-1110 102 0,'0'0'229'16,"0"-7"-8"-16,0 7-13 0,0 0-26 0,0 0-24 15,11-5-17-15,-5 3-13 0,5-1-8 0,5 0-10 16,1 1-5-16,5 0 2 0,5 2-4 0,4 0-17 16,2 2-7-16,0-2-16 0,-14 0-8 0,3 0-3 15,-3 0-3-15,-2 2 0 0,-6 1-1 0,3 2-9 16,-3-1-9-16,0-1-9 0,-3-2-8 0,-8-1-5 15,6 4 9-15,-6-4 7 0,0 8 0 0,0-8-5 16,-9 14 1-16,4-8-1 0,-6 1-9 0,-3 0-6 16,0 0 3-16,3-1 1 0,-3 1 5 0,6-1-1 15,0 0-3-15,5-1-12 0,-2 0-2 0,-1-1-5 16,3 0-1-16,1 3 10 0,2-7 8 0,0 16 1 16,5-6 2-16,3-1-10 0,3 1-5 0,-2-1-1 15,2-1 2-15,0 3 1 0,3 0 7 0,-3 2 3 16,0-2 3-16,2-2-7 0,-2-2-7 0,-2-1-5 15,-4-1 3-15,-2 0 1 0,0-1 5 0,-1 2 5 16,-2-6 7-16,6 10 16 0,-6-10 2 0,0 7 5 0,0-7-2 16,-19 9 0-16,8-5-1 0,-6 3 7 15,-2 0-7-15,2 2 3 0,1-5-6 0,-1 2-9 16,-5-3-9-16,6 0-10 0,-4 1-7 0,4 1-10 16,5-2-21-16,2 1-21 0,4-1-30 0,5-3-34 0,-11 0-36 15,11 0-17-15,0 0-50 0,-8-5-136 0,8 5-389 16,0 0 173-16</inkml:trace>
        </inkml:traceGroup>
      </inkml:traceGroup>
    </inkml:traceGroup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1-18T17:32:12.61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55A04A7-D345-43F7-9FBF-5A2AB61DE199}" emma:medium="tactile" emma:mode="ink">
          <msink:context xmlns:msink="http://schemas.microsoft.com/ink/2010/main" type="writingRegion" rotatedBoundingBox="24283,6846 27929,6846 27929,7676 24283,7676">
            <msink:destinationLink direction="with" ref="{5D0B17F3-31F8-44EA-AAE7-1812CA715202}"/>
          </msink:context>
        </emma:interpretation>
      </emma:emma>
    </inkml:annotationXML>
    <inkml:traceGroup>
      <inkml:annotationXML>
        <emma:emma xmlns:emma="http://www.w3.org/2003/04/emma" version="1.0">
          <emma:interpretation id="{6F779334-D6CA-4489-A3CD-385CCF3CDFA2}" emma:medium="tactile" emma:mode="ink">
            <msink:context xmlns:msink="http://schemas.microsoft.com/ink/2010/main" type="paragraph" rotatedBoundingBox="24283,6846 27929,6846 27929,7676 24283,767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7453449-CB28-4B5E-9ED3-546619B4FD3B}" emma:medium="tactile" emma:mode="ink">
              <msink:context xmlns:msink="http://schemas.microsoft.com/ink/2010/main" type="line" rotatedBoundingBox="24283,6846 27929,6846 27929,7676 24283,7676"/>
            </emma:interpretation>
          </emma:emma>
        </inkml:annotationXML>
        <inkml:traceGroup>
          <inkml:annotationXML>
            <emma:emma xmlns:emma="http://www.w3.org/2003/04/emma" version="1.0">
              <emma:interpretation id="{64BA278E-3256-4714-9133-7FB05B93CDD9}" emma:medium="tactile" emma:mode="ink">
                <msink:context xmlns:msink="http://schemas.microsoft.com/ink/2010/main" type="inkWord" rotatedBoundingBox="26224,6870 27904,6814 27931,7621 26251,7677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3640 754 13 0,'0'0'113'0,"0"0"-20"0,0 0 1 0,0 0-10 16,0 0 9-16,0 0 11 0,0 0-2 0,0 0-12 15,3 5 4-15,-3-5 3 0,0 0-3 0,0 0 11 16,0 0 17-16,0 0 7 0,0 0 1 0,0 0-12 16,0 0-12-16,0 0-14 0,0 0-5 0,0 0-3 15,0 0-5-15,0-20-5 0,0 20-3 0,2-9-8 16,-2 9-4-16,0 0-2 0,-5-9 6 0,5 9-3 16,-6-4-6-16,6 4-13 0,-2-7-7 0,2 7-9 15,-11-4-3-15,2 4 0 0,9 0-4 0,-19 6 0 16,13-3 0-16,-5 1-16 0,-2 0-4 0,-4 3 1 15,1 1 5-15,-1 2 6 0,6 3-1 0,-3 0-2 16,6-4-8-16,-6 2-5 0,6 2-1 0,-6 1-1 16,3 1 9-16,6 1 6 0,2-6 1 0,0 8-10 15,3-6-2-15,-3-1-8 0,3-1 6 0,0-1 6 16,3 2 6-16,0-2-3 0,2 2-1 0,4-3-5 16,-4-4-2-16,1-2-7 0,-6-2 10 0,11 6 7 0,-3-4 2 15,6-2-2-15,-1 0-6 0,-1 0-1 0,-4-6-3 16,3-2 4-16,-3 2-1 0,0-1 11 0,1 0 2 15,4-3-1-15,-2-1-10 0,0-4-7 16,-5 4 5-16,-1 1 0 0,1 0 10 0,-1-1 3 0,4 0-1 16,-1 1-3-16,-2-5-4 0,-1 5-2 0,-2 0 0 15,2 1 9-15,-2 3 8 0,3 0-1 0,-4 0-3 16,4-2-4-16,-1 3-2 0,-2-1 1 0,-3 6 12 16,3-6 8-16,-3 6 8 0,0 0-5 0,5-7 3 15,-5 7-13-15,0 0-7 0,3-5-2 0,-3 5 3 16,0 0 3-16,0 0-4 0,0 0-6 15,0 0-7-15,0 0-5 0,0 0 1 0,0 0 6 16,0 0 10-16,3 24 3 0,0-16-12 0,-3 0-4 0,2 2 0 16,-2 0-4-16,0 3 5 0,0 5 10 0,0-1 9 15,0 4-3-15,3 3-5 0,0-5-2 0,-3 1-1 16,-3 4 1-16,3-1 3 0,-3 4 10 0,3-2 2 16,3 2-3-16,3 1-9 0,-9-2 1 0,0-5 1 15,3 4-5-15,-3-1 10 0,1-5 3 0,2 0 1 16,2-1-6-16,-4-3-3 0,-1-3-4 0,0 4 6 15,0 0 3-15,-2 1 1 0,5-3 6 0,0-1-9 16,0-2-7-16,-3-4-6 0,3 3-2 0,-3 0 2 16,1-1 6-16,2-1 9 0,0 3-7 0,0-11-6 15,0 9-3-15,0-9 0 0,-3 8-5 0,3-8 4 16,-3 10 8-16,3-10 1 0,3 8-4 0,-3-8-10 0,0 0-2 16,0 0 1-16,0 0-1 0,-3 9 10 15,3-9 13-15,0 0-8 0,3 7-10 0,-3-7 10 16,0 0-13-16,0 0 3 0,0 0 17 0,0 0 9 15,0 0 9-15,0 0-5 0,0 0 7 0,0 0-3 0,0 0 13 16,0 0-2-16,0 0 6 0,0 0-11 0,0 0-3 16,11-24-12-16,-6 12-6 0,4-3-15 15,-4 0-14-15,1-1-4 0,2-2-4 0,0-6-15 16,9 0-14-16,-3-4-34 0,-6 1-9 0,-3-1-8 0,1 9-5 16,-1 1 5-16,1 0-8 0,-3 6-17 15,5-2-21-15,-5 3-27 0,-6-1-24 0,6 1-14 16,-3 6-24-16,0 5-210 0,-9-7-476 0,9 7 212 0</inkml:trace>
        </inkml:traceGroup>
        <inkml:traceGroup>
          <inkml:annotationXML>
            <emma:emma xmlns:emma="http://www.w3.org/2003/04/emma" version="1.0">
              <emma:interpretation id="{79448297-B5C9-42A5-A969-3834E33DCEDB}" emma:medium="tactile" emma:mode="ink">
                <msink:context xmlns:msink="http://schemas.microsoft.com/ink/2010/main" type="inkWord" rotatedBoundingBox="24364,6933 25206,6787 25276,7189 24434,7335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-4258.0345">445 117 141 0,'0'0'135'0,"0"0"-7"15,0 0-12-15,0 0 12 0,0 0 4 16,0 0 0-16,0 0-23 0,0 0-14 0,0 0 0 0,0 0 1 16,0 0 1-16,0 0-6 0,0 0-4 0,0 0-10 15,0 0-3-15,0 0 6 0,0 0 5 16,0 0 9-16,0 0-3 0,0 0-8 0,0 0-5 0,-19-6 3 16,19 6 4-16,0 0 5 0,0 0 1 0,0 0-10 15,0 0 2-15,0 0-2 0,0 0-1 0,0 0 6 16,0 0-1-16,0 0-16 0,0 0-10 0,0 0-6 15,0 0-3-15,0 0-2 0,0 0 5 0,0 0-12 16,0 0-19-16,0 0 4 0,0 0-8 0,0 0 12 16,17-4 6-16,-4 2-9 0,-2 0-17 0,0-3 4 15,9 5-3-15,-1 0 6 0,11 2 20 0,3-6-2 16,3-3-13-16,-3 3 0 0,6-2-4 0,13 4 2 16,1 1 9-16,7-1 0 0,4-5-13 0,-6-1-6 0,2 4 3 15,-2 0 6-15,3 1 4 0,35 0 11 0,-35-1-6 16,2-3-11-16,-8 1-2 0,3 2 0 0,-3 4-3 15,0-4 11-15,3 4 2 0,-5-3-9 16,-15-2-5-16,1 3-9 0,-1-1 0 0,-2-1 10 0,0 4 16 16,3-3-12-16,13 2-8 0,-13-5-1 0,-9 2 1 15,3-2-2-15,3 5 16 0,0-2 8 0,0 1 2 16,-1-3-9-16,-4-1 10 0,-1 0-2 0,0 2-8 16,-2 3 2-16,-1 1-12 0,1-2-1 0,-6-1 0 15,-5-1-9-15,-4 4-9 0,-2 0 10 0,3 0 9 16,0 0 8-16,-6-2-23 0,1-1 5 0,-9 3-8 15,11 0 10-15,-11 0 9 0,11 0-12 0,-11 0 13 16,11-1-15-16,-11 1-3 0,8-3-3 0,-8 3 7 16,0 0 21-16,8 0-14 0,-8 0 1 0,0 0-9 15,8-3-2-15,-8 3-7 0,0 0 10 0,0 0 23 16,0 0-18-16,0 0 0 0,0 0-20 0,11 0 4 16,-11 0 14-16,0 0 17 0,11 0-8 0,-11 0-16 15,14 0 3-15,-8-3-8 0,-6 3-6 0,11 0 6 0,-11 0 13 16,16 0-10-16,-10 0 10 0,5 0-16 15,-3-4 8-15,-8 4-16 0,14 0 8 0,-14 0 12 16,14 0 11-16,-6 2-21 0,-8-2 4 0,11-3-5 16,-11 3-1-16,5 0 8 0,-5 0 13 0,12 1-13 0,-12-1 4 15,0 0 12-15,11-3-21 0,-11 3 11 16,0 0 6-16,0 0 15 0,0 0-17 0,8 0 5 16,-8 0-3-16,0 0-2 0,0 0 14 0,0 0 7 15,0 0-20-15,0-11-2 0,0 11-7 0,0 0-6 0,0 0 5 16,0 0 26-16,-6-11-16 0,6 11-7 0,0 0-1 15,-5-9-4-15,5 9-5 0,-8-7 6 16,5 3 13-16,3 4-8 0,-9-7-10 0,7 0 13 0,-7 3-22 16,-2-5 2-16,0 2 17 0,0 3 4 0,3 0-14 15,-3-3 7-15,-3-4-4 0,1 1-4 0,-1 2 1 16,3 2 2-16,0 2 13 0,8 1-8 0,3 3 0 16,-8-8-2-16,2 4-4 0,6 4-5 0,-8-3 7 15,8 3 10-15,0 0-9 0,0 0 3 0,-8-3 11 16,8 3-25-16,0 0-31 0,-6-4 9 0,6 4 0 0,0 0 3 15,0 0-11-15,0 0 4 0,0 0 2 16,0 0-4-16,22 9 27 0,-11-2 1 0,3-1 8 16,8 1 9-16,-3 1-19 0,3-2 3 0,-2-1-6 15,7 3 0-15,1 1 9 0,-9-3 0 0,9 4 7 0,-1-2-14 16,-5-2-7-16,-8-3 1 0,0-2-2 0,-3 5 5 16,-3-3 6-16,3 2 7 0,-3-3-9 15,3 0 2-15,-8 1-4 0,-3-3-1 0,11 1 6 16,-11-1 15-16,0 0 12 0,3 7-6 0,-3-7-7 0,0 0 0 15,0 0-2-15,0 0-6 0,5 3 11 0,-5-3 25 16,-11 13 4-16,9-6-7 0,-7 0-4 0,1 0-4 16,-6 5 1-16,3 0-12 0,-5 0 19 15,2 1 3-15,3-1-13 0,-3-2-3 0,0 2-6 0,-2-2 0 16,-6 7-16-16,3-2-13 0,2-5-5 0,0 3-19 16,4 1-28-16,-1-2-31 0,-3-2-44 0,1-3-39 15,-1 2-28-15,6-1-51 0,0-2-246 0,6 2-558 16,-1-4 247-16</inkml:trace>
          <inkml:trace contextRef="#ctx0" brushRef="#br0" timeOffset="-6791.0468">6724-608 228 0,'14'0'222'0,"-14"0"-12"0,14 0-8 15,-9 3 0-15,9 1-5 0,5 3-10 0,6 3-17 16,-6-1-23-16,-2-1-18 0,2 0-12 0,-2 4-8 15,5 5 0-15,0 1-10 0,2 1-9 0,-1 0-17 16,-4-8-9-16,-5 3-19 0,-6-4-13 0,6 2-3 16,-3 1-14-16,-3-1-31 0,3-2-19 0,-6-3-34 15,-2-2-25-15,0-2-10 0,-3-3-13 0,3 7 1 16,-3-7-23-16,0 0-50 0,0 0-111 0,0 0-324 16,0 0 143-16</inkml:trace>
          <inkml:trace contextRef="#ctx0" brushRef="#br0" timeOffset="-11878.071">8193-647 84 0,'0'0'242'0,"0"0"-15"0,-8-5-3 0,8 5-18 15,0 0-21-15,0 0-28 0,0 0-20 0,0 0-18 16,0 0-8-16,22-4-6 0,-11 6-1 0,19 0-15 15,3 0-12-15,3-2-10 0,3 0-11 16,13 5-2-16,3-3 0 0,3-1 1 0,5 4-3 0,31-5 0 16,-3-5-8-16,-30 3-5 0,5 2-3 0,-3 0 1 15,1 2 2-15,2 3 6 0,25-3-12 0,-31-5-12 16,-21-1-4-16,-1 4-2 0,-4 0 3 0,1-1 7 16,-7 2 1-16,0-1-5 0,-6-1-3 15,-9-1 9-15,-2 0 16 0,-2 0 14 0,-1 4 29 0,-8-2 10 16,11 2 11-16,-3-4 2 0,-8 2-22 0,8-3 2 15,-8 3-16-15,0 0-3 0,0 0 7 0,12 3-15 16,-12-3-2-16,0 0-22 0,8 0-20 0,-8 0-8 16,3 5 5-16,-3-5 4 0,8 12 3 0,-3 0-5 15,6 2-10-15,-2 3-4 0,-4 1-6 0,1 6-10 16,2 2 12-16,0 4 8 0,3 0-6 0,0 0-9 16,-3-1-1-16,-2 1 0 0,2 5-2 0,3-1 21 15,0 9 0-15,0-7-3 0,3-8-14 0,-3 1 1 16,-8-2-2-16,5 2 3 0,-2-1 10 0,-1-4 6 0,1-5-2 15,2-6-4-15,-3 0-10 0,-2-4 1 16,-3 2-9-16,0-2 24 0,0 0-2 0,3-3 5 16,-3-6-7-16,0 9 11 0,0-9-13 0,0 0 7 15,0 0 1-15,-8 7 13 0,2-4 5 0,6-3-14 0,-25-3-2 16,6-1-12-16,-11 1 3 0,-9 0-9 16,1 2 25-16,-12 1-6 0,14-5-6 0,-16-1 2 15,-3 2-17-15,-6 2 0 0,3-1-7 0,-5 3 12 16,5 3 6-16,-8-1 2 0,11 1-5 0,-3-4-6 0,5 1 1 15,-4 2-7-15,1 3 3 0,18-2 12 0,-1 2 11 16,3 0-5-16,1-1-16 0,-1 0 2 0,-6 2-4 16,7 1 3-16,1 0 6 0,4 2 9 15,0-3-1-15,2-2-14 0,-2 1 4 0,0 2 6 0,-1-3-13 16,4 3 0-16,7 0 16 0,1-1 6 0,-8 3-11 16,7-7-7-16,1 0-2 0,5-2-3 0,-5 3-4 15,2 1 24-15,6-1 7 0,3 0-8 0,3-2-9 16,5-1 6-16,-11-4 12 0,11 4 10 0,-14-2 29 15,14 2-2-15,-8 5 2 0,8-5-4 0,0 0-8 16,-9-6 2-16,9 6 4 0,-5-4 6 0,5 4-15 16,-3-7-3-16,3 7-10 0,-3-13-6 0,0 7 2 15,3 6 11-15,0-14-3 0,0 4-10 0,0-1-8 16,6-2-4-16,-3-2-7 0,-3-3 3 0,0 1-4 16,0 0 24-16,3 0-15 0,2-6 1 0,3-6-12 15,-5 0-11-15,3-1 8 0,-6-2 7 0,0 3 9 16,2 2-11-16,4-1-6 0,-1-1 0 0,-2-1-6 15,0 3-3-15,-3-2 10 0,0 5 10 0,5 6-11 16,1 3-2-16,-3-4-5 0,-1 3-6 0,1-1 8 0,-3 3 11 16,3 5 4-16,0 0-9 0,2-2-2 15,-5 5-7-15,0-3-4 0,0 9 6 0,-3-11 10 16,3 11-2-16,3-9 3 0,-3 9-2 0,0 0-12 16,3-7 2-16,-3 7 3 0,0 0 8 0,0 0 7 0,0-8-12 15,0 8-7-15,0 0 2 0,0 0-12 0,0 0 14 16,0 0 7-16,0 0 7 0,0 0-9 0,0 0-9 15,0 0-10-15,0 0-1 0,3-7 5 0,-3 7 6 16,0 0 2-16,0 0 0 0,0 0-9 0,0 0-9 16,5-3-15-16,-5 3 7 0,6-7 3 0,2 5 8 15,3 4-24-15,3-4 3 0,-3 4-16 16,8-7-9-16,-2 2-24 0,5 1 0 0,-6 1-8 0,6 0-5 16,9 2-17-16,-4 0-29 0,1-5-27 0,-9 1-31 15,3-2-17-15,-3-1-37 0,9-1-49 0,-6 1-180 16,3-2-531-16,-3-5 236 0</inkml:trace>
          <inkml:trace contextRef="#ctx0" brushRef="#br0" timeOffset="-6604.0439">7052-676 195 0,'-8'0'196'0,"8"0"2"0,-22 20 7 0,8-6-5 0,0 8-14 16,0 3-9-16,-2-1-23 0,-4 1-16 0,1-1-6 16,-3-2-16-16,3 3-6 0,0 1-6 15,5 3-8-15,3-6-17 0,-6-3-9 0,1 0-16 16,2-5-17-16,0-1-17 0,0 2-23 0,6-1-44 0,0-1-48 15,-3-6-59-15,2-1-208 0,-2-3-391 0,0-3 173 16</inkml:trace>
        </inkml:traceGroup>
        <inkml:traceGroup>
          <inkml:annotationXML>
            <emma:emma xmlns:emma="http://www.w3.org/2003/04/emma" version="1.0">
              <emma:interpretation id="{43159435-4E39-42DC-8CE3-2B01AE51C6B8}" emma:medium="tactile" emma:mode="ink">
                <msink:context xmlns:msink="http://schemas.microsoft.com/ink/2010/main" type="inkWord" rotatedBoundingBox="24283,7141 24288,7141 24288,7148 24283,7148"/>
              </emma:interpretation>
              <emma:one-of disjunction-type="recognition" id="oneOf2">
                <emma:interpretation id="interp2" emma:lang="" emma:confidence="0">
                  <emma:literal>.</emma:literal>
                </emma:interpretation>
                <emma:interpretation id="interp3" emma:lang="" emma:confidence="0">
                  <emma:literal>\</emma:literal>
                </emma:interpretation>
                <emma:interpretation id="interp4" emma:lang="" emma:confidence="0">
                  <emma:literal>`</emma:literal>
                </emma:interpretation>
                <emma:interpretation id="interp5" emma:lang="" emma:confidence="0">
                  <emma:literal>,</emma:literal>
                </emma:interpretation>
                <emma:interpretation id="interp6" emma:lang="" emma:confidence="0">
                  <emma:literal>'</emma:literal>
                </emma:interpretation>
              </emma:one-of>
            </emma:emma>
          </inkml:annotationXML>
          <inkml:trace contextRef="#ctx0" brushRef="#br0" timeOffset="21948.642">6118-381 1869 0,'0'2'155'15,"0"-2"-43"-15,0 0-38 0,0 0-35 0,0 0 6 16,0 0 14-16,0 0 7 0,0 0 12 0,0 0 9 15,0 0 8-15,0 0 12 0,5 5-27 0,-5-5-8 16,0 0-12-16,0 0-12 0,0 0 4 0,0 0-6 16,0 0-14-16,0 0-30 0,0 0-41 0,0 0-40 15,0 0-36-15,0 0-33 0,0 0-56 0,0 0-229 16,0 0-467-16,0 0 207 0</inkml:trace>
        </inkml:traceGroup>
      </inkml:traceGroup>
    </inkml:traceGroup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1-18T17:32:05.58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600C0FA-5F4C-489F-BAA6-9B943FC57A5C}" emma:medium="tactile" emma:mode="ink">
          <msink:context xmlns:msink="http://schemas.microsoft.com/ink/2010/main" type="writingRegion" rotatedBoundingBox="17613,6242 29974,7724 29669,10269 17308,8787"/>
        </emma:interpretation>
      </emma:emma>
    </inkml:annotationXML>
    <inkml:traceGroup>
      <inkml:annotationXML>
        <emma:emma xmlns:emma="http://www.w3.org/2003/04/emma" version="1.0">
          <emma:interpretation id="{AB1E0C62-5A42-4EB0-80F2-91DD7DB11AC0}" emma:medium="tactile" emma:mode="ink">
            <msink:context xmlns:msink="http://schemas.microsoft.com/ink/2010/main" type="paragraph" rotatedBoundingBox="17662,6072 23595,6976 23372,8439 17439,753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F479DFE-65D0-4AA1-B2D0-2261A227B580}" emma:medium="tactile" emma:mode="ink">
              <msink:context xmlns:msink="http://schemas.microsoft.com/ink/2010/main" type="inkBullet" rotatedBoundingBox="17626,6304 18249,6399 18130,7178 17508,7083"/>
            </emma:interpretation>
          </emma:emma>
        </inkml:annotationXML>
        <inkml:trace contextRef="#ctx0" brushRef="#br0">6592-542 591 0,'0'-14'-11'15,"-3"4"28"-15,6 0 25 0,-3 0 21 0,0 2-8 0,0 8 1 16,0-13-8-16,0 13 16 0,-3-8 2 0,3 8 0 16,0 0-18-16,0 0-13 0,0 0 4 15,-6-6 13-15,6 6 9 0,-11 14 23 0,-2 2 9 16,2 4 2-16,-3 4-7 0,-3-2-6 0,-2-2-6 0,0 2-4 15,-3-1 2-15,2 3-3 0,1 0-1 16,0 1-5-16,2-3-9 0,6-5-7 0,-3-4-9 16,1 0-5-16,2 0 2 0,-3 1 2 0,0 0 1 15,9-4-8-15,-4 0-21 0,4-5-24 0,-1-1-25 0,1-1-19 16,-1 3-15-16,1-2-22 0,5-4-8 0,-3 6-53 16,3-6-174-16,0 0-355 0,0 0 157 0</inkml:trace>
        <inkml:trace contextRef="#ctx0" brushRef="#br0" timeOffset="-12182.0661">-453-772 71 0,'0'0'171'16,"0"0"-24"-16,0 0-13 0,0 0-7 0,0 0-3 15,0 0-20-15,0 0-15 0,0 0-15 0,0 0-12 16,0 0 0-16,0-11-4 0,0 11 3 0,0 0-4 16,3-7-12-16,-3 7 5 0,2-7 11 0,-2 7 0 15,0 0 2-15,0 0-1 0,-11-7-8 0,11 7-5 16,0 0-11-16,0 0-10 0,-24 12-1 0,7-5 0 16,1 6 7-16,-7 6 6 0,7 1 4 0,-1 2-10 15,1 2-9-15,5 1 2 0,-3 0-9 0,3-1 5 16,3 3 3-16,2-2 4 0,6 1-9 0,6-8-3 0,-3 1-3 15,5-4-7-15,-3-4-1 0,4 3 9 16,2-2 3-16,0-4 6 0,0 0-7 0,8-1-2 16,8-4-5-16,-4-3-7 0,-4-5 1 0,3 0 4 15,-6-3 5-15,9-3 5 0,3 0-7 0,-3-4-9 0,-3-2-12 16,-6-9-9-16,1-1-1 0,-4-1 3 0,4-3-3 16,-6-2-10-16,8-12-7 0,-5-1-6 15,-6-2-1-15,-2-8-2 0,-3 0 4 0,-3 1 7 16,0 8 23-16,-3 13 20 0,8 3 14 0,-7 4 8 0,2 2 5 15,-3 7-5-15,-5 2 13 0,2 5 8 0,6 2 10 16,-3 4-11-16,3 5-10 0,0 0-15 16,-2-7-4-16,2 7-7 0,0 0 7 0,-20 28 0 15,15-4 8-15,-1 5-3 0,4 4-4 0,-4 0-6 0,3 0-7 16,1 0-6-16,2 13 12 0,0-1 4 0,5-10 2 16,1 1-2-16,2-4-5 0,0-2-7 0,-5 0-3 15,0-4-1-15,-1-8 8 0,1 11 4 0,3-3 0 16,-1-7-7-16,1-2-14 0,-4-2-24 0,1-3-20 15,-3-6-17-15,0 1-14 0,0-1-25 0,3 1-23 16,2-3-29-16,-2 1-44 0,-3-5-137 0,0 0-366 16,0 0 162-16</inkml:trace>
        <inkml:trace contextRef="#ctx0" brushRef="#br0" timeOffset="-10763.0598">812-578 197 0,'0'0'234'0,"0"0"-12"0,-3 7-12 16,3-7-15-16,22 5-17 0,-5-1-25 0,5-3-28 15,0-2-46-15,0 1-45 0,-3-2-54 0,3 0-37 16,6 2-77-16,-1-5-102 0,-5 3-256 0,6-3 113 16</inkml:trace>
      </inkml:traceGroup>
      <inkml:traceGroup>
        <inkml:annotationXML>
          <emma:emma xmlns:emma="http://www.w3.org/2003/04/emma" version="1.0">
            <emma:interpretation id="{2726AB83-3356-447C-87F4-AF6BD1222ECB}" emma:medium="tactile" emma:mode="ink">
              <msink:context xmlns:msink="http://schemas.microsoft.com/ink/2010/main" type="line" rotatedBoundingBox="18406,6185 23595,6976 23372,8439 18183,7648"/>
            </emma:interpretation>
          </emma:emma>
        </inkml:annotationXML>
        <inkml:traceGroup>
          <inkml:annotationXML>
            <emma:emma xmlns:emma="http://www.w3.org/2003/04/emma" version="1.0">
              <emma:interpretation id="{22BE99A1-8BD3-4B4F-889D-CD2ED2633A77}" emma:medium="tactile" emma:mode="ink">
                <msink:context xmlns:msink="http://schemas.microsoft.com/ink/2010/main" type="inkWord" rotatedBoundingBox="18406,6185 23595,6976 23372,8439 18183,7648"/>
              </emma:interpretation>
            </emma:emma>
          </inkml:annotationXML>
          <inkml:trace contextRef="#ctx0" brushRef="#br0" timeOffset="-11970.0627">-31-758 169 0,'0'0'199'0,"0"0"7"0,-3 17-8 0,6-5-14 16,-1-2-18-16,-2-2-16 0,0 4-12 0,0 4-9 15,0 0 0-15,0 1-4 0,3 2-12 16,0-1-12-16,0-3-19 0,-3-3-12 16,2-2-4-16,-2 0-1 0,0 0-2 0,0 2-24 0,3-2-16 0,0 0-35 15,-3-3-31-15,0-7-48 0,3 6-33 0,-3-6-43 16,0 0-163-16,0 0-357 0,0 0 158 0</inkml:trace>
          <inkml:trace contextRef="#ctx0" brushRef="#br0" timeOffset="-11302.0616">153-709 19 0,'9'5'147'15,"-7"0"-18"-15,7-3-5 0,-9-2-10 0,11 3-28 16,-6-1 10-16,1 0-3 0,-6-2 8 0,11 4-22 0,-6-1-14 16,-5-3-9-16,11 1-6 0,-11-1-7 15,6 2 27-15,-6-2 18 0,0 0 15 0,0 0-9 16,0 0-13-16,0 0-10 0,8-10-16 0,-8 10 1 16,0 0-5-16,-8-16 7 0,8 16 0 0,-9-6 1 15,7 4 6-15,2 2 0 0,-6-12 4 0,1 9-2 16,5 3-4-16,-9-6-1 0,9 6-2 0,0 0-8 15,0 0-8-15,-16 7-10 0,10-4-11 0,1 3 0 16,-3 1-5-16,2 2 7 0,1 2-2 0,-1 4 2 0,0-2-13 16,6-1-22-16,0 2-14 0,-2-4-10 0,2-2-18 15,0 5-6-15,2-3-1 0,4 1-22 16,5-1-7-16,-3-3-6 0,3-4-1 0,0-3 3 16,3 0 11-16,-3 0 15 0,6-5-1 0,2 0-2 0,0 0 7 15,1-4 14-15,-4-4 13 0,-2 3 29 0,-3 0 25 16,-3 2 23-16,3-1 18 0,-3 2 13 0,1-2 18 15,-4 3 7-15,-2 1 13 0,-3 5-15 0,3-6 4 16,-3 6-18-16,0 0-9 0,8-3-12 0,-8 3-15 16,0 0-5-16,0 0-6 0,0 0-1 0,6 14 3 15,-9-5 2-15,6 1-8 0,-1 0 6 0,1 0-19 16,0-2 2-16,0 0-11 0,-1-1 5 0,-2 2 1 16,0-9 7-16,0 11-2 0,3-5-6 0,0-1-6 15,-3-5 3-15,0 0 19 0,0 0 14 0,0 0 26 16,0 0 1-16,0 0-6 0,0 0-15 0,0 0-14 15,0 0-6-15,5-19 2 0,-5 7-13 0,3 2-4 16,-3-1-2-16,3-1-2 0,2-4-15 0,4 1-7 16,-4-1-9-16,-2 6-3 0,2-2-2 0,1 3 7 15,2 2 6-15,3 4-2 0,0-4-4 0,0 2-8 16,-2 0 0-16,2 2-1 0,-3 5 7 0,-8-2 10 16,19 4-1-16,-5 2 8 0,-6 0-18 0,0-4 4 15,1 6-1-15,-4 1 0 0,6 5 7 0,-5-6 2 16,5 5-5-16,-6 3-15 0,4-1-10 0,-9-5-14 15,5-2-5-15,-5-3-16 0,0 3-17 0,0 4 3 16,3-1-30-16,-3-3-17 0,0-8-16 0,-3 10-28 0,3-10-173 16,-11 2-380-16,11-2 168 0</inkml:trace>
          <inkml:trace contextRef="#ctx0" brushRef="#br0" timeOffset="-10939.0586">622-950 187 0,'5'-3'191'0,"4"-3"-9"0,4 5-21 0,7-1-28 15,10 1-50-15,0-5-55 0,3 0-46 0,3-1-57 16,-3 3-71-16,3 3-157 0,0-2 69 0</inkml:trace>
          <inkml:trace contextRef="#ctx0" brushRef="#br0" timeOffset="-11066.0548">693-1088 39 0,'3'-7'173'0,"-3"7"-23"16,0 0-14-16,0 0 0 0,8 17-3 0,-8-2 2 0,0 10 5 15,3 6-4-15,-3-1-6 0,3 1-14 16,-3 2-9-16,0-4-7 0,-3 1-11 0,3 2-2 16,-3 2-2-16,6-4 0 0,-3 0-9 0,0-2-12 15,3-10-12-15,0 1-8 0,-3-3-2 0,-3-4 3 0,0 0-3 16,3-2-11-16,3 2-27 0,0-2-26 0,-3-3-25 15,0-7-20-15,0 0-40 0,0 0-47 16,0 0-176-16,0 0-358 0,0 0 158 0</inkml:trace>
          <inkml:trace contextRef="#ctx0" brushRef="#br0" timeOffset="-14054.0759">-453-741 76 0,'0'0'137'16,"0"0"-16"-16,0 0-13 0,0 0 2 0,0 0 2 15,0 0-4-15,0 0-16 0,0 0-6 0,0 0-9 16,0 0-2-16,0 0 0 0,0 0 3 0,0 0 2 16,0 0-9-16,0 0-5 0,0 0-4 0,-14-14-6 15,14 14-2-15,0 0 1 0,0 0 5 0,0 0-6 16,0 0-10-16,0 0-5 0,0 0-9 0,0 0 3 16,0 0 4-16,0 0 4 0,-3-7-3 0,3 7 8 15,0 0-11-15,0 0 1 0,0 0-11 0,0 0 4 16,0 0-3-16,0 0 0 0,0 0-3 0,0 0-14 15,0 0-4-15,0 0-19 0,0 0-16 0,0 0-23 0,0 0-34 16,0 0-65-16,0 0-41 0,0 0-108 16,0 0-327-16,0 0 145 0</inkml:trace>
          <inkml:trace contextRef="#ctx0" brushRef="#br0" timeOffset="-13096.0638">288 0 247 0,'-5'19'247'0,"-9"7"-6"0,0 1-13 16,3 4-9-16,-5-3-27 0,-6 3-25 0,-6 12-11 15,-2 5-12-15,5-2 2 0,3 1-10 0,3-4-14 16,5-8-21-16,0-4-32 0,-2 3-43 0,2-4 0 16,0-1-30-16,8-5-32 0,4-5-29 0,2-4-41 15,2-6-28-15,1-4-23 0,3-4-171 0,-6-1-355 16,16-6 157-16</inkml:trace>
        </inkml:traceGroup>
      </inkml:traceGroup>
    </inkml:traceGroup>
    <inkml:traceGroup>
      <inkml:annotationXML>
        <emma:emma xmlns:emma="http://www.w3.org/2003/04/emma" version="1.0">
          <emma:interpretation id="{673D99D8-0955-4579-9486-57DDD803017D}" emma:medium="tactile" emma:mode="ink">
            <msink:context xmlns:msink="http://schemas.microsoft.com/ink/2010/main" type="paragraph" rotatedBoundingBox="17709,6939 29893,8399 29669,10269 17485,880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8AB9E02-09E1-4DFC-B357-AE7E52B57BC3}" emma:medium="tactile" emma:mode="ink">
              <msink:context xmlns:msink="http://schemas.microsoft.com/ink/2010/main" type="line" rotatedBoundingBox="17709,6939 29893,8399 29669,10269 17485,8809"/>
            </emma:interpretation>
          </emma:emma>
        </inkml:annotationXML>
        <inkml:traceGroup>
          <inkml:annotationXML>
            <emma:emma xmlns:emma="http://www.w3.org/2003/04/emma" version="1.0">
              <emma:interpretation id="{47DB9E4E-BAC8-4A20-B3AA-FD2F694CD7EF}" emma:medium="tactile" emma:mode="ink">
                <msink:context xmlns:msink="http://schemas.microsoft.com/ink/2010/main" type="inkWord" rotatedBoundingBox="17680,7178 21092,7587 20985,8479 17573,8070"/>
              </emma:interpretation>
              <emma:one-of disjunction-type="recognition" id="oneOf0">
                <emma:interpretation id="interp0" emma:lang="" emma:confidence="0">
                  <emma:literal>x</emma:literal>
                </emma:interpretation>
                <emma:interpretation id="interp1" emma:lang="" emma:confidence="0">
                  <emma:literal>X</emma:literal>
                </emma:interpretation>
                <emma:interpretation id="interp2" emma:lang="" emma:confidence="0">
                  <emma:literal>+</emma:literal>
                </emma:interpretation>
                <emma:interpretation id="interp3" emma:lang="" emma:confidence="0">
                  <emma:literal>*</emma:literal>
                </emma:interpretation>
                <emma:interpretation id="interp4" emma:lang="" emma:confidence="0">
                  <emma:literal>¥</emma:literal>
                </emma:interpretation>
              </emma:one-of>
            </emma:emma>
          </inkml:annotationXML>
          <inkml:trace contextRef="#ctx0" brushRef="#br0" timeOffset="-14546.0778">-362-21 57 0,'0'0'137'0,"0"0"-15"0,0 0-16 0,0 0-10 0,0 0-1 16,0 0 12-16,0 0-2 0,0-7-1 0,0 7-17 15,0 0-6-15,0 0-13 0,0 0 5 0,0 0 6 16,0 0 1-16,0 0-8 0,0 0-3 0,0 0-11 16,0 0-4-16,-8-9 6 0,8 9-2 0,0 0 12 15,0 0-3-15,0 0-4 0,-9-3-11 0,9 3-6 16,0 0 4-16,0 0 1 0,-8-2 1 0,8 2-10 15,0 0-10-15,0 0-9 0,0 0-7 0,0 0 4 16,-14 2 1-16,6 3 7 0,2 2-5 0,1 0-4 16,2-3-7-16,-2 5-3 0,-4-1 4 0,-2 4 4 15,3 3 11-15,3 2-6 0,-1 1-3 0,3-1-3 16,-2 0 6-16,2-2-13 0,-2 2 5 0,2 2-3 0,3-1 10 16,5 6 1-16,1 1-11 0,-3-6-5 0,2-3 3 15,1 1 8-15,-4 0 12 0,9 10 8 16,3-3-7-16,0-1 2 0,3-9 0 0,-4-1-1 0,4 6-1 15,8-2 5-15,2-1-5 0,1-1-2 0,-1-1-4 16,-2-5-6-16,-3-3 7 0,0-1-10 0,3 4 6 16,3-2 11-16,-1 1-2 0,6-4-9 0,-2-3 1 15,-12-2-11-15,8 0-3 0,-5-2 6 0,1 3 7 16,4-3 6-16,-8 1-6 0,12-2-10 0,-7-4-4 16,-4 1 0-16,-1-3 5 0,0 2 9 0,-2-1 4 15,2-1 9-15,-2 0-10 0,5-5-5 0,-6 2-5 16,-2-2 0-16,0-1 9 0,-3 3 5 0,3 1 10 15,-1-2-6-15,7-4-2 0,-12 2-5 0,6-5-1 16,-9 4-3-16,-2 0 20 0,3 2 6 0,-1-1-1 16,-2-4-14-16,2 2-2 0,-5-1-2 0,0 3 0 15,-2-1 15-15,-4-2-1 0,3 4-6 0,3-4-6 16,-5-4-4-16,-3 3-1 0,-1 3-14 0,-2 0 7 16,3 2 10-16,-3 0 6 0,0 0-8 0,0-1-10 15,0-1-2-15,-3 1-9 0,0 3 13 0,1 2 5 0,2-3 13 16,0 8-17-16,-1-5-3 0,-1-3-6 0,-1 4-4 15,-3 1-6-15,1 2 12 0,5 1 4 16,-3-1-10-16,-2 2 3 0,-4-2-10 0,1 2 2 16,-9 0 4-16,-2 4-10 0,2 1 7 0,1 3-2 0,-3 0 8 15,-1 1-12-15,-2-3 0 0,0 2-4 0,0 2-4 16,3 1 17-16,-1 2 4 0,9-1 2 0,-2 1-18 16,4-4 20-16,1 0-25 0,-3 0-3 15,5 1 6-15,4 0 6 0,2-2 6 0,5 2-8 0,3-3-27 16,3-2-11-16,-13 3-12 0,7 1 1 0,1-1 3 15,2 4-8-15,0-2-14 0,3-5-23 0,0 0-24 16,-3 13-32-16,3-13-22 0,0 10-27 0,0-10-44 16,9 11-54-16,-1-8-177 0,-3-1-513 0,-5-2 227 15</inkml:trace>
          <inkml:trace contextRef="#ctx0" brushRef="#br0" timeOffset="-12954.0692">252 275 105 0,'-22'26'136'0,"0"-3"-27"16,0-1-12-16,0 0-4 0,0-2-22 0,6-1-32 15,5-5-56-15,0-1-89 0,5-7-115 0,1-2 52 16</inkml:trace>
          <inkml:trace contextRef="#ctx0" brushRef="#br0" timeOffset="-13296.072">82-66 148 0,'-9'9'205'0,"-2"7"1"0,-2 8-17 0,-1-4-14 0,-3 2-20 15,-2-1-16-15,2 7-6 0,-5-6-11 0,3 7-6 16,3-6-6-16,2 6-12 0,0-1-16 0,-3-2-13 15,4-4-23-15,-1 0-9 0,3-6-4 0,0 6-16 16,5-5-36-16,4-6-39 0,-4-2-34 0,3-5-43 16,3-4-24-16,-3 7-111 0,3-7-292 0,0 0 130 15</inkml:trace>
          <inkml:trace contextRef="#ctx0" brushRef="#br0" timeOffset="-13494.0723">29-238 99 0,'-11'19'205'16,"0"-5"-11"-16,3 3-11 0,0 1-14 0,-9 3-18 15,-2 0-9-15,2 4-9 0,-5 2-7 0,8 2-2 16,-5 1-18-16,8-3-10 0,-5 0-12 0,2 1-7 0,-3-4-12 16,1 4-5-16,-1-3-2 0,3 0 7 15,-2 0-13-15,2 0-5 0,-2-5-15 0,2-6-25 16,3 0-19-16,2-6-16 0,1 2-17 0,3 0-30 16,2-4-43-16,0-2-14 0,3-4-34 0,0 0-118 15,0 0-307-15,0 0 137 0</inkml:trace>
          <inkml:trace contextRef="#ctx0" brushRef="#br0" timeOffset="-9208.0512">2970-505 253 0,'-14'-2'264'16,"6"1"-10"-16,0 1-20 0,8 0-27 0,-9-4-23 15,9 4-25-15,-11-6-12 0,11 6-9 0,0 0-13 16,0 0-15-16,0 0-15 0,36 4-8 0,-8-4-7 16,5-1-8-16,22-3 5 0,6 4-6 0,41-3-4 15,-6 3-10-15,1-5-4 0,-4-2-3 16,4 3 0-16,-1 4 6 0,12-3 12 0,5 5-3 0,0 0-18 15,-9-6-11-15,-7 0-4 0,-34 0 2 0,1 6-5 16,-4-2 0-16,6-2 2 0,-8 2-12 0,-3-2-11 16,-19 1-13-16,0-3 4 0,-6 1-6 0,1 1 13 15,-4 2 3-15,-7-1 2 0,-4 1-2 0,-5-4 9 16,0-1 5-16,-3 0 7 0,-2 0 16 0,5 0 18 16,-5 1 25-16,2 3-6 0,-3-5-5 0,-2 0-5 15,-3 6-1-15,6-5-11 0,-6 5 10 0,8-5 5 16,-8 5-31-16,5-2-5 0,-5 2-4 0,0 0-12 15,3-8-13-15,-3 8 4 0,0 0 3 0,0 0-11 16,0 0-18-16,8-2-9 0,-8 2-5 0,0 0 0 16,0 0 11-16,0 0 7 0,6 15 6 0,-3-5-15 15,-1 0 4-15,1-1 2 0,-3 10-4 0,3-1 5 0,2 8 17 16,4 5 0-16,-1 1 5 0,-3 0-15 0,4 4-14 16,2 11-2-16,3 3 22 0,5 5 11 15,3 0-13-15,0-8 0 0,-3-3-1 0,1 1-2 16,-4 1-1-16,3 0 3 0,-2-5 6 0,-1-7 15 0,4-3-10 15,-4 0-11-15,-2-3-5 0,-3-5 3 0,0 1-5 16,-3-1 13-16,3 0 4 0,-2-5 4 0,-1-2-13 16,-3-6 31-16,-2-3-38 0,0-2-6 0,-3 3 7 15,3-2 22-15,-3-6 9 0,5 8-6 0,-2-3 9 16,-3-5-2-16,0 0 24 0,0 0 5 0,0 0 10 16,-6 10-21-16,6-10-6 0,-8 4-5 0,-6-4-14 15,-2 0 6-15,-14 2 9 0,-1 0-2 0,1 2-12 16,-3 1-11-16,-6-4-3 0,-16-1-5 0,-5 0 3 15,-1 2 11-15,-3 2 2 0,4 0-13 0,-4 0-8 16,-2-1-2-16,-30-1 7 0,5 2-20 0,25-3 24 16,-28 9 9-16,33 1-16 0,-5-5-18 0,-25-2 15 15,25 0-6-15,0 0 8 0,-25 6 10 0,28-3 4 16,8 5-11-16,-3-4-2 0,0 0-4 0,-3-4-8 16,1 3 12-16,4 2 5 0,4 1 7 0,13-1-11 15,6-2-1-15,0-2-2 0,-5-1-6 0,5-2 6 16,5 2 13-16,6 1 3 0,5-1-14 0,4-4 3 15,-1 0-6-15,0 0-2 0,0-2 7 0,1 2 15 16,2 0 14-16,2-2-14 0,9 2 5 0,-11-5-4 0,0 1 6 16,3 0 2-16,2-1 7 0,-2 1 8 15,3 1-8-15,2-3 1 0,3 6-6 0,-6-16-2 16,1 6 2-16,2-1 1 0,-2 1-1 0,5 0-3 0,0-3-6 16,2-5-2-16,-4 0-11 0,4-8 3 0,-2 8 8 15,0-8 7-15,3 3-14 0,3-4-1 0,-4 2-9 16,4-8-11-16,-3-1 12 0,-6 1 8 0,3-1 6 15,0-1-14-15,8-12 0 0,-8-2-7 0,0-3 0 16,-3 4-6-16,3 1 7 0,-5 12 8 0,2 0-12 16,3 1-5-16,3 3-5 0,-9 0 5 0,6 3-2 15,-5 4 14-15,2 7 7 0,0 3 2 0,1 0-13 16,4 0-5-16,-4-3-9 0,-4 1 12 0,3 4 8 16,1 2 8-16,-1 2-9 0,3-2-3 0,0 10-7 15,0-15-5-15,0 5 3 0,-3 3 15 0,3 7 16 16,-5-10-16-16,5 10 4 0,0 0-14 0,0-9-5 15,0 9 6-15,0-8 2 0,0 8 5 0,0 0-9 16,0 0-19-16,0 0-10 0,0 0-3 0,0-9-9 16,0 9 6-16,0 0 8 0,0 0-16 0,0 0 3 15,0 0-11-15,0 0 7 0,0 0-6 0,16 2 12 16,-16-2 8-16,17 5 13 0,2 0 17 0,0-4-2 16,3 2-15-16,9-3-4 0,-4 1-7 0,6-4-16 15,3 5-8-15,5-8-22 0,15 6-24 0,-7-3-30 0,-13-2-38 16,-3-1-31-16,0-1-31 0,0-3-46 0,-5 5-249 15,2-4-574-15,-2 3 254 0</inkml:trace>
          <inkml:trace contextRef="#ctx0" brushRef="#br0" timeOffset="-13734.0738">-302-315 144 0,'0'0'125'0,"3"-6"-9"0,-3 6-9 16,0 0 9-16,0 0-7 0,0 0-15 0,0 0 5 15,6 21 10-15,-9-12 1 0,0 8 2 0,-2 1 1 16,-4 6 1-16,4 4-11 0,-3 0-8 16,-3-1-11-16,5-3-13 0,-10 3-3 0,2 0-1 0,0 0-6 15,0 2-1-15,3 3-7 0,0 0-2 0,3-3-11 16,-6-4-6-16,0-3-13 0,6-4-10 0,0-3-21 16,0 2-26-16,2-1-29 0,3-5-35 0,3-4-40 15,-2-3-28-15,2-4-127 0,-3 7-319 0,3-7 140 16</inkml:trace>
          <inkml:trace contextRef="#ctx0" brushRef="#br0" timeOffset="4392.0238">936 418 61 0,'-5'6'91'0,"5"-6"-10"16,-12 2-15-16,7-1 6 0,-3 3 9 0,2 2 3 15,1 0-17-15,-1-1 5 0,-2-2-14 0,0 1-16 16,-6-1-6-16,-3-1 25 0,6 6 8 0,0-2-19 16,-3-1 6-16,3 1-5 0,-5-4-13 0,-1 0 5 15,1 1 7-15,-3 1 10 0,2 0-16 0,3 0-11 16,0-1-6-16,-2-1-3 0,-3-2-3 0,2 0 21 16,3 0 14-16,1 2 8 0,1-1 2 0,4 1-1 15,0 1-9-15,-3-4-2 0,11 1 0 0,-17 0 9 0,9 1 11 16,8-1-3-16,-11 2 0 0,11-2-12 0,-8 1-12 15,8-1-10-15,0 0 1 0,-14-1 3 16,14 1 4-16,-8 1-5 0,8-1 0 0,0 0-9 16,0 0 1-16,-8 2-9 0,8-2 3 0,0 0 13 15,0 0 4-15,0 0 8 0,0 0-16 0,0 0-4 16,0 0 0-16,0 0-2 0,-9 2 7 0,9-2 3 16,0 0 4-16,0 0-12 0,0 0-6 0,0 0-5 15,0 0 1-15,0 0 0 0,0 0 7 0,0 0-1 0,0 0-8 16,0 0-7-16,0 0-4 0,0 0 7 0,0 0-3 15,0 0 9-15,0 0 0 0,0 0 6 16,0 0-7-16,0 0-4 0,0 0 0 0,0 0-5 16,0 0 6-16,0 0 3 0,0 0-4 0,0 0-2 0,0 0-8 15,0 0-5-15,0 0 0 0,0 0 9 0,0 0 13 16,31-7 23-16,-15 4-14 0,1 0-10 0,2-2 4 16,-3 0-10-16,7 3-4 0,-1-1 3 0,8 1 7 15,0 1-3-15,3-2-7 0,-2 0-4 0,2-2-8 16,0 2-1-16,0-2 11 0,0 3 4 0,3 4 5 15,5-4-10-15,-5 0-8 0,5-3 3 0,-2 0 5 16,10 1 11-16,-7-1 8 0,16 4 18 0,2-2-10 16,-7-3-7-16,-1 1-6 0,-13 0-7 0,-4 4 0 15,4 1 6-15,11 0 3 0,2 0-3 0,-19 1-6 16,3-1-7-16,-6-4-5 0,1 2 4 0,-1 2-4 16,0 0 7-16,3 1 6 0,-2 0-2 0,-4-3-13 15,6-3 3-15,-2 2-6 0,-1-3 0 0,3 3 6 16,3 2 8-16,2-3 7 0,1 2-12 0,11-2 2 15,-15-2-11-15,4 1-10 0,-3 1 8 0,0 1 15 16,-1 3 8-16,1 0-17 0,-5-3-2 0,-9-1-1 0,5 0-7 16,-10 2-2-16,2 1 15 0,3 0 3 15,-3 1 19-15,3-2-31 0,-5-1-1 0,2-1-4 16,1 1 1-16,-9 3 4 0,5-2 19 0,1 0 0 0,-4 2-14 16,7-2-3-16,-7 0 4 0,1-2 2 15,0 1-14-15,-6 3 12 0,6-2 0 0,3 4 4 0,-6-4-14 16,0 2 8-16,-6-3-6 0,3 2-8 0,-8 1 16 15,0 0 7-15,14 0 11 0,-14 0-11 0,0 0-6 16,9-1-2-16,-9 1-10 0,0 0 6 0,0 0 9 16,0 0 2-16,0 0 13 0,0 0-20 15,11 0-2-15,-11 0 0 0,0 0-3 0,0 0 6 0,0 0 27 16,0 0-17-16,0 0 0 0,0 0-7 0,0 0 5 16,5-5-8-16,-5 5 8 0,0 0 11 15,0 0 7-15,0 0-11 0,0 0-5 0,0 0 7 0,0 0-15 16,0 0-7-16,0 0 15 0,0 0 14 0,0 0-19 15,0 0 0-15,0 0 0 0,0 0-5 0,0 0-7 16,0 0 6-16,0 0 13 0,0 0 4 0,0 0 0 16,0 0-11-16,0 0-6 0,0 0 12 0,-3-10 4 15,3 10 7-15,0 0-19 0,0 0 2 0,-2-12-5 16,2 12-3-16,-6-10 8 0,1 5 4 0,-1-1 5 16,3 0-6-16,0 1-14 0,-5-3-8 0,0 0-7 15,-3-5 5-15,0 7-1 0,3 1 10 0,-3 0 19 16,2 2-21-16,4 2 9 0,-3-7-17 0,-1 1 11 0,1 5 9 15,3 0 19-15,5 2-31 0,-12-1-2 16,12 1-6-16,0 0 0 0,-5-5-3 0,5 5-8 16,-8-5 14-16,8 5 5 0,0 0-5 0,0 0-3 15,0 0-3-15,0 0-8 0,0 0-1 0,-6-3 2 0,6 3 32 16,0 0-18-16,0 0 2 0,0 0-20 16,0 0-3-16,0 0-3 0,0 0 13 0,0 0 5 15,0 0 13-15,14 18 0 0,-6-11-8 0,-2-4-6 16,2 0-6-16,-2 1 8 0,-1 3-5 0,3-1 6 0,6 1-3 15,-6 2-1-15,6-3-6 0,-3-2-2 0,-3-1 0 16,1-1-4-16,2 5 15 0,-3-4 7 0,0 2 8 16,3 1-10-16,-2-5-3 0,-4 2-7 15,-5-3 0-15,0 0 7 0,8 2 10 0,-2 0 9 0,-6-2 0 16,8 4-9-16,-8-4 1 0,0 0 0 0,0 0-11 16,6 1 13-16,-6-1 2 0,0 0 6 15,0 0-3-15,2 7-12 0,-2-7-2 0,0 0 3 16,0 0 8-16,-11 15 13 0,3-7 14 0,5 2 8 0,-2 0-20 15,-3 0 0-15,-1 0 8 0,-2-1-11 0,0 3-1 16,-3-2 14-16,3 5 9 0,3-2-3 0,3-4-13 16,-4-1-5-16,1 0-4 0,0 1-3 0,-3-2-1 15,5 1 13-15,-2-1 18 0,5 0-32 0,1-4 7 16,2-3-19-16,-11 7-19 0,5-5-16 0,6-2-7 16,-8 6-22-16,8-6-30 0,0 0-49 0,0 5-61 15,0-5-75-15,0 0-297 0,0 0-630 0,0 0 279 16</inkml:trace>
          <inkml:trace contextRef="#ctx0" brushRef="#br0" timeOffset="-192.0085">6346-605 24 0,'0'0'286'0,"0"0"-8"0,0 0-21 0,0 0-21 0,0 0-18 15,0 0-19-15,0-9-1 0,0 9-23 0,0 0-17 16,0 0-26-16,0 0-20 0,0 0-5 0,0 0-1 15,0 0 9-15,20 15 0 0,-9-7-10 0,2 2-4 16,-2-1-10-16,1 1-10 0,-1 5-2 0,11 2 4 16,0 3-5-16,0-1-14 0,-6-7-7 0,4 7-11 15,-7-5-4-15,1 2-18 0,0-1 4 0,5 3 6 16,-5-3-8-16,-6-6-15 0,3-3-11 0,-5 3-9 16,-4-2-16-16,1-1-7 0,-3-6 3 0,9 7-6 15,-7-2-4-15,-2-5 10 0,0 0-20 0,0 0-28 16,0 0-25-16,0 0-13 0,0 0-40 0,0 0-9 0,-16-18-26 15,10 2-5-15,-2 1-11 0,2-3-5 16,1 1-123-16,-1-2-363 0,6-1 161 0</inkml:trace>
        </inkml:traceGroup>
        <inkml:traceGroup>
          <inkml:annotationXML>
            <emma:emma xmlns:emma="http://www.w3.org/2003/04/emma" version="1.0">
              <emma:interpretation id="{956FB0AB-5FAD-49E4-AEB7-B645158E3D15}" emma:medium="tactile" emma:mode="ink">
                <msink:context xmlns:msink="http://schemas.microsoft.com/ink/2010/main" type="inkWord" rotatedBoundingBox="21620,8117 23266,8314 23167,9143 21521,8946">
                  <msink:destinationLink direction="from" ref="{F9377EFE-0D2F-449B-BD8D-18FD4A3652A1}"/>
                </msink:context>
              </emma:interpretation>
              <emma:one-of disjunction-type="recognition" id="oneOf1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7606.0436">3871 858 145 0,'0'0'208'0,"0"0"-10"16,0-4-13-16,0 4-14 0,0 0-11 0,0 0-6 16,0 0-5-16,0 0-9 0,0 0-10 0,0 0-16 15,0 0-19-15,0 0-14 0,0 0-11 0,0 0-4 16,0 0 7-16,0 0-1 0,0 0-3 0,6 20-12 15,-6-13-2-15,3 1-6 0,-3 2 4 0,0 1-3 16,0 3 7-16,0 3-6 0,2 1-11 0,1-2-4 16,0-3-9-16,-3-4-3 0,3 2 1 0,-1-2 8 15,4 2-1-15,-1-2-7 0,-2-1-8 0,0-3-6 16,-3-5 1-16,0 7 2 0,0-7 2 0,5 7 7 0,1-3-3 16,-6-4-7-16,3 3-1 0,-3-3-2 15,0 0 0-15,8-10 7 0,-3 4 2 0,4 2-5 16,-1-4 0-16,0 0-10 0,-5-3-5 0,3-7-4 15,-1 1 3-15,1-1 4 0,-1 8 3 0,1-5-4 0,-1-3-6 16,-2 1-2-16,0 2 1 0,-3 4 3 0,0 0 12 16,2 2 6-16,1 5 11 0,3-5-1 15,-6 2 2-15,0 7-6 0,-3-11 9 0,3 11-10 0,0 0 2 16,3-7 4-16,-3 7-10 0,0 0-10 0,2-7-8 16,-2 7 0-16,0 0-1 0,0 0 7 0,0 0 6 15,0 0 2-15,9 23-6 0,-9-15-3 0,2-1-1 16,1 6-5-16,-3-2 2 0,3 5 12 0,2-1 2 15,-2-4 0-15,3 6-11 0,-6-4 8 0,2-2-12 16,-2-1-2-16,0 3 8 0,3-3 2 0,0-2-9 16,2 6-20-16,-5-7-17 0,3-2-29 15,-3-5-25-15,0 10-27 0,0-10-14 0,3 11-48 0,-3-6-19 16,6 0-224-16,-6-5-460 0,0 0 203 0</inkml:trace>
          <inkml:trace contextRef="#ctx0" brushRef="#br0" timeOffset="8550.0359">4219 902 8 0,'8'-3'165'0,"-8"3"-23"0,0 0-7 16,0 0 2-16,0 0 1 0,0 0-16 0,16 6-17 15,-7-1-13-15,-7-4-11 0,-2-1-8 0,9 4-13 16,-4-2 13-16,-5-2-2 0,11 5-5 0,-2-2-18 0,-4 0-5 15,-5-3-8-15,0 0 12 0,0 0 21 16,0 0 9-16,11-3-2 0,-11 3-16 0,8-7-10 16,-2-1-5-16,-6 8-10 0,3-11-1 0,-1 5-2 15,-2 6 0-15,3-12-11 0,0 3 0 0,0-2-9 16,-6 1-10-16,3 1 7 0,-3 1 2 0,0-1 10 16,3 9-4-16,-2-9-1 0,2 9-4 0,-3-13-8 15,0 9-1-15,-2-1 6 0,5 5 6 0,-9-4 5 16,9 4-10-16,0 0-4 0,-5-4-9 0,5 4-2 0,-11 0 6 15,11 0 9-15,-11 6 10 0,11-6-6 0,-9 7-2 16,7-3-1-16,2-4 1 0,-9 9 2 0,1 0 7 16,3-1 13-16,2 2-4 0,3-1 0 15,0-2-6-15,0-7-7 0,-6 12 4 0,6-3 5 0,0 1 3 16,-2-3 11-16,4 2-3 0,1-2-2 0,0-1-14 16,-3-6 2-16,0 7-6 0,0-7 5 0,0 0 13 15,0 9 5-15,0-9 7 0,3 6 2 0,-3-6 1 16,0 0 5-16,0 0 6 0,0 0 8 0,0 0 7 15,0 0 9-15,0 0-2 0,2 9-17 0,-2-9-3 16,0 0-4-16,0 0-9 0,0 0 2 0,0 0 8 16,0 0-6-16,0 0-7 0,0 0-19 0,0 0-6 15,0 0-4-15,0 0 7 0,0 0 1 0,0 0 9 16,0 0-8-16,0 0-10 0,0 0-13 0,0 0 4 16,0 0-2-16,0 0 6 0,0 0 18 0,0 0-8 15,0 5-16-15,0-5-4 0,0 0-9 0,0 0-3 16,0 0 11-16,0 0 8 0,0 0 3 0,0 0 6 15,0 0-24-15,0 0-2 0,0 0-3 0,0 0 2 16,0 0 11-16,0 0 11 0,0 0-5 0,0 0-11 16,0 0-10-16,0 0 4 0,0 0-3 0,0 0 10 15,0 0 9-15,0 0 2 0,0 0-13 0,0 0-1 16,0 0-7-16,0 0-10 0,0 0 6 0,0 0 11 16,0 0 6-16,0 0-2 0,0 0-12 0,0 0 1 15,0 0-6-15,0 0 2 0,0 0 14 0,0 10 5 16,3-6 13-16,-3-4-19 0,6 8-4 0,-6-8 0 0,0 0-8 15,0 0 13-15,2 9 5 0,-2-9 5 16,3 10 1-16,3-5-12 0,-6-5-4 0,2 5 0 0,-2-5-6 16,0 0 14-16,3 8 9 0,0-4 1 0,-3-4-17 15,5 6 6-15,-5-6-5 0,0 0-5 16,0 0 8-16,6 4 12 0,-6-4 5 0,11 3 6 16,-8 0-20-16,-3-3-5 0,11 0-2 0,-11 0 2 0,11 0 10 15,-3 0 12-15,0 2-5 0,-2-1-19 0,-6-1 1 16,14-3 0-16,-9 1-5 0,-5 2 13 0,0 0 7 15,17 2 4-15,-12-2 1 0,-5 0-14 0,14-2-5 16,-14 2-4-16,6-4 6 0,-6 4 9 0,13-3 5 16,-7 3-3-16,2-2-8 0,-2 0-5 0,-1-4-4 15,-5 6 4-15,11-7 7 0,-11 7 1 0,11-3 5 16,-11 3-7-16,8-2 0 0,-5-1 6 0,-3 3-10 16,0 0-3-16,8-7 7 0,-8 7-4 0,0 0-12 15,0 0-14-15,9-1-20 0,-9 1-13 0,0 0-25 16,0 0-30-16,0 0-20 0,0 0-27 0,0 0-29 15,-3-10-30-15,3 10-27 0,0 0-200 0,0-10-488 16,0 10 216-16</inkml:trace>
          <inkml:trace contextRef="#ctx0" brushRef="#br0" timeOffset="9260.0396">4560 849 106 0,'0'0'225'0,"0"0"-7"16,0 0-8-16,0 0-4 0,0 0-14 0,0 0-20 0,0 0-15 16,0 0-15-16,0 0-11 0,0 0-10 15,-5-8 1-15,5 8-8 0,0 0-12 0,0 0-2 16,0 0-13-16,0 0-3 0,0 0-5 0,0 0 0 16,0 0-3-16,0 0 10 0,0 0-21 0,0 0-3 15,0 0-18-15,0-9-9 0,0 9-4 0,-6-5 2 16,6 5 4-16,0 0 3 0,-5-6-12 0,5 6 2 0,0 0-1 15,0-9 4-15,0 9 5 0,0 0 11 16,-6-4 0-16,6 4-1 0,0 0-14 0,0 0-5 0,0 0-12 16,0 0 1-16,0 0-5 0,0 0 6 15,0 0 1-15,0 0-10 0,0 0-1 0,0 0-10 0,0 0 5 16,0 0-4-16,0 0 7 0,-2 21 4 0,2-21-2 16,2 14-11-16,-2-14-1 0,0 15 2 0,0-8 0 15,0 6 4-15,3-3 13 0,0 2 1 0,0 4-13 16,-1-5 4-16,1-2-8 0,0-1-7 0,-3 2 7 15,3 0 10-15,-1 1 8 0,1 0-9 0,3-3-6 16,-4-1-4-16,4-2-3 0,-6-5-2 0,5 8 11 16,-2-1 2-16,0-2 1 0,2-1-11 0,1 0-1 15,-6-4-3-15,8 3-2 0,-8-3 3 0,8 3 11 16,-8-3 2-16,12 0-2 0,-12 0-11 0,11-6 1 16,-6 0-3-16,-2 2 1 0,-3 4 12 0,5-11 2 15,1 6 0-15,-1 0-5 0,1-4-15 0,-3 1-4 16,-3-5 2-16,0 5 6 0,0 8 9 0,0-12 1 15,0 3-6-15,2-2-5 0,1-2-7 0,-6 2 3 16,3 2 3-16,0 0 5 0,0 9 3 0,3-11 12 16,0 2-15-16,-3 3-5 0,0 6 3 0,0-14 0 15,0 14 4-15,0-7 8 0,0 7 6 0,0 0-4 16,3-7-14-16,-3 7-8 0,0 0 9 0,0 0-6 16,0 0 10-16,0 0-1 0,0 0 2 0,0 0-14 15,0 0 1-15,0 0-4 0,0 0 4 0,0 0 9 16,0 0 8-16,0 0 8 0,0 30-5 0,5-21-8 15,-5-1-2-15,0-1-1 0,0-7 6 0,0 19 1 16,0-7 9-16,3 0-1 0,2-2 2 0,1 0-12 0,-6 0-4 16,0-6 2-16,0 3 5 0,0 2 5 15,3-2 1-15,-1 1-18 0,-2-8-18 0,3 10-15 0,-3-10-16 16,3 8-16-16,-3-8-9 0,0 0-34 0,-3 10-21 16,3-10-33-16,3 6-20 0,-3-6-15 0,0 0-192 15,0 0-431-15,0 0 192 0</inkml:trace>
          <inkml:trace contextRef="#ctx0" brushRef="#br0" timeOffset="9924.0485">4869 881 174 0,'0'0'231'16,"0"0"-25"-16,0 0-27 0,8-3-19 0,-8 3-19 15,0 0-8-15,0 0-7 0,0 0 2 0,0 0-15 16,0 0-12-16,11 6-13 0,-11-6-8 0,0 0-6 15,11 1-6-15,-11-1-2 0,6 3 5 0,-6-3-9 16,11 1-1-16,-11-1-13 0,0 0-1 0,0 0 2 16,8-1 0-16,-8 1 6 0,8 4-6 0,-8-4-10 15,0 0-5-15,11-6-3 0,-11 6 6 0,0 0-2 16,9-4 9-16,-9 4-8 0,8-4-3 0,-5 0-11 16,-3 4-9-16,3-9 6 0,-3 9-6 0,2-9 7 15,-2 9-5-15,3-7 6 0,0 2-3 0,-3 5 1 16,0-10-19-16,0 10 4 0,-3-11 1 0,3 11 9 0,-3-10 0 15,3 10-4-15,0-8-6 0,-2 2-2 16,2 6 3-16,-6-9 2 0,6 9 7 0,-6-4-1 16,6 4-3-16,-5-7-6 0,5 7-7 0,-8-4 0 15,-1 1-1-15,9 3 11 0,-11 0-1 0,11 0-1 16,0 0-5-16,-13 0-3 0,4 0-2 0,9 0 2 16,-13 0 0-16,13 0 5 0,-9 4 4 0,9-4 0 15,-8 3-5-15,8-3-5 0,-11 3 2 0,6 1 4 16,-1 0 9-16,3 4 1 0,3-8-1 0,-5 10-4 0,5-5-5 15,-6 0 5-15,3 1 0 0,3-6 9 0,-5 12 3 16,5-3 2-16,0-2-1 0,0-7-11 0,0 11 1 16,0-11-1-16,-6 15 2 0,6-5 8 15,3 1 6-15,0-1-7 0,0-1-3 0,-1-3-2 0,-2-6-2 16,0 13-2-16,0-8 11 0,6 4 3 0,-6-2-1 16,3 0 11-16,2 3-21 0,-2-5-1 15,3-1 0-15,-6-4 1 0,5 9 5 0,1-4 11 0,-1 1-6 16,1-1-1-16,-6-5-4 0,8 5 6 0,-5-2-5 15,2-1 10-15,3 0 12 0,3 1 8 0,-2 0 0 16,-4-3-8-16,-5 0-4 0,14-3 9 0,-14 3-15 16,19 0 15-16,-8 0 5 0,0 2-12 0,3-4-10 15,-6-1-13-15,3 1 4 0,-8 0-11 0,-3 2 5 16,14-3 0-16,-6 3 23 0,-8 0-19 0,11 0 3 16,-11 0-13-16,6-6-4 0,-6 6-11 0,5-4 12 15,-5 4 1-15,6-3-34 0,-6 3-22 0,0 0-31 16,8-8-37-16,-8 8-29 0,0-7-37 0,0 7-60 15,6-6-63-15,-6 6-218 0,0 0-569 0,0 0 252 16</inkml:trace>
          <inkml:trace contextRef="#ctx0" brushRef="#br0" timeOffset="28429.6798">-563 460 14 0,'-9'-4'132'0,"9"4"2"16,0 0-31-16,-8-2-16 0,8 2-29 0,0 0-25 15,0 0-31-15,0 0-8 0,0 0-29 0,0 0-52 0,0 0-95 16,0 0 42-16</inkml:trace>
        </inkml:traceGroup>
        <inkml:traceGroup>
          <inkml:annotationXML>
            <emma:emma xmlns:emma="http://www.w3.org/2003/04/emma" version="1.0">
              <emma:interpretation id="{744CE443-3334-4654-9CF0-F5E65284E9AC}" emma:medium="tactile" emma:mode="ink">
                <msink:context xmlns:msink="http://schemas.microsoft.com/ink/2010/main" type="inkWord" rotatedBoundingBox="24012,8520 26473,8815 26415,9301 23954,9006">
                  <msink:destinationLink direction="with" ref="{D07053D4-2F0B-41CD-989D-3DD50FFA63FC}"/>
                </msink:context>
              </emma:interpretation>
            </emma:emma>
          </inkml:annotationXML>
          <inkml:trace contextRef="#ctx0" brushRef="#br0" timeOffset="18798.0854">5790 1477 92 0,'0'0'99'0,"0"0"5"15,0 0 31-15,0 0-16 0,0 0 6 0,0 0 1 16,0 0 3-16,0 0 5 0,0 0 0 0,0 0 3 16,0 0-13-16,0 0-11 0,0 0-15 0,0 0-7 15,0 0-10-15,0 0 9 0,0 0-3 0,0 0-16 16,0 0-18-16,0 0-7 0,0 0-3 0,0 0 1 16,0 0 4-16,0 0-1 0,13 9-5 0,-13-9-7 15,0 0-2-15,17-5-2 0,-9 5 1 0,3 0 8 16,6 0-6-16,5-2-5 0,-3-1-6 0,0-1-9 15,3 1 4-15,6-1 6 0,5 3 5 0,0-2-3 0,6 0 6 16,10-5-3-16,-10 2 11 0,13 1 1 0,1 3 10 16,5 0 5-16,5 0 2 0,3-1-11 15,0-4 0-15,0 3 2 0,25 4 1 0,-25 1 6 0,25 1 5 16,0 2-4-16,-27-4-16 0,-1-3-7 0,1 3-3 16,-1 2-2-16,0 3 9 0,31 2 8 0,-33-3-9 15,-1-4-13-15,-2 0-8 0,0 0-4 0,-3 4 4 16,0 1 9-16,0 2-2 0,-2-6-1 0,-1 0 5 15,-16-2-20-15,-3 0-1 0,-3 3-3 0,3 0 18 16,-2 0 5-16,-1-1-11 0,0-1-9 0,-8-1-4 16,-5 1 1-16,0 0 0 0,-1 1 12 0,3 0 9 15,-8 0-16-15,-2-2-3 0,-4 0-8 0,-5 1 4 16,11 0 15-16,-11 0 7 0,14 2 7 0,-14-2-11 16,8-2 9-16,-8 2-14 0,0 0 7 0,0 0 10 15,0 0 8-15,0 0-6 0,9 1-9 0,-9-1 0 16,0 0-18-16,0 0-1 0,0 0 9 0,0 0 18 15,0 0-13-15,0 0-11 0,0 0-1 0,0 0-5 0,0 0 6 16,0 0 10-16,8-4 7 0,-8 4-20 0,0 0 0 16,0 0-6-16,-3-9-5 0,3 9 11 15,0 0 9-15,0 0-3 0,-3-13-11 0,3 13-1 16,-5-16-8-16,-3 8 0 0,2-1 14 0,3 4 6 0,-2-5-14 16,-4-3-9-16,-2-1 1 0,0 2-9 0,-2-3 13 15,-1 6 13-15,6 1 8 0,-3 1-14 0,2-4-5 16,1 2 4-16,0 2-16 0,-3 3 13 0,5 0 8 15,1 1 8-15,5 3-10 0,-6-6-18 0,6 6-4 16,-5-5-9-16,5 5-16 0,0 0 2 0,0 0-1 16,0 0-6-16,0 0 5 0,0 0-4 0,0 0 7 15,0 0 9-15,0 0 10 0,13 16 6 0,1-11-8 16,-5-1 0-16,2 0 3 0,0 0-2 0,5 3 7 16,-2-1 9-16,5 1 12 0,-2-2-25 0,-4-3 1 15,1 0-2-15,-3 2 2 0,0 0 0 0,0 1 13 16,0 0-4-16,0-3-10 0,-5-1-9 0,-6-1 0 15,8 2-1-15,-2 2 10 0,-1-2 6 0,1 3-5 16,-6-5-4-16,0 0 1 0,2 8 6 0,-2-8 10 16,-5 15 10-16,2-6 8 0,-5 1-6 0,-3 2 4 15,-3 0-4-15,0 1 4 0,1 0 12 0,-4 1-3 16,3 1 6-16,-2-2-14 0,2-2 2 0,0 2-5 16,-2-1 2-16,2 1 4 0,0 0 7 0,3-4-2 0,3-1-21 15,-1-3-8-15,-2 2-16 0,0 0-9 0,0-1-15 16,3 1-31-16,-3-2-41 0,6-3-49 0,-4-2-59 15,1 3-60-15,-6-3-157 0,3-2-485 16,0 0 215-16</inkml:trace>
        </inkml:traceGroup>
        <inkml:traceGroup>
          <inkml:annotationXML>
            <emma:emma xmlns:emma="http://www.w3.org/2003/04/emma" version="1.0">
              <emma:interpretation id="{07435440-8801-4310-AC86-696DABE7C80C}" emma:medium="tactile" emma:mode="ink">
                <msink:context xmlns:msink="http://schemas.microsoft.com/ink/2010/main" type="inkWord" rotatedBoundingBox="27319,8091 29893,8399 29669,10269 27095,9961">
                  <msink:destinationLink direction="to" ref="{F9377EFE-0D2F-449B-BD8D-18FD4A3652A1}"/>
                </msink:context>
              </emma:interpretation>
              <emma:one-of disjunction-type="recognition" id="oneOf2">
                <emma:interpretation id="interp6" emma:lang="" emma:confidence="0">
                  <emma:literal>cent</emma:literal>
                </emma:interpretation>
                <emma:interpretation id="interp7" emma:lang="" emma:confidence="0">
                  <emma:literal>sent</emma:literal>
                </emma:interpretation>
                <emma:interpretation id="interp8" emma:lang="" emma:confidence="0">
                  <emma:literal>went</emma:literal>
                </emma:interpretation>
                <emma:interpretation id="interp9" emma:lang="" emma:confidence="0">
                  <emma:literal>Went</emma:literal>
                </emma:interpretation>
                <emma:interpretation id="interp10" emma:lang="" emma:confidence="0">
                  <emma:literal>rent</emma:literal>
                </emma:interpretation>
              </emma:one-of>
            </emma:emma>
          </inkml:annotationXML>
          <inkml:trace contextRef="#ctx0" brushRef="#br0" timeOffset="23859.657">10541 1165 178 0,'0'0'189'15,"0"0"1"-15,0 0-4 0,0 0-9 0,0 0-10 16,6 11-13-16,-6-11-10 0,0 7-9 0,0-7 3 15,3 15-13-15,-3-6-7 0,2 0-18 0,1-1-7 16,0-2-17-16,-3 0-5 0,3 1-1 0,-3-7-8 16,0 13-20-16,2-7-25 0,4-1-28 0,-6-5-36 15,0 0-16-15,0 0-17 0,-3 11-14 0,3-11-28 16,0 0-53-16,6 4-132 0,-6-4-332 0,0 0 146 16</inkml:trace>
          <inkml:trace contextRef="#ctx0" brushRef="#br0" timeOffset="25004.6762">10685 1196 197 0,'0'-9'208'0,"0"9"-10"0,0 0-4 0,0-8-17 16,0 8-22-16,5-7-20 0,-5 7-17 0,3-9-12 16,-3 9-9-16,0-9 2 0,0 9-6 0,3-7-9 0,-3 7-3 15,5-6-5-15,-5 6 1 0,0-7-4 16,0 7 7-16,0 0-1 0,0 0-11 0,0 0-11 15,0 0-17-15,0 0-7 0,0 0-7 0,0 0 3 16,0 0-5-16,0 0 3 0,0 0-1 0,0 0-9 0,-16 13-8 16,16-13-2-16,-3 8 2 0,0-2 3 0,3-6 1 15,-3 11-2-15,3-3-8 0,6-2-8 0,-6-6-4 16,5 10 1-16,-2-6-3 0,8 2 13 16,0 1-6-16,0 0-7 0,-5-4-8 0,5-3-5 0,-3 1 2 15,0 0 8-15,0 1 9 0,4-2-1 0,-1 0-2 16,-11 0-5-16,16-3-2 0,-10-1 1 0,-1 1 4 15,1-1 11-15,-6 4 3 0,13-9-6 0,-7 4-3 16,-1-1-2-16,-2-1-6 0,-3 0 7 0,0 7 7 16,0-14 7-16,3 8-6 0,0 1-3 0,-3 5-3 15,-3-13-7-15,3 13 2 0,-3-14 9 0,0 11 6 16,3 3-1-16,0 0-5 0,-5-7-3 0,-1 3-8 16,6 4 8-16,-16-3 4 0,16 3 17 0,-14 3 0 15,6 3 2-15,-6 1-6 0,0-2 1 0,3 1 1 16,0 4 5-16,-11 5 10 0,8-2-2 0,3 4-3 15,0-2-6-15,6-4-9 0,-1 3 3 0,-2 2-3 16,3 1 9-16,2 0 2 0,3 0 5 0,5-1-12 16,-2-5-3-16,0-3-2 0,0 0 3 0,-1 2 6 15,1-4 14-15,5 2 7 0,3-3 0 0,-2-3-5 16,-4 0-1-16,6-2-5 0,0 0 7 0,3-2 3 16,5 0-1-16,1-5-13 0,-4-2 0 0,1-2-10 15,-1 0 2-15,-2-2 1 0,0 1 5 0,2 0 1 16,1 1 0-16,-3-3-8 0,-6 4 8 0,-3 2 7 0,1 0 14 15,-1 4 14-15,1 0 3 0,-1 2-11 0,-5 2-15 16,9-6-8-16,-9 6-12 0,2-6-9 16,-2 6 7-16,0 0 3 0,0 0 5 0,6 13-18 15,-6-13 1-15,0 15-8 0,-3-6 5 0,3 4 15 0,3 1-3 16,-3 3 5-16,3-5-13 0,-3-1-4 0,0-1-5 16,-3-1-3-16,3 0 7 0,0-9 10 0,3 13 5 15,-3-9-8-15,0-4 1 0,0 0-3 16,-3 10-1-16,3-10 12 0,-3 6 32 0,3-6 20 0,0 0-21 15,0 0-2-15,0 0-11 0,0 0-12 0,0 0 8 16,0-29-4-16,6 19-11 0,-1 1-17 0,-2-8-21 16,5 0-18-16,-2-2-15 0,5 4 3 0,0 1 5 15,3 1 9-15,-1 2-4 0,1 1-9 0,-6 2-4 16,1 1 1-16,-1 1 7 0,0 4 13 0,6 4 1 16,-6-1 1-16,3 2-2 0,0 1-5 0,-2 2 2 15,-4 1 8-15,3 3 12 0,-2 0 1 0,5 7 4 16,-3 0-10-16,0-3 3 0,-2 2-2 0,-1 0 5 15,1 1 10-15,2 1 6 0,0 0 8 0,-2-4-13 16,2-3-2-16,-2-3-3 0,-3-1 0 0,-1-1 6 16,1 1 17-16,3 0 5 0,-4-3 5 0,-2-4 11 15,9 3 12-15,-9-3-6 0,0 0-3 0,0 0-1 16,16-7 6-16,-8 0-13 0,1-2-15 0,-1-6-12 16,-3-1-3-16,1-2-7 0,-1-1 10 0,4 3 2 0,2-12-4 15,3 1-8-15,-3-6-6 0,0-2-5 16,-3 1-9-16,0 1 3 0,6-1-1 0,0 0-2 15,8-8-5-15,-11 9 2 0,0 1 0 0,-6 4 13 16,1 12 25-16,-1-1 16 0,4 2 12 0,-4 5 1 0,-2 0-7 16,0 1-4-16,-1 4-11 0,-2 5 6 0,0-7-6 15,0 7-2-15,0 0-3 0,6-4-10 0,-6 4-4 16,0 0 2-16,-8 24 3 0,2-5 11 0,1 7 0 16,2 1-8-16,0 1 6 0,-5 1-10 0,2 2 10 15,-5 2 6-15,6 2 8 0,2 0 6 0,-3-1 1 16,9-3-10-16,-8-2 2 0,2 0 2 0,0-1 7 15,0-2 9-15,6-1 13 0,0-6-8 0,0-5-11 16,-3-1 5-16,2-2-13 0,-2 0-1 0,3-2 17 16,-3 2 9-16,3-5-12 0,5 1-10 0,-5-3 7 15,3-1 1-15,-1 3 8 0,1-2-6 0,5-1-42 16,8-1-21-16,-3-6-50 0,4-1-44 0,-4-3-51 16,4 1-53-16,2-7-83 0,2-1-293 0,-2-3-646 15,1-2 286-15</inkml:trace>
          <inkml:trace contextRef="#ctx0" brushRef="#br0" timeOffset="25158.6651">11487 1145 125 0,'0'0'257'0,"0"0"-31"0,0 0-29 0,0 0-25 15,0 0-25-15,27-8-39 0,-16 5-31 0,6 1-39 16,2 1-74-16,11-3-65 0,-13 2-101 0,2-4-218 0,0 1 96 15</inkml:trace>
          <inkml:trace contextRef="#ctx0" brushRef="#br0" timeOffset="23658.1089">10346 931 109 0,'0'-4'254'0,"0"-3"-11"0,0 7-14 16,0 0-23-16,5-7-21 0,-2 0-29 0,-3 7-21 15,0 0-14-15,0 0 14 0,0 0 13 16,0 0 2-16,-3 24-11 0,3-8-12 0,-3-4-6 16,1 3-11-16,-1 10-9 0,0 1-3 0,3 0-2 0,3 1-14 15,-3-1-11-15,0-6-13 0,0-2 7 0,-3 3-17 16,6 6 14-16,-3-7-16 0,3-2 8 16,-1-2-29-16,1-5-9 0,0-1-36 0,-3-2-25 15,-3 2-20-15,6-3-33 0,-3 0-40 0,3 0-29 0,-3-7-34 16,5 3-52-16,-5-3-148 0,0 0-434 0,0 0 192 15</inkml:trace>
          <inkml:trace contextRef="#ctx0" brushRef="#br0" timeOffset="23444.1238">10111 1081 155 0,'0'0'220'0,"0"0"-32"0,-5-7-22 16,5 7-26-16,-6-4-9 0,6 4-9 0,-11 0 0 16,11 0-13-16,-14 12-8 0,3-6-12 15,3 1-10-15,-6 4 2 0,3 3 2 0,0 2 1 0,0 0-8 16,6 7-6-16,-3-5-14 0,2-4-5 0,0 2-6 16,1 1 2-16,2 1 4 0,3-2-1 0,3 1-8 15,0-6-5-15,2-2-11 0,-2 1-3 0,3-2 5 16,2 5 8-16,0-4-2 0,3-2-25 0,3-5-20 15,0 0-27-15,-3-3-20 0,0-1-14 0,2 1-20 16,4-4-26-16,2-1-38 0,-2-4-44 0,-1-4-101 16,1-9-327-16,-3 1 145 0</inkml:trace>
          <inkml:trace contextRef="#ctx0" brushRef="#br0" timeOffset="23018.108">9053 1419 20 0,'0'0'170'0,"0"0"-27"15,0 0-12-15,0 0-1 0,0 0 8 0,0 0-22 16,0 0-10-16,0 0-13 0,0 0-14 0,0 0 15 0,0 0 3 15,33 4-14-15,-11-2-11 0,0-1-15 0,-3-5-15 16,3 4 3-16,11 1-3 0,3 3 10 0,19-1-7 16,-2-1-9-16,-1-4-9 0,3 0 0 0,0 4 13 15,1 2 10-15,10 1 8 0,22 1-6 0,3 0-5 16,-28-3-3-16,-2-3-4 0,5 2 4 0,0 3 2 16,28 0 4-16,-31 3-4 0,6-5-9 0,-8-1-6 15,-3-2-7-15,-20 3-2 0,1 1 9 0,-3-1 1 16,0 2-12-16,2-4 5 0,-8-2-8 0,-10 1 0 15,-4 0-3-15,-2 1 1 0,-3 0 12 0,3 3 8 16,-3-4 7-16,-3-2 2 0,-8 2 6 0,8-3 5 16,-8 3 7-16,9 3 2 0,-9-3 4 0,8 0-14 15,-8 0-7-15,0 0-11 0,0 0-4 0,0 0-1 16,0 0 6-16,11 1-4 0,-11-1-13 0,0 0-12 16,0 0-2-16,0 0-9 0,0 0 13 0,0 0 0 15,5 7 1-15,-5-2-2 0,0-5-9 0,3 9-5 16,-6 0 2-16,3 1 8 0,3 7 14 0,0 8-2 15,0 1-5-15,-3 1-3 0,-6 0-1 0,3 1 6 0,3 4 11 16,0 4 8-16,9 13 2 0,-6-3-12 0,-1-11 0 16,1 0-7-16,3-1-3 0,-1 15 11 15,9 0 6-15,2-4 0 0,-5-16-15 0,0 0 8 16,-2-1-10-16,-1 1-6 0,6-1 13 0,-3 1 4 0,5-4 6 16,-5-8-20-16,-2-3 1 0,-1 0-6 0,-5-7-3 15,2 4 7-15,1-3 5 0,-4-2 3 0,1 0-7 16,-3-6 3-16,6 6-3 0,-6-6 4 0,0 6 17 15,0-6 10-15,5 7-1 0,-5-7-12 0,0 0 3 16,0 0-9-16,0 0-16 0,-16 2 17 0,16-2 11 16,-9 2-9-16,9-2-8 0,-16-5-6 0,-1 4-12 15,1 1 5-15,-4 2 7 0,4 2 9 0,-6-4-6 16,-11-3-10-16,-3 3-1 0,-3 0-6 0,-13 1 1 16,-3-3 11-16,3 3 9 0,-4-2-11 0,-4-5-9 15,-37 3 2-15,-2 2-14 0,33 2-5 0,-25 1 31 16,28 0-2-16,-37-2-5 0,7-2-10 0,2 0-3 15,0 8 4-15,30-2 9 0,-2 3 16 0,8 0 21 16,-1-3-20-16,1-2 9 0,0-1 0 0,3 6 14 16,19 0 17-16,2-4-7 0,12 1-7 0,-3 1-6 15,3-4-4-15,2-4-11 0,6 6 8 0,3-2 7 16,2 4 1-16,6-5-17 0,-11 4 1 0,11-4-7 16,0 0 12-16,-13-2 13 0,13 2 12 0,0 0 7 0,0 0 5 15,0 0-1-15,-9-4-14 0,9 4 2 0,-2-10 0 16,2 10 0-16,0 0-3 0,2-15-4 0,-2 6-4 15,-2 0-7-15,2 1 3 0,0-1 4 16,0 0 0-16,2-1-6 0,1-2-9 0,-6-4-2 0,3 1-9 16,-5-2 3-16,5 1 5 0,-3 3-3 0,3-1 1 15,3-4-6-15,-6-1 0 0,-2-6-10 0,-1 6 2 16,6 0 1-16,0-6 0 0,0-2 1 0,0 0-9 16,3-5-3-16,0-3 0 0,-3 1 7 0,5 1 2 15,3 1-2-15,1-1-5 0,-1 0-3 0,0-2-7 16,-2 1 2-16,-1 6 6 0,4 0 5 0,2 4-4 15,-6 5-1-15,1 1-6 0,-1-1 3 0,-2 2-1 16,0 6 8-16,-1-1 1 0,4 3-3 0,-1-1 4 16,-2 0-14-16,0 2-2 0,-3 3 4 0,3-1 3 15,-3 6-3-15,5-11-16 0,-2 6-19 0,0-1-15 16,-3 6-7-16,2-9-12 0,-2 9-21 0,9-7-35 16,-7 3-40-16,1-1-41 0,0-1-36 0,-3 6-50 15,5-12-48-15,1 4-71 0,-1 2-264 0,4-4-736 0,2-5 326 16</inkml:trace>
        </inkml:traceGroup>
      </inkml:traceGroup>
    </inkml:traceGroup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1-18T17:33:16.26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80A40AA-2F81-4A02-BB48-0F64F0D9C5EF}" emma:medium="tactile" emma:mode="ink">
          <msink:context xmlns:msink="http://schemas.microsoft.com/ink/2010/main" type="inkDrawing" rotatedBoundingBox="6441,10772 10272,10666 10273,10701 6442,10807" shapeName="Other"/>
        </emma:interpretation>
      </emma:emma>
    </inkml:annotationXML>
    <inkml:trace contextRef="#ctx0" brushRef="#br0">0 113 15 0,'0'0'46'0,"5"-5"-1"0,-5 5-2 16,0 0 5-16,12-1 3 0,-12 1-17 0,0 0-8 15,13-1-5-15,-13 1-10 0,0 0 12 0,6 0 6 16,-1 2-5-16,-5-2-9 0,17 1 4 0,-17-1-8 16,8-2-1-16,-8 2 13 0,6 1 6 0,-6-1-2 15,16 3-15-15,-8-3 3 0,-8 0 2 0,11-2-8 16,-5 3 10-16,5 0-1 0,-3 1 17 0,3-2-12 16,3-2-1-16,-3 1-10 0,0 0-7 0,6 0 16 0,2 1 6 15,6-1 4-15,-6 1-23 0,-2-1 3 16,5-5-2-16,-3 4 0 0,11 0 16 0,1 1 11 15,4 1-23-15,7-2 0 0,-6-1-2 0,-1-4-5 16,1 3-5-16,6 3 12 0,7 0 21 0,6 2-26 0,-16 0-7 16,-1-3 6-16,-2-2 0 0,0 4-5 0,0 2 7 15,0-1 0-15,19 1 14 0,-19-2-20 0,2 2-5 16,-5-6-2-16,9 5 1 0,-6 0 18 0,21 3-12 16,-7-2-8-16,-9-3 2 0,1-3-3 0,10 3-1 15,-13 1 6-15,13-1 4 0,3 1 11 0,6 2-18 16,-6-6 0-16,-3-4-6 0,6 1 4 0,-3 5 2 15,6-2 14-15,5 2-10 0,0 1 5 0,-2-4-11 16,-4-1 5-16,-5 4-9 0,9-2 16 0,-6 5 0 16,0-3-14-16,8 0-5 0,-14-4-1 0,-2 3-9 15,8-2-2-15,-23 8-1 0,15-1 4 0,8 3 6 16,-3-1-18-16,0-7 4 0,-3-3-8 0,4 4-2 16,-1 0 14-16,3 1 6 0,2 1 4 0,-2-3-4 15,3-4 0-15,-6 3 3 0,-5 3-1 0,-12 3 14 16,12 1 7-16,2-3 0 0,-13 0-6 0,-6-2 3 15,0 1-10-15,-6 2-3 0,-7 1 12 0,4 1 6 16,-1-1 6-16,-7-2-16 0,-2 2 4 0,-6-2-1 16,0 0 4-16,1 0 16 0,2 4 17 0,-3-2 9 0,-8-2-4 15,8-2-4-15,-8 2 16 0,0 0 21 0,8 0 7 16,-8 0-7-16,0 0-4 0,0 0-7 16,11-2-8-16,-11 2 15 0,0 0-2 0,0 0-15 15,9 2-5-15,-9-2-15 0,0 0-14 0,0 0-17 0,0 0-20 16,0 0-52-16,0 0-57 0,8-4-93 15,-8 4-239-15,0 0 106 0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1-18T17:33:49.54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82E3710-9263-4FF9-92F5-86811D072D15}" emma:medium="tactile" emma:mode="ink">
          <msink:context xmlns:msink="http://schemas.microsoft.com/ink/2010/main" type="inkDrawing" rotatedBoundingBox="7189,13081 7770,13100 7769,13116 7188,13097" shapeName="Other"/>
        </emma:interpretation>
      </emma:emma>
    </inkml:annotationXML>
    <inkml:trace contextRef="#ctx0" brushRef="#br0">0 4 19 0,'0'0'28'0,"5"-4"-7"0,-5 4-2 0,0 0-10 16,0 0 0-16,0 0 1 0,0 0 8 0,0 0 5 15,9-3 5-15,-9 3-7 0,0 0-14 0,0 0 3 16,5-1-4-16,-5 1-1 0,0 0 5 16,0 0 7-16,0 0-2 0,0 0 3 0,11 6-11 0,-11-6-3 15,8 0-4-15,-8 0-4 0,6 1 3 0,-6-1 6 16,11 2 6-16,3 2 6 0,-3-2-9 0,8 2-8 15,-2-4 3-15,2-1-6 0,-3 0-7 0,7 2 14 16,1 1 7-16,7 0-9 0,4-2-6 0,7 3-5 16,7-3-11-16,7-1-4 0,-4-3-25 0,6 4-52 15,2-1 24-15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1-18T17:33:49.84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6E19A61-9DB4-409F-B6A3-BC3CB847D544}" emma:medium="tactile" emma:mode="ink">
          <msink:context xmlns:msink="http://schemas.microsoft.com/ink/2010/main" type="inkDrawing" rotatedBoundingBox="9460,13085 9485,13087 9484,13095 9460,13094" shapeName="Other"/>
        </emma:interpretation>
      </emma:emma>
    </inkml:annotationXML>
    <inkml:trace contextRef="#ctx0" brushRef="#br0">25 4 65 0,'0'0'115'0,"0"0"-15"0,0 0-17 0,-9-2-13 16,9 2-1-16,0 0-11 0,-11-5-18 0,11 5-11 16,0 0-25-16,0 0-20 0,0 0-33 0,0 0-46 15,-5 8-103-15,5-8 46 0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1-18T17:28:53.44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4FEFA6A-7429-470B-9AB4-CB170EA917DE}" emma:medium="tactile" emma:mode="ink">
          <msink:context xmlns:msink="http://schemas.microsoft.com/ink/2010/main" type="writingRegion" rotatedBoundingBox="3608,14251 4773,14070 4834,14462 3669,14643"/>
        </emma:interpretation>
      </emma:emma>
    </inkml:annotationXML>
    <inkml:traceGroup>
      <inkml:annotationXML>
        <emma:emma xmlns:emma="http://www.w3.org/2003/04/emma" version="1.0">
          <emma:interpretation id="{89DF0864-133F-4D50-AE99-B511A48FB7F7}" emma:medium="tactile" emma:mode="ink">
            <msink:context xmlns:msink="http://schemas.microsoft.com/ink/2010/main" type="paragraph" rotatedBoundingBox="3608,14251 4773,14070 4834,14462 3669,1464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E75ABEC-48B7-4BB4-9076-8C443FFE621C}" emma:medium="tactile" emma:mode="ink">
              <msink:context xmlns:msink="http://schemas.microsoft.com/ink/2010/main" type="line" rotatedBoundingBox="3608,14251 4773,14070 4834,14462 3669,14643"/>
            </emma:interpretation>
          </emma:emma>
        </inkml:annotationXML>
        <inkml:traceGroup>
          <inkml:annotationXML>
            <emma:emma xmlns:emma="http://www.w3.org/2003/04/emma" version="1.0">
              <emma:interpretation id="{C936EB6A-65A5-47ED-8606-7868218D7690}" emma:medium="tactile" emma:mode="ink">
                <msink:context xmlns:msink="http://schemas.microsoft.com/ink/2010/main" type="inkWord" rotatedBoundingBox="3608,14251 4773,14070 4834,14462 3669,14643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479-37 95 0,'0'0'76'16,"0"0"1"-16,0 0-7 0,0 0-14 0,0 0-15 15,0 0-6-15,0 0 0 0,0 0 9 0,0 0 7 16,0 0 9-16,0 0-9 0,0 0-4 0,17 12-2 15,-17-12 5-15,5 6-9 0,-5 1 8 0,3 3 25 16,3 0-14-16,-1 6-7 0,6-2-11 0,-5 1-1 16,2 0-5-16,-3-4-16 0,1 0 6 0,-1 5 2 15,-5 0 17-15,6 1-5 0,-1 1-6 0,-2-3-11 16,3 1-12-16,5-2-3 0,-6-4 0 0,-5-2-2 16,6 1 8-16,-6 0-2 0,0 0 12 0,0-3 1 15,0-6-13-15,8 14 8 0,-8-9-21 0,0-5-4 16,0 6-6-16,0-6 11 0,0 0 8 0,0 0 17 15,0 0 5-15,0 11-8 0,0-11-4 0,0 0-11 16,0 0-6-16,0 0-8 0,0 0-4 0,0 0 11 16,-14-25 3-16,9 19 1 0,-1-1-6 0,1-1-11 15,5 1 0-15,-6-4 0 0,-2-6-10 0,2 1 5 16,1 2 7-16,-6-1 12 0,3 5 8 0,2-1-12 16,6 1 2-16,-5 1-4 0,-1 0 8 0,1-4-15 15,5 2 0-15,-6 1 9 0,-2-2 5 0,2 4 3 16,1 3 7-16,5-1-17 0,0 6 3 0,-6-10-5 15,6 10-5-15,-5-10 1 0,5 3 12 0,-6 4 5 16,6 3 12-16,0 0-12 0,0 0-8 0,-8-4 1 16,8 4-20-16,0 0 6 0,0 0-3 0,0-6 9 15,0 6 5-15,0 0 4 0,0 0 7 0,0 0-14 16,-11 15-2-16,11-15 1 0,-6 11 8 0,6-7-20 16,-5 3 12-16,5-2 2 0,-6 3 6 0,6-3 6 15,-2 3-10-15,2-8 2 0,2 14-6 0,-2-14-7 16,0 7-8-16,0-7 13 0,-2 6 1 0,2-6 12 15,-6 6 11-15,6-6-8 0,0 0-9 0,0 0 3 16,6 10-6-16,-6-10-3 0,0 0 22 0,0 0 1 0,0 0 2 16,0 0 1-16,0 0-8 0,0 0-18 15,8-22 4-15,-8 14-7 0,5-3-7 0,-5-1-1 16,6 0 18-16,-6 1 8 0,0 2 9 0,0 3-1 16,0 6-5-16,5-12-1 0,1 7 1 15,0-1-3-15,-6-1-7 0,0 7 1 0,2-10 8 16,4 6 10-16,-6 4 4 0,5-5-1 15,-5 5-10-15,17-1-3 0,-9-2 1 0,3 1 3 0,-5 0-10 0,5 0 4 16,-3 1 2-16,3 2 20 0,0 1-18 0,-3 0-6 16,9 2-7-16,2-2-9 0,-8-1-2 0,0 1-5 15,0 0-27-15,-3-1 1 0,3 2-30 0,0 2 4 16,-5-3-38-16,2 2-96 0,-2 0-220 0,-1-2 97 16</inkml:trace>
          <inkml:trace contextRef="#ctx0" brushRef="#br0" timeOffset="-1052.0024">143-2 9 0,'0'0'55'15,"0"0"9"-15,0 0 0 0,0 0 5 0,0 0-7 16,0 0-8-16,0 0-4 0,0 0-7 0,0 0-1 16,0 0 8-16,0 0 5 0,0 0 2 0,0 0-4 15,0 0-4-15,0 0-3 0,0 0-4 0,0 0 10 16,0 0-1-16,0 0 9 0,0 0-7 0,0 0-12 16,0 0-2-16,0 0-8 0,0 0 4 15,0 0 1-15,0 0 2 0,-5-7 13 0,5 7-6 0,0 0-6 16,0 0-5-16,0 0-9 0,0 0-9 0,0 0 5 15,0 0-4-15,0 0 4 0,0 0-2 0,0 0 0 16,0 0-15-16,0 0 0 0,0 0-7 0,0 0 5 16,0 0-9-16,0 0 4 0,0 0 20 0,5 24-3 15,1-14 1-15,-1 0 4 0,-5 1-8 0,0-4-8 16,3 2 0-16,-3 1 8 0,0 2 2 0,0 1 11 16,0 2-5-16,5 2-4 0,1-4-7 0,-6-1-1 15,0-1-6-15,0 1 5 0,0-1 7 0,0 4 15 16,5-2-12-16,-5 2-9 0,6-3 2 0,-6-2-5 15,0-3 4-15,0 3-6 0,0 0 1 0,0-1 3 16,0 2 8-16,0-2-2 0,0 1-11 0,0-3 2 16,0-7-9-16,0 7 2 0,0-7 3 0,0 0 11 15,-6 9 6-15,6-9-7 0,0 0-1 0,6 11-5 16,-6-11-4-16,0 0-4 0,0 0 8 0,0 0 5 16,0 0 10-16,0 0-1 0,0 0-7 0,0 0-5 15,0 0-3-15,0 0-6 0,0 0-10 0,0 0 4 16,0 0 5-16,0 0 6 0,0 0-14 0,0 0-7 15,-11-24 2-15,11 24-5 0,0-16-1 0,-6 5 4 16,1 3 5-16,-3-2 7 0,8 1 0 0,0 1-5 16,0-5-6-16,-6 2 9 0,1 0-13 0,5-5 6 15,-6 5 6-15,1 0 8 0,5 0 7 0,-6 2-4 16,6-2-10-16,0 0-4 0,-3 0-5 0,3-4-4 0,-5 3 4 16,5-1 11-16,-6 4 7 0,6-1 1 15,0 2-9-15,0 8-3 0,0-13-5 0,6 3-3 16,-6 10 11-16,-6-14-4 0,1 10 4 0,5 4 0 15,0 0 3-15,0 0-14 0,5-9-14 0,-5 9 11 16,0 0-24-16,0-9 2 0,0 9 0 0,0 0 20 0,0 0 2 16,0 0 3-16,0 0 11 0,0 0-21 15,0 0 2-15,0 0 4 0,0 0-3 0,0 0 0 16,-16 20 7-16,16-12 16 0,-6 2 3 0,6 1 8 16,-3-2-18-16,-2 0 5 0,-1 1-7 0,-5-1-1 0,6-2 7 15,-1 6-1-15,4-2 15 0,-9 3 8 0,5-3-10 16,1-5-9-16,-1 1 6 0,3-1 9 0,-2-1-17 15,-1 1-3-15,6-6 8 0,-5 9 6 16,5-4 4-16,0-5 1 0,0 0 1 0,0 0-11 16,0 7-1-16,0-7-1 0,0 0-1 0,0 0-3 0,0 0 22 15,0 0-9-15,0 0-6 0,0 0 2 0,16-19-14 16,-13 8 17-16,8 1-9 0,-5-1 0 0,-1 2 5 16,1 0 14-16,2 0-10 0,-3 1-4 15,6 0 7-15,-5-8-11 0,-1 8 9 0,-5-1-2 0,0 5 12 16,9-1 7-16,-9 0-11 0,5 2-4 0,-5 3 1 15,11-11 10-15,-11 7-12 0,0 4 10 0,0-10 9 16,0 10 4-16,0 0-3 0,6-4-11 0,-6 4-1 16,0 0-8-16,5-5-12 0,-5 5 4 15,0 0 11-15,0 0 7 0,0 0 1 0,0 0-7 0,0 0-4 16,14 5 3-16,-14-5-5 0,11 3-3 0,-5-2 11 16,-6-1 8-16,13 7 3 0,-7-2-1 0,5 1-14 15,0 1 1-15,3-3-2 0,-9-2-7 16,6 0-5-16,-8 0 10 0,8 3 0 0,0 0-7 0,0-1-29 15,3 0-31-15,-3-1-23 0,0-3-23 0,-8 0-114 16,-3 0-238-16,16 0 105 0</inkml:trace>
          <inkml:trace contextRef="#ctx0" brushRef="#br0" timeOffset="1862.0077">-251 75 76 0,'0'0'75'0,"0"0"2"0,0 0 2 16,0 0-7-16,0 0-12 0,0 0-3 0,0 0 9 16,0 0-27-16,0 0 1 0,0 0-5 0,0 0-5 15,0 0 10-15,0 0-4 0,0 0-2 16,0 0-8-16,0 0-1 0,0 0-1 0,0 0-11 0,0 0 14 16,0 11-7-16,0-11 18 0,-14 15 1 15,14-4 1-15,-5 3-11 0,-1 2-6 0,1 1 3 0,-1-2-4 16,-5 2-11-16,3-1-3 0,-3 0 10 0,-3 8 8 15,8 0-2-15,-10-1 3 0,10-4-1 0,-2 4-16 16,3-6 0-16,-1 0-4 0,1-5 1 0,-1 4-10 16,1-6 5-16,-4 0 5 0,4 1 14 0,-1-1-6 15,6-3-8-15,0-1 5 0,0-6-2 0,0 11-4 16,0-11-9-16,-5 5 3 0,5-5 12 0,-6 4 9 16,6-4 3-16,0 0-5 0,0 7-1 0,0-7-3 15,0 0-11-15,0 0-6 0,0 0-7 0,0 0 0 16,11-22 8-16,-11 13 6 0,0 0-3 0,6-2-2 15,-1 1-6-15,-5-4-3 0,9 2-19 0,-4-6 5 16,-5 0-16-16,0-1 12 0,6 4 5 16,-6-2 10-16,5 1-7 0,1 1-3 0,-6 1-7 15,8-3 18-15,3 2-12 0,-6-1 32 0,1-2-47 0,-1 2 15 16,1 4-11-16,-3 0 14 0,2 1 4 0,1 3 15 16,-1-1 3-16,1 2-4 0,2-1-8 0,-2 1 3 15,-1-2 9-15,-5 2-13 0,6 1 8 0,-6 6-14 16,5-8 18-16,-5 8 11 0,0-4 4 0,0 4-7 15,0 0-4-15,0 0 8 0,11-3 2 0,-11 3-6 16,0 0 9-16,0 0 4 0,0 0 10 0,0 0 9 16,0 0-9-16,0 0-10 0,0 0-4 15,0 0-6-15,0 0-7 0,0 0-10 0,0 0 13 0,0 0 14 16,-30 3 1-16,24 0-9 0,-5 3 0 0,6-3-11 16,-1 5-3-16,-2-5-2 0,2 1 4 0,1 0-3 15,-12 3 5-15,9 0-1 0,-8-1 16 0,5-1 8 16,2 1-9-16,-2 1-15 0,11-3 6 0,-11 0-5 15,6-1-6-15,5-3 5 0,-9 0 8 0,9 0-1 16,-11 4 12-16,11-4-8 0,-5 6 0 16,5-6-11-16,0 0-15 0,0 0 0 0,0 0 4 15,0 0-13-15,0 0 16 0,0 0 2 0,16-15 6 0,-10 11-1 16,8 0-11-16,-9 1-2 0,9-2-5 0,-3-2-11 16,0 1-4-16,-5-2 8 0,2 4 15 0,-3 1-4 15,1-1 8-15,-1 2 5 0,6-1-17 0,-5 1 6 16,2-2 0-16,-2-1-1 0,-1 1-6 0,1-1 6 15,-6 5 10-15,5-6 5 0,-5 6 10 0,0 0-13 16,9-2-2-16,-9 2 4 0,0 0-15 16,11-2-10-16,-11 2 10 0,0 0 6 0,0 0 0 0,0 0 14 15,0 0 13-15,0 0-21 0,0 0-8 0,0 0 5 16,5 6-3-16,-5-6 3 0,6 5-5 0,-6-5 8 16,0 7 20-16,0-7-6 0,5 12 10 15,-5-3 5-15,8 2-10 0,-2 1-5 0,-1-4-5 0,-5-1 0 16,6 0-16-16,-1 2 11 0,-5 2 16 0,6-3 0 15,-3 2 4-15,2 1-13 0,1-1 4 0,5 0-6 16,-6-5-25-16,1-2-3 0,-3 2-11 0,2 0-1 16,1-2-4-16,-1 4-27 0,-5-4-3 0,6 3-24 15,-1 0-26-15,-5-6-63 0,8 4-191 0,-8-4 85 16</inkml:trace>
        </inkml:traceGroup>
      </inkml:traceGroup>
    </inkml:traceGroup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1-18T17:35:12.26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3B74100-A52B-4B74-81E0-8B4E18E609A5}" emma:medium="tactile" emma:mode="ink">
          <msink:context xmlns:msink="http://schemas.microsoft.com/ink/2010/main" type="inkDrawing" rotatedBoundingBox="15839,6638 19489,6666 19484,7318 15834,7290" semanticType="callout" shapeName="Other"/>
        </emma:interpretation>
      </emma:emma>
    </inkml:annotationXML>
    <inkml:trace contextRef="#ctx0" brushRef="#br0">25 236 8 0,'0'0'79'0,"0"0"5"16,0 0 13-16,0 0-16 0,0 0-2 0,0 0-11 16,0 0 16-16,0 0 11 0,0 0-7 0,0 0-7 0,0 0-5 15,0 0-8-15,0 0 6 0,0 0 9 16,0 0 7-16,0 0-12 0,0 0-1 0,0 0-5 16,0 0 0-16,0 0 3 0,0 0 5 0,0 0-9 0,0 0-2 15,0 0-12-15,0 0-5 0,-11-2 3 0,11 2 2 16,0 0 9-16,0 0-3 0,0 0 0 0,0 0-13 15,0 0-4-15,0 0-2 0,-8-4 0 0,8 4 5 16,0 0-4-16,0 0-4 0,0 0-4 0,0 0-8 16,0 0 6-16,-8-4-6 0,8 4 8 0,0 0-1 15,0 0-3-15,0 0-9 0,0 0-1 0,0 0 3 16,0 0 3-16,0 0 4 0,0 0 2 0,0 0-4 16,0 0-8-16,0 0-3 0,0 0-1 0,0 0 3 15,0 0 1-15,0 0 3 0,0 0-5 0,0 0-5 16,0 0-5-16,22-8 2 0,-17 6 10 0,6 0 5 15,8-3 0-15,1 4-6 0,-1-6-2 0,9-2 2 16,-1 2-2-16,1 3 17 0,8 0-3 0,13-4 6 16,-10 3-13-16,16-7-5 0,-3 7 4 0,1 0-6 15,-1 3 11-15,6 4 3 0,2-6-3 0,7 1-14 16,-7-2-3-16,-2 4 1 0,0 1 0 0,33 0 6 16,-28-1 4-16,28 6-6 0,-30-3-11 0,2-1 1 15,1 3-5-15,27-2 1 0,-28 4 11 0,31-2-4 0,-3 1-9 16,-28-7-6-16,28 1 0 0,-25 4-12 0,28-1 6 15,0 8 5-15,-3-4 2 0,2-2-7 0,-29-1-8 16,2-4-2-16,22 2-1 0,-25 1 11 16,31-1 8-16,0 3-4 0,-31 1-6 0,1-5-9 0,-4-5-3 15,1 7-2-15,-3-1 4 0,0 2 3 0,-6-1-3 16,-16 3-11-16,14-3-2 0,-17-5-2 0,-3 0 2 16,-8 4 8-16,0 1 0 0,-3 1 3 0,1-1-2 15,-7 0-5-15,-2-4 6 0,-2 1 4 0,-1 2 8 16,-8-1 5-16,14 2 0 0,-6-1-7 0,-8-1 0 15,8-1 2-15,-8 1 9 0,0 0 11 0,0 0 3 16,14 1 1-16,-14-1-8 0,8 0 4 0,-8 0 1 16,6-3 0-16,-6 3 6 0,11 2 3 0,-3-1-8 15,-8-1-9-15,0 0 1 0,0 0-1 0,0 0 4 16,0 0 0-16,14 0 10 0,-14 0-12 0,0 0 1 16,0 0-5-16,0 0 2 0,0 0 9 0,0 0 5 15,0 0 2-15,0 0-10 0,0 0-7 0,0-8 3 16,0 8-5-16,0 0 4 0,0 0 3 0,-14-13-4 15,11 7-12-15,-2-4-1 0,-6-3 0 0,0 3 7 0,-3 1 4 16,3 1 3-16,3-4-4 0,-6-2-5 16,0 3-5-16,-5 1 3 0,2-2-7 0,1 3 12 15,-1 1 1-15,1 1 3 0,2-3-7 0,-5 0-2 0,2 4 3 16,1-1 10-16,5 3 11 0,2 4 0 0,4-2-3 16,5 2-12-16,-6-8-11 0,3 6 2 0,3 2-7 15,-11-1 4-15,11 1-4 0,0 0 4 16,0 0-6-16,0 0-1 0,0 0 3 0,0 0-3 0,17 21 9 15,-6-12 5-15,3-1-9 0,5 2-5 0,9-3-8 16,-12-2-10-16,3 2-1 0,-2 0 2 0,0 1 10 16,-4 1-7-16,4 3 4 0,5-5-9 0,-8 0-1 15,-6-1 5-15,3 4 4 0,-5 0 13 0,-1 0 3 16,3 9 0-16,1-2 2 0,-7 1 1 0,-4 0 2 16,-1-1 7-16,-8 7 14 0,-3 6 9 0,3-2 0 15,0-1 2-15,-3-1-12 0,-2-4-2 0,-1-4-2 16,-2 6 2-16,0-2-5 0,-4 1-19 0,7 1-39 15,-3-5-60-15,2-6-60 0,-5 6-235 0,-6-6-444 16,-2 0 197-16</inkml:trace>
    <inkml:trace contextRef="#ctx0" brushRef="#br0" timeOffset="792.0045">334-88 25 0,'5'4'105'15,"-5"-4"-23"-15,0 0 5 0,3 7-16 0,-3-7-5 16,0 0-10-16,0 0 23 0,-8 15 4 0,8-8-12 15,-6-1-5-15,1-2-10 0,-6 2 6 0,-3 1 5 16,-3 3 10-16,1-1-3 0,-1 1-13 0,-10-2-4 16,-1 1-7-16,-5 1-3 0,3 0 0 0,-3 3 4 15,-3 1 2-15,3-2-12 0,0 1 6 0,5-1-5 16,1-4 2-16,5-2-12 0,2 2 1 0,1 0 0 16,5 0 6-16,6-2-12 0,0 1-6 0,2 1-7 15,3-4-5-15,1 2 3 0,2-6 5 0,0 17 7 16,5-3 5-16,3 0-9 0,9 0-4 0,2 3 1 15,-2-5-7-15,-3-2 0 0,5 0 6 0,3 7 10 16,0-2-9-16,6-2-2 0,-4 3-4 0,-7-8-11 16,2 1-21-16,-5 2-13 0,3-2-25 0,-4 3-24 15,4-4-53-15,-3 5-161 0,-3-1-322 0,-3-4 142 16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1-18T17:35:14.04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F8C9AE3-4FD4-4F1A-817B-055E49B047A4}" emma:medium="tactile" emma:mode="ink">
          <msink:context xmlns:msink="http://schemas.microsoft.com/ink/2010/main" type="inkDrawing" rotatedBoundingBox="14987,8276 15042,10719 14596,10729 14541,8286" semanticType="callout" shapeName="Other"/>
        </emma:interpretation>
      </emma:emma>
    </inkml:annotationXML>
    <inkml:trace contextRef="#ctx0" brushRef="#br0">-5-10 192 0,'-3'-5'201'15,"3"5"-6"-15,0 0-10 0,0 0-15 0,3-11-13 0,-3 11-13 16,0 0-6-16,0 0-8 0,0 0-9 0,0 0-21 16,0 0-12-16,0 0-20 0,0 0-6 15,0 0 3-15,0 0 2 0,0 0 6 0,11 25-6 0,-5-8-4 16,-4 1 0-16,1 13 9 0,-3 3 4 0,3 20 1 16,-3 2 15-16,8 25 12 0,0 0-2 0,-5-25-12 15,-6 3-5-15,3 26 0 0,-2-4 1 16,2 0 0-16,5 2 6 0,-2-24-11 0,0 23 1 0,-3-27-15 15,0 4-2-15,-3 23-9 0,3-26 4 0,5 2 10 16,4-2-11-16,-4-5-21 0,-2-2-1 0,3-1 0 16,-6 0-14-16,2 4 11 0,1-6 0 0,3-11 7 15,-4-2-19-15,1 1 13 0,-3-4-22 0,0-1-3 16,0 2 0-16,0-4 14 0,3-1 9 0,0-2-24 16,-3-5-11-16,-3-7-5 0,0 1-9 0,0 3-10 15,1-5 4-15,2 0-6 0,2-4-20 0,-2-1-21 16,0-6-12-16,0 0-13 0,-5 10-9 0,5-10-10 15,0 6-33-15,0-6-62 0,0 0-57 0,0 0-253 16,0 0-562-16,-8-20 249 0</inkml:trace>
    <inkml:trace contextRef="#ctx0" brushRef="#br0" timeOffset="970.0041">116 283 128 0,'-5'4'191'0,"-3"1"-15"0,2 2-10 16,-8-1-22-16,3-1-8 0,-5 5-4 0,5 2-1 16,2-3-12-16,-4 2-17 0,-1-1-13 0,6-3-4 0,-9 2-4 15,6 0 3-15,3-1-7 0,2 1-4 16,1-1-10-16,-1-6 7 0,1 1-11 0,-1 0 3 16,6-3 8-16,-8 7 7 0,8-7 1 0,0 0-6 15,0 0-5-15,0 0-15 0,0 0-24 0,-6-11-2 0,6 11-8 16,9-24-8-16,-1 6-7 0,0-9-4 15,-2-4-3-15,5-1 4 0,-6 4 13 0,4-1-1 16,2 1 7-16,-3 1-9 0,-5 2 0 0,2 7 16 0,-5 6 9 16,3 1 14-16,-3 5 3 0,5-1-6 0,-5 1-16 15,0 6-5-15,0-11-5 0,0 11-5 16,3-5 5-16,-3 5-1 0,0 0-6 0,0 0-5 0,19 10-5 16,-10-2 3-16,2 4 7 0,0 5 4 0,11 5 2 15,0 2-7-15,0-3-7 0,-3 0-4 0,1-1-18 16,-1 2-14-16,0 1-26 0,0 2-41 15,1-2-55-15,2-4-57 0,-6 1-223 0,-2-4-469 16,-3 6 208-16</inkml:trace>
    <inkml:trace contextRef="#ctx0" brushRef="#br0" timeOffset="374.9987">-101 1860 134 0,'0'0'223'0,"0"0"-15"0,0 0-23 0,0 0-7 16,0 0-11-16,13 16-11 0,-10-10-5 16,0 5-3-16,0 7 0 0,5 4 1 0,3 6-10 15,-3-1-13-15,1-1-17 0,-4 0-3 0,1 4 0 0,-1 0 9 16,3 2-3-16,3-1 5 0,0-5-10 0,-5-2-5 15,-1 1 0-15,1 1-13 0,-3-2 2 0,2 0 0 16,3-6-3-16,1 0 5 0,-1-2-24 0,-5-7-10 16,-3 1-13-16,3-1 3 0,-1-3 8 0,4 1 3 15,-1 0-16-15,-5-7 0 0,6 5-3 16,-6-5-10-16,0 0 4 0,0 0 13 0,0 0-1 0,22-18-13 16,-8 3-10-16,-1-12-6 0,-2 3-11 0,3-3-12 15,0 0 1-15,0-1 8 0,2-1-12 0,-2-2-20 16,-3-3-2-16,-3 4-4 0,1 1-6 0,-4 2 9 15,-2 3 1-15,5 5-7 0,0 3-12 0,-5-1-13 16,0 0-19-16,0 3-21 0,-3 3-22 0,-3 1-39 16,6 4-45-16,-3-1-40 0,0-3-248 0,-3 0-537 15,0-1 238-15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1-18T17:35:16.92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FCD92CF-F07F-4E23-9D72-5A3E7A44AF68}" emma:medium="tactile" emma:mode="ink">
          <msink:context xmlns:msink="http://schemas.microsoft.com/ink/2010/main" type="inkDrawing" rotatedBoundingBox="15250,10756 20189,10724 20191,11055 15252,11087" semanticType="callout" shapeName="Other"/>
        </emma:interpretation>
      </emma:emma>
    </inkml:annotationXML>
    <inkml:trace contextRef="#ctx0" brushRef="#br0">24 132 23 0,'-8'4'123'0,"8"-4"-19"0,0 0 10 0,-8 0-2 16,8 0-3-16,0 0-15 0,0 0-9 0,0 0-21 15,0 0 6-15,0 0-3 0,0 0-1 0,0 0-21 16,0 0-1-16,0 0-18 0,0 0 4 0,0 0 8 15,-8 3 1-15,8-3-20 0,0 0 4 0,0 0-11 16,0 0-2-16,0 0 18 0,0 0 4 0,0 0-6 0,0 0-2 16,0 0-1-16,0 0 9 0,0 0 9 0,0 0 5 15,13 11-8-15,-13-11-2 0,0 0-5 0,0 0-5 16,0 0 18-16,6 4 16 0,-1 0-4 0,-5-4 1 16,9 3 0-16,-9-3-4 0,5 2 3 0,-5-2 16 15,17 6 2-15,-6-4-7 0,-3-1-8 0,0 1 0 16,3-2-1-16,3 0 2 0,0 0 22 0,11 2-2 15,-6-2-9-15,3-2-7 0,8-1 2 0,1-1-8 16,2 6 4-16,5-4 0 0,12 2 3 0,2 0-13 16,-13-3 0-16,13-2-3 0,6 2 3 0,-5 1 14 15,4 2 2-15,7 0-4 0,2-7-18 0,-3 3-1 16,6 1-3-16,22 3-1 0,-30 1 2 0,35 1 1 16,-32-2-14-16,-1 0-3 0,-2-3-4 0,-1 4-7 15,1 1 4-15,2 1 2 0,31 2 11 0,-33-2-23 16,-1-3-3-16,1 0-6 0,2 0 0 0,28 5 14 15,0-5 3-15,-2 0-5 0,-26 2-15 0,3-7-2 0,25-1 0 16,0 6 20-16,3-5 5 0,-6 5-7 0,8 0-4 16,-7-2-2-16,-26-2 15 0,3 1-6 0,28 3 11 15,-3 0-5-15,-25 0-1 0,-5 2-4 0,2-7-10 16,0 0 3-16,-2 7 1 0,-3-2-1 0,5 0 17 16,-2 3-26-16,-6-4-14 0,-16-1 2 0,-4-1-10 15,1 2 4-15,0 2 2 0,3 2 4 16,-9-5-6-16,0 0-5 0,-8-1-1 0,-2-1 9 0,-1 2 9 15,-3 2 7-15,4-1-3 0,-4 1-6 0,-5-2 7 16,-2 0-8-16,-1 0 4 0,-8 2 16 0,11 0 21 16,-11 0-3-16,11-1-6 0,-11 1-2 0,5-4-1 15,-5 4 7-15,0 0 8 0,0 0-6 0,11 2-9 16,-11-2-2-16,0 0-9 0,0 0 5 0,0 0 5 16,0 0-6-16,0 0 4 0,11-2-15 0,-11 2 1 15,0 0 0-15,0 0 16 0,0 0-4 0,0 0-6 16,0 0-2-16,0 0-12 0,0 0 11 0,0 0-4 15,0 0 0-15,0 0 14 0,0 0-25 0,0 0 7 16,0 0-8-16,0 0 0 0,0 0 16 0,0 0-4 16,0 0 10-16,0 0-18 0,0 0 2 0,-19-15-9 15,19 15 9-15,0 0 10 0,0 0 0 0,0 0-9 16,0 0 5-16,0 0-15 0,0 0 0 0,-5-5 16 0,5 5 31 16,0 0-38-16,0 0 1 0,0 0-5 15,0 0-15-15,0 0 1 0,0 0 10 0,0 0-3 16,0 0-13-16,0 0-12 0,0 0 2 0,0 0-5 0,0 0 10 15,0 0 14-15,30 7 8 0,-8-2-18 0,6-3-2 16,2-2-3-16,-11 3-13 0,14 0 7 0,3 4 4 16,-3-3-8-16,0 1-3 0,0-3-2 0,0-2 1 15,0 2 5-15,1 1 16 0,1 1 1 0,1 0-4 16,-3-4-5-16,0 0-4 0,-13 0 0 0,2 2 3 16,-3 0 9-16,9-1 5 0,-9 1-6 0,-5-2-4 15,-6 0 5-15,0-2 3 0,0 1 13 0,-8 1 12 16,20 3 4-16,-15-1-9 0,-5-2 2 0,14-2 4 15,-14 2 4-15,8-2 7 0,-8 2 12 0,17 2-13 16,-14-2-1-16,-3 0-6 0,11-2-5 0,-11 2 11 16,11 2 2-16,-3 0-5 0,0-1-9 0,-8-1 0 15,0 0-3-15,8-1 6 0,-8 1 4 0,0 0 7 16,11 2-12-16,-11-2-4 0,0 0-2 0,0 0 7 16,0 0 4-16,0 0 12 0,0 0-6 0,9-2-5 15,-9 2-5-15,0 0-6 0,0 0 8 0,0 0-7 16,0 0 27-16,0 0-20 0,0 0-4 0,0 0-2 15,-14-20-4-15,8 16 7 0,6 4 5 0,-5-5 7 0,5 5-11 16,-11-11-8-16,-3 1-6 0,6 1 16 0,-3 1 2 16,3 1 18-16,-1 1-12 0,-5-2-1 0,1 1 4 15,-7-6-3-15,9 9 19 0,0-1 15 0,0 1-2 16,6 2-6-16,-3-3-2 0,-1 0-15 0,1 2 0 16,8 3 0-16,-11-3 11 0,11 3-15 0,-6-2-2 15,6 2-11-15,-8-4-16 0,8 4 4 0,0 0-4 16,0 0-11-16,0 0-8 0,0 0-2 0,0 0-4 15,0 0 8-15,0 0 10 0,0 0 3 0,17 22-3 16,-6-16-5-16,-3-2-7 0,0 0-2 0,3 1 12 16,0 2 2-16,0 0 0 0,0 1-9 0,-5-5-4 15,2 1 0-15,-2 0 6 0,-1 3 8 0,3 2 10 16,1 0-6-16,-7-3 10 0,1-2-12 0,0 4 4 16,-3 2 5-16,0 1 15 0,0 0 3 0,0-1-4 0,-6-2-6 15,1 3 4-15,-3 3 4 0,-3 0 7 0,2 0 5 16,1-1-15-16,-3-3-1 0,3-2-5 0,-6 2 3 15,-2 2 5-15,2-1-1 0,5-3-11 0,-2-2-29 16,0-2-23-16,0 1-23 0,-2 1-20 0,2 1-30 16,2-1-60-16,4-2-47 0,-1-3-41 0,6-1-192 15,-13-1-505-15,13 1 223 0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1-18T17:35:18.15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F8F160F-6634-44B7-A57D-AF6E660554EF}" emma:medium="tactile" emma:mode="ink">
          <msink:context xmlns:msink="http://schemas.microsoft.com/ink/2010/main" type="inkDrawing" rotatedBoundingBox="20438,10605 20755,8055 21178,8108 20861,10658" semanticType="callout" shapeName="Other"/>
        </emma:interpretation>
      </emma:emma>
    </inkml:annotationXML>
    <inkml:trace contextRef="#ctx0" brushRef="#br0">7 2551 39 0,'0'0'192'0,"0"0"-34"0,0 0-13 0,0 0 1 0,0 0 7 16,0 0-16-16,0 0-14 0,0 0-8 0,0 0-2 16,0 0 7-16,-6 2 12 0,6-2 4 0,0 0 3 15,0 0 1-15,0 0-2 0,0 0 5 0,0 0 4 16,0 0-4-16,0 0-13 0,0 0-20 16,0 0-15-16,0-26-8 0,-2 17-4 0,2 0 6 15,2-4 7-15,-2-2-18 0,3-5-15 0,-3-4-11 0,-5 0-5 16,5-4 3-16,2 1 14 0,1-7-18 0,-3 0-10 15,-3-15-5-15,1-3-8 0,-1 5 4 16,6-7 9-16,5-4-7 0,-3 0-9 0,4-23 1 0,-4 25-5 16,1 0-7-16,-1-3 10 0,9 3 11 0,3-26-8 15,-12 23-7-15,3-24 0 0,-5 29 2 0,3-4 11 16,2 7 9-16,0 1-2 0,0-3-12 0,-5 4-4 16,-3 15 4-16,0 0-3 0,3 3 13 0,0 1 13 15,-1-1-29-15,-2 1-3 0,0 3-5 0,0 1-1 16,-2 11 12-16,4 3 13 0,-2-4-19 0,3 0 2 15,-3-1-7-15,0 4-7 0,0 4 8 0,0-1 15 0,3 2-16 16,0-2 4-16,-3 2-10 0,0-2-5 0,0 10 5 16,0-11 6-16,2 5 13 0,-2 6-26 0,3-14 6 15,-3 6-7-15,0 8-5 0,0-12 36 0,3 6-4 16,-3 6 11-16,3-12-31 0,0 0 3 0,-3 1-3 16,0-1 12-16,2 3-3 0,1-2-7 0,3 0-4 15,-4-6-3-15,4-1-7 0,-1 1 1 0,1-3 8 16,2-2 5-16,6-1-6 0,-6-1-8 0,0-4-7 15,1 4 2-15,-1-4 13 0,3 4 4 0,-6 7 4 16,9-7-10-16,-11 6 2 0,3 6-14 0,-4-5 13 16,-2 5-3-16,6 2 16 0,-3-1-6 0,-1-2 8 15,1 2-21-15,-3-1-8 0,0 2 15 0,-3 1 3 16,6-2 14-16,0 2-21 0,-3-4 7 0,0 3-10 16,3-2-3-16,-6 2 19 0,3 0 0 0,0 1-2 15,3-2-9-15,-6 0 8 0,3 2-15 0,0 0 5 16,0 9 23-16,0-10-18 0,0 10 18 0,3-12-33 15,-3 12 7-15,-3-11-8 0,3 11 14 0,-3-6 13 16,3 6-1-16,0 0-11 0,0 0 3 0,3-10-8 16,-3 10-10-16,0 0 13 0,0 0 8 0,0 0-5 15,0 0-12-15,0 0-4 0,3-9-5 0,-3 9-4 16,0 0 8-16,0 0-9 0,0 0 10 0,0 0-5 16,0 0-3-16,0 0-7 0,0 0 1 0,0 0-11 15,0 0 14-15,-14 20 20 0,11-11-23 0,-2 0 1 16,-4 0 1-16,1 4 4 0,-3 5 5 0,0-3 12 0,0 7 2 15,0-6-1-15,3 0-9 0,-6-3 0 0,-3 7 1 16,4-4 1-16,2 1 8 0,-1-3 14 0,7 4 0 16,-1-9-17-16,-2 1-1 0,3-2 10 0,-4 2-14 15,4-2 15-15,2-4-4 0,0 5 14 0,3-9-11 16,-2 7-6-16,2-7 3 0,0 0 0 0,-6 4 0 16,6-4 16-16,-3 6 14 0,3-6 17 0,0 0-16 15,0 0 4-15,0 0-3 0,0 0-10 0,0 0-9 16,9-19 10-16,-1 11 8 0,3-9-28 0,3-6 0 15,-6 1-1-15,3 4-8 0,-3 0 6 0,1 2 7 16,4 1 5-16,-2 0-2 0,0-1-13 0,0 0 3 16,-5 2 0-16,-1 4-4 0,-2 4 6 0,3 1 20 15,-1 1-15-15,1-1-5 0,-6 5-9 0,5-10 7 16,-5 10-22-16,3-5 16 0,-3 5-5 0,0 0 9 16,14 4-4-16,-3-1-13 0,-3-1 1 0,3 1 1 15,0 5 1-15,6 1 14 0,-4 3 3 0,7-1-8 16,5 1-15-16,-12-3-12 0,1 2-9 0,0 2-12 0,-3-2-9 15,3 2-13-15,-1 1-25 0,-2-3-39 16,3-1-41-16,-3-4-53 0,3 6-266 0,-8-3-546 16,5-5 241-16</inkml:trace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1-18T17:36:07.18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C986FF8-FA4F-48C3-8851-2DD5833B385F}" emma:medium="tactile" emma:mode="ink">
          <msink:context xmlns:msink="http://schemas.microsoft.com/ink/2010/main" type="writingRegion" rotatedBoundingBox="27895,14551 32395,14665 32361,16009 27861,15895"/>
        </emma:interpretation>
      </emma:emma>
    </inkml:annotationXML>
    <inkml:traceGroup>
      <inkml:annotationXML>
        <emma:emma xmlns:emma="http://www.w3.org/2003/04/emma" version="1.0">
          <emma:interpretation id="{C00EAEBB-5F29-4A3A-BA96-99CF2318850C}" emma:medium="tactile" emma:mode="ink">
            <msink:context xmlns:msink="http://schemas.microsoft.com/ink/2010/main" type="paragraph" rotatedBoundingBox="27895,14551 32395,14665 32361,16009 27861,1589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DCD0155-F970-476C-A9B8-2AAFC0034801}" emma:medium="tactile" emma:mode="ink">
              <msink:context xmlns:msink="http://schemas.microsoft.com/ink/2010/main" type="inkBullet" rotatedBoundingBox="27890,14749 27987,14752 27986,14760 27890,14758"/>
            </emma:interpretation>
            <emma:one-of disjunction-type="recognition" id="oneOf0">
              <emma:interpretation id="interp0" emma:lang="" emma:confidence="0">
                <emma:literal>-</emma:literal>
              </emma:interpretation>
            </emma:one-of>
          </emma:emma>
        </inkml:annotationXML>
        <inkml:trace contextRef="#ctx0" brushRef="#br0">0 6 70 0,'14'0'72'0,"8"0"-35"15,-5 0-42-15,-3 0-24 0,-1-4-32 0,4 2 14 16</inkml:trace>
      </inkml:traceGroup>
      <inkml:traceGroup>
        <inkml:annotationXML>
          <emma:emma xmlns:emma="http://www.w3.org/2003/04/emma" version="1.0">
            <emma:interpretation id="{CD15F678-D53E-41AE-A997-1DAB2849FE57}" emma:medium="tactile" emma:mode="ink">
              <msink:context xmlns:msink="http://schemas.microsoft.com/ink/2010/main" type="line" rotatedBoundingBox="28628,14570 32395,14665 32371,15590 28605,15495"/>
            </emma:interpretation>
          </emma:emma>
        </inkml:annotationXML>
        <inkml:traceGroup>
          <inkml:annotationXML>
            <emma:emma xmlns:emma="http://www.w3.org/2003/04/emma" version="1.0">
              <emma:interpretation id="{B13C9527-DDE2-497D-A1DC-24775E06EE96}" emma:medium="tactile" emma:mode="ink">
                <msink:context xmlns:msink="http://schemas.microsoft.com/ink/2010/main" type="inkWord" rotatedBoundingBox="28621,14864 28872,14870 28871,14890 28620,14883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208.0008">753 121 106 0,'0'0'290'0,"-22"-9"-16"16,22 9-16-16,0 0-22 0,0 0-29 0,0 0-31 15,0 0-32-15,0 0-25 0,0 0-21 16,0 0-15-16,0 0-22 0,38 8-31 0,-10-4-32 0,0 1-43 15,-1-4-48-15,-5-1-28 0,0 1-27 0,6 0-132 16,2 1-301-16,-2 2 134 0</inkml:trace>
        </inkml:traceGroup>
        <inkml:traceGroup>
          <inkml:annotationXML>
            <emma:emma xmlns:emma="http://www.w3.org/2003/04/emma" version="1.0">
              <emma:interpretation id="{E2ED43BF-CAD7-4B21-BB32-24ABF9E25104}" emma:medium="tactile" emma:mode="ink">
                <msink:context xmlns:msink="http://schemas.microsoft.com/ink/2010/main" type="inkWord" rotatedBoundingBox="29472,14637 31832,15101 31738,15579 29378,15116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502.0016">2346 156 522 0,'36'6'12'0,"-3"1"31"0,0-2 13 0,-3 0-6 15,-2-2 20-15,-6 0 32 0,-6-3 26 0,-5 0 26 16,-2-3 21-16,-9 3 13 0,8 0 2 0,-8 0-5 15,0 0-13-15,14 0-15 0,-14 0-19 0,13-1-23 16,-10-1-21-16,-3 2-19 0,17-5-29 0,-9 4-19 16,6-1-21-16,5 4-24 0,9 0-39 0,2 3-47 15,3-3-43-15,3 0-39 0,-6 0-25 0,3 1-120 16,0-1-358-16,3 3 159 0</inkml:trace>
          <inkml:trace contextRef="#ctx0" brushRef="#br0" timeOffset="613.002">3211 220 61 0,'0'0'127'0,"11"-4"-20"0,-11 4-1 0,6-3-26 0,-6 3-18 16,0 0-37-16,11-2-31 0,-11 2-28 0,16 6-54 15,-5-1-96-15,3-2 43 0</inkml:trace>
          <inkml:trace contextRef="#ctx0" brushRef="#br0" timeOffset="777.0027">3658 350 140 0,'0'0'124'0,"11"-2"-24"0,-3-1-39 0,0 0-36 16,1-2-29-16,4 3-71 0,-2 0-81 0,9 0 37 15</inkml:trace>
          <inkml:trace contextRef="#ctx0" brushRef="#br0" timeOffset="962.0044">3936 384 109 0,'-8'4'276'0,"-3"2"-11"0,0 0-14 16,-3-1-12-16,0 0-14 0,1 5-11 0,-1 1-15 0,0-1-6 16,6 5-15-16,-1 1-3 0,1 0-19 0,0-1-24 15,5 5-11-15,-2-1-16 0,-1 0-16 16,3-2-36-16,1 3-27 0,-1-5-29 0,3 5-28 0,0 5-22 15,3 3-29-15,-1-2-52 0,7-1-43 16,-1 0-55-16,-3 1-151 0,1-9-414 0,-1 0 183 16</inkml:trace>
          <inkml:trace contextRef="#ctx0" brushRef="#br0" timeOffset="374.0012">1533 140 222 0,'14'-3'261'0,"-3"2"-3"0,2-1-6 16,4 2-14-16,2-4-23 0,-5 1-24 0,-3-1-21 15,3-3-18-15,0 3-15 0,2 3-13 0,3-3-21 16,1 4-25-16,13 0-37 0,-8 0-39 0,5-2-45 16,3 0-36-16,3 2-28 0,0 2-16 0,2 3-29 15,12 1-20-15,5 2-1 0,0-1-94 0,3 0-287 16,-8-2 127-16</inkml:trace>
        </inkml:traceGroup>
        <inkml:traceGroup>
          <inkml:annotationXML>
            <emma:emma xmlns:emma="http://www.w3.org/2003/04/emma" version="1.0">
              <emma:interpretation id="{7DE08651-2836-4975-97D8-055E471F0618}" emma:medium="tactile" emma:mode="ink">
                <msink:context xmlns:msink="http://schemas.microsoft.com/ink/2010/main" type="inkWord" rotatedBoundingBox="31924,14653 32395,14665 32384,15095 31913,15084"/>
              </emma:interpretation>
              <emma:one-of disjunction-type="recognition" id="oneOf3">
                <emma:interpretation id="interp3" emma:lang="" emma:confidence="1">
                  <emma:literal>5</emma:literal>
                </emma:interpretation>
                <emma:interpretation id="interp4" emma:lang="" emma:confidence="0">
                  <emma:literal>b'</emma:literal>
                </emma:interpretation>
                <emma:interpretation id="interp5" emma:lang="" emma:confidence="0">
                  <emma:literal>b"</emma:literal>
                </emma:interpretation>
                <emma:interpretation id="interp6" emma:lang="" emma:confidence="0">
                  <emma:literal>b.</emma:literal>
                </emma:interpretation>
                <emma:interpretation id="interp7" emma:lang="" emma:confidence="0">
                  <emma:literal>€</emma:literal>
                </emma:interpretation>
              </emma:one-of>
            </emma:emma>
          </inkml:annotationXML>
          <inkml:trace contextRef="#ctx0" brushRef="#br0" timeOffset="3347.0173">4135-96 100 0,'0'0'201'0,"0"0"-15"15,0 0-19-15,0 0-6 0,0 0-16 0,0 0-5 16,0 0-2-16,0 0-2 0,0 0-3 0,0 0 1 16,0 0-27-16,0 0 3 0,2 4-20 0,-2-4 0 15,0 0-22-15,0 0-9 0,0 0 0 0,0 0 9 16,0 0 4-16,-11 16 3 0,6-7-4 0,-1 2-3 15,1 3-6-15,2 0-7 0,-2 2-5 0,-1-5-1 16,-5 2 25-16,3 1-6 0,2-5-4 0,-2 2 0 16,2 1-1-16,4-1 0 0,-4-1-8 0,3-1 3 15,3 1-11-15,-2-5-7 0,2-5-6 0,2 9 1 16,-2-9-19-16,0 0 17 0,0 8 1 0,0-8-2 16,11 3 3-16,-11-3 14 0,17 1-11 0,-3-1 6 15,2 0-14-15,6-3-6 0,-5 2-20 0,2-2 5 16,-2-2-10-16,-1 1 3 0,-5 2-14 0,0-1 8 15,0 3 0-15,-2 2 3 0,-1-1 0 0,0 1 4 16,0 3-5-16,3 1 0 0,-2 0-7 0,-1 0-3 16,-2-1 1-16,-1 2-2 0,1 0-1 0,-6 4 6 15,0 0 3-15,0 1-1 0,0 0 10 16,-3-2-4-16,0 6 3 0,3-5-5 0,-3 0-4 0,3 0-1 16,-2-4 0-16,-1 0-11 0,-8 2 13 0,2-1 0 15,-2-1 2-15,3-2 4 0,-8 6 11 0,2-5-3 16,0 1-3-16,0-1-12 0,3-1-18 0,-3-3-21 15,3-2-18-15,-8 0-22 0,3-3-28 16,-4-1-24-16,1 3-18 0,3-2-30 0,2-2-40 16,3 1-218-16,0-3-477 0,2 0 211 0</inkml:trace>
          <inkml:trace contextRef="#ctx0" brushRef="#br0" timeOffset="3603.017">4121 8 301 0,'0'0'347'16,"0"0"-4"-16,0 0-24 0,0 0 1 0,0 0-27 15,0 0-37-15,0 0-31 0,14-6-28 0,-6 4-15 16,6-1-16-16,2-1-15 0,6 1 3 0,0 2-19 16,6 1 1-16,2 1 0 0,3 0-24 0,-2 1-8 0,-4-5-18 15,-8 2-7-15,1-2-11 0,-4 1-8 16,-2-1 5-16,-3-3-3 0,0 2 4 0,-3 3-3 15,3-3-8-15,-11 4-26 0,17-1-43 0,-17 1-3 16,11-1-45-16,-11 1-70 0,0 0-71 0,0-11-94 16,0 11-76-16,0 0-196 0,0 0-617 0,-25-18 274 15</inkml:trace>
        </inkml:traceGroup>
      </inkml:traceGroup>
      <inkml:traceGroup>
        <inkml:annotationXML>
          <emma:emma xmlns:emma="http://www.w3.org/2003/04/emma" version="1.0">
            <emma:interpretation id="{B9F5BDBA-EC94-48D7-B0D9-E83567C6D9F1}" emma:medium="tactile" emma:mode="ink">
              <msink:context xmlns:msink="http://schemas.microsoft.com/ink/2010/main" type="line" rotatedBoundingBox="28079,14828 31792,15464 31615,16496 27902,15860"/>
            </emma:interpretation>
          </emma:emma>
        </inkml:annotationXML>
        <inkml:traceGroup>
          <inkml:annotationXML>
            <emma:emma xmlns:emma="http://www.w3.org/2003/04/emma" version="1.0">
              <emma:interpretation id="{09439CE5-A7D5-4854-A8C9-B36A7769D771}" emma:medium="tactile" emma:mode="ink">
                <msink:context xmlns:msink="http://schemas.microsoft.com/ink/2010/main" type="inkWord" rotatedBoundingBox="28079,14828 30461,15236 30284,16268 27902,15860"/>
              </emma:interpretation>
              <emma:one-of disjunction-type="recognition" id="oneOf4">
                <emma:interpretation id="interp8" emma:lang="" emma:confidence="0">
                  <emma:literal>r</emma:literal>
                </emma:interpretation>
                <emma:interpretation id="interp9" emma:lang="" emma:confidence="0">
                  <emma:literal>.</emma:literal>
                </emma:interpretation>
                <emma:interpretation id="interp10" emma:lang="" emma:confidence="0">
                  <emma:literal>)</emma:literal>
                </emma:interpretation>
                <emma:interpretation id="interp11" emma:lang="" emma:confidence="0">
                  <emma:literal>,</emma:literal>
                </emma:interpretation>
                <emma:interpretation id="interp12" emma:lang="" emma:confidence="0">
                  <emma:literal>J</emma:literal>
                </emma:interpretation>
              </emma:one-of>
            </emma:emma>
          </inkml:annotationXML>
          <inkml:trace contextRef="#ctx0" brushRef="#br0" timeOffset="2116.0095">348 1125 173 0,'-14'0'181'15,"-3"-1"-17"-15,6-3-18 0,-2 3-8 0,2 0-13 16,11 1-7-16,-23 0-9 0,23 0-1 0,-13 2-16 16,13-2-11-16,-9 4-21 0,9-4-10 0,0 0-13 15,-11 3 0-15,11-3-7 0,-13 0-4 0,13 0 9 16,-9 1-7-16,9-1 2 0,0 0 4 0,-16 4-5 15,16-4 9-15,0 0 5 0,-6 4 2 0,6-4-1 16,0 0 7-16,-16-1 0 0,16 1 3 0,-11-5-4 16,11 5 4-16,-11-3-3 0,11 3 2 0,-11-5-1 15,11 5-9-15,-6-7-6 0,6 7-6 0,3-16-9 16,-6 7-6-16,6-6-1 0,-3-1-6 0,-3-2-5 16,6-1 2-16,-3-4 1 0,0-4-1 0,3 2 8 15,5 0-4-15,0-1-6 0,-2-3-2 0,-1 1-3 16,1-3-4-16,-3-1 1 0,2-3 3 0,-2-15-6 15,0 3-3-15,-1 14-2 0,4-2 2 0,8-10 1 16,-9 13 2-16,3 1-5 0,1 0-5 0,-1 2 3 16,-5 0-3-16,-1 0 0 0,-2-1 0 0,0 5 8 15,-2 8 8-15,-1 4 15 0,0 2 4 0,3 11 9 16,-3-15 2-16,3 15-3 0,0 0-2 0,0 0-4 16,3-15-7-16,-3 15-8 0,0 0 1 0,0 0-8 15,0 0 3-15,-3-13-2 0,3 13 5 0,0 0 5 16,0 0-3-16,0 0 0 0,0 0-7 0,0 0 0 15,0 0-7-15,0 0-4 0,0 0-6 0,0 0 4 16,0 0 0-16,0 0 2 0,-13 30 5 0,13-30 10 16,0 0 1-16,0 0 0 0,0 0-1 15,0 0 2-15,0 0-1 0,0 0 1 0,0 0-8 16,-9 8-6-16,9-8-4 0,0 0 0 0,0 0 0 16,-19-18 3-16,19 18 1 0,-8-8 11 0,8 8-5 15,0 0 6-15,0 0-10 0,0 0-2 0,-3-17 0 16,3 17-3-16,0 0-2 0,-5-10 6 0,5 10 2 0,0 0-11 15,0 0 10-15,0 0 0 0,19-15-8 16,-3 13-12-16,6 1-10 0,9 1-16 0,2-3-14 0,5 2-15 16,20-1-14-16,3 1 6 0,30 2-7 15,-3 1-33-15,-22 3-164 0,-2 1-318 0,32-1 141 0</inkml:trace>
          <inkml:trace contextRef="#ctx0" brushRef="#br0" timeOffset="1514.0063">1194 1097 113 0,'-61'2'75'0,"9"-4"4"0,10 2-35 15,4 0-1-15,-1-1-12 0,3 0-3 0,3-1-16 16,0 1-21-16,0 1-12 0,0 3-46 0,6-1-70 16,-1 0 31-16</inkml:trace>
          <inkml:trace contextRef="#ctx0" brushRef="#br0" timeOffset="1435.0079">2448 1206 62 0,'-30'-5'144'0,"-1"-2"2"0,-5-3 3 0,1 2-5 16,-4 3 2-16,0-1-8 0,1 2 12 15,2 0 0-15,3 1-14 0,5 1-12 0,-2 1-9 0,2-1-16 16,-5-3-6-16,6 3-20 0,-3-3-5 0,7 3-9 16,4 1-14-16,-8-1-17 0,5 2-19 0,0 2-21 15,-6-1-38-15,6-1-40 0,0 0-20 16,-3 0-17-16,-5-1-25 0,-1-3-105 0,-7-2-277 15,-15-1 123-15</inkml:trace>
        </inkml:traceGroup>
        <inkml:traceGroup>
          <inkml:annotationXML>
            <emma:emma xmlns:emma="http://www.w3.org/2003/04/emma" version="1.0">
              <emma:interpretation id="{1C40DC53-E032-46B6-987B-F4E786D0D2E7}" emma:medium="tactile" emma:mode="ink">
                <msink:context xmlns:msink="http://schemas.microsoft.com/ink/2010/main" type="inkWord" rotatedBoundingBox="30847,15628 31737,15781 31683,16098 30793,15946"/>
              </emma:interpretation>
            </emma:emma>
          </inkml:annotationXML>
          <inkml:trace contextRef="#ctx0" brushRef="#br0" timeOffset="1255.005">3344 1217 78 0,'-53'-7'141'16,"-2"-2"-23"-16,0 1-36 0,0 3-12 0,16 3-22 15,3 2-31-15,-2 0-19 0,8 0-23 0,-1 0-64 16,4 3-94-16,5 2 42 0</inkml:trace>
          <inkml:trace contextRef="#ctx0" brushRef="#br0" timeOffset="1100.005">3840 1028 127 0,'-6'4'147'15,"6"-4"-24"-15,-5 8-12 0,5-8-20 0,0 13-39 16,2-5-31-16,1-3-35 0,-3 2-33 0,3-1-56 16,-3-6-109-16,0 14 49 0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1-18T17:29:40.56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4286277-99DC-48CF-AB4D-EBBFF5BABE8D}" emma:medium="tactile" emma:mode="ink">
          <msink:context xmlns:msink="http://schemas.microsoft.com/ink/2010/main" type="writingRegion" rotatedBoundingBox="13523,8500 17610,8500 17610,8590 13523,8590"/>
        </emma:interpretation>
      </emma:emma>
    </inkml:annotationXML>
    <inkml:traceGroup>
      <inkml:annotationXML>
        <emma:emma xmlns:emma="http://www.w3.org/2003/04/emma" version="1.0">
          <emma:interpretation id="{DB3FA73E-D995-418D-ADCC-E8757E0AD4BA}" emma:medium="tactile" emma:mode="ink">
            <msink:context xmlns:msink="http://schemas.microsoft.com/ink/2010/main" type="paragraph" rotatedBoundingBox="13523,8500 17610,8500 17610,8590 13523,859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46DA0DF-20E4-4D3F-AF7A-DA585D3A8188}" emma:medium="tactile" emma:mode="ink">
              <msink:context xmlns:msink="http://schemas.microsoft.com/ink/2010/main" type="line" rotatedBoundingBox="13523,8500 17610,8500 17610,8590 13523,8590"/>
            </emma:interpretation>
          </emma:emma>
        </inkml:annotationXML>
        <inkml:traceGroup>
          <inkml:annotationXML>
            <emma:emma xmlns:emma="http://www.w3.org/2003/04/emma" version="1.0">
              <emma:interpretation id="{80C6D62F-FB69-49E8-A895-60BA050A7314}" emma:medium="tactile" emma:mode="ink">
                <msink:context xmlns:msink="http://schemas.microsoft.com/ink/2010/main" type="inkWord" rotatedBoundingBox="13523,8556 14961,8556 14961,8586 13523,8586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0 34 0,'0'0'84'0,"0"0"-23"0,0 0-8 0,0 0-2 16,0 0 5-16,0 0-4 0,0 0 4 0,0 0-5 15,0 0-13-15,0 0 0 0,11 2-18 0,-11-2 5 16,0 0 4-16,0 0 11 0,16 3-7 0,-10-2-14 16,-6-1-4-16,13-2-8 0,-13 2 5 0,20 1 8 0,-7-1 2 15,1 3-29-15,0-3-17 0,3-2-15 0,-4 2-23 16,7 2-52-16,-1-2-124 0,3 0 55 0</inkml:trace>
          <inkml:trace contextRef="#ctx0" brushRef="#br0" timeOffset="387.9999">898 11 25 0,'0'0'80'0,"0"0"10"0,0 0 7 0,17-11-18 0,-6 11 3 15,8-3-15-15,0-1 4 0,3 1 5 0,6 2 3 16,8-1-23-16,-3 2 3 0,0 0-18 0,0-1-12 16,-6-4 8-16,4 5 5 0,-1 3-3 0,0-3-16 15,1 5-12-15,-4-6-21 0,-10 1-6 0,-3-1-25 16,-3 3-8-16,2-1 0 0,-2 2-7 0,3 1-20 16,0-2-55-16,-6-2-143 0,3-2 64 0</inkml:trace>
        </inkml:traceGroup>
        <inkml:traceGroup>
          <inkml:annotationXML>
            <emma:emma xmlns:emma="http://www.w3.org/2003/04/emma" version="1.0">
              <emma:interpretation id="{4E5457BB-3B65-44B3-B04E-09DA51B159ED}" emma:medium="tactile" emma:mode="ink">
                <msink:context xmlns:msink="http://schemas.microsoft.com/ink/2010/main" type="inkWord" rotatedBoundingBox="16055,8500 17610,8500 17610,8590 16055,8590"/>
              </emma:interpretation>
              <emma:one-of disjunction-type="recognition" id="oneOf1">
                <emma:interpretation id="interp1" emma:lang="" emma:confidence="0">
                  <emma:literal>-</emma:literal>
                </emma:interpretation>
                <emma:interpretation id="interp2" emma:lang="" emma:confidence="0">
                  <emma:literal>_</emma:literal>
                </emma:interpretation>
                <emma:interpretation id="interp3" emma:lang="" emma:confidence="0">
                  <emma:literal>.</emma:literal>
                </emma:interpretation>
                <emma:interpretation id="interp4" emma:lang="" emma:confidence="0">
                  <emma:literal>,</emma:literal>
                </emma:interpretation>
                <emma:interpretation id="interp5" emma:lang="" emma:confidence="0">
                  <emma:literal>~</emma:literal>
                </emma:interpretation>
              </emma:one-of>
            </emma:emma>
          </inkml:annotationXML>
          <inkml:trace contextRef="#ctx0" brushRef="#br0" timeOffset="1014.0033">3627-71 78 0,'0'0'110'0,"30"0"-29"16,-16-2 1-16,2 0-19 0,6 2-4 0,9 1 10 15,2 2-24-15,0 1 8 0,3 0-18 0,-6-2-11 16,0-1-20-16,1 2-8 0,2 3-17 0,-3-2-20 16,3-1-66-16,-5-2-115 0,2-2 52 0</inkml:trace>
          <inkml:trace contextRef="#ctx0" brushRef="#br0" timeOffset="738.008">2532 15 73 0,'0'0'96'0,"0"0"-8"0,0 0-1 0,14-16-26 16,-5 15-8-16,2-2-14 0,2 3 9 0,7 0 9 15,7 2-3-15,-5-2-26 0,6 1 3 0,2-4-9 16,0 3-2-16,6 2 11 0,-3-1 2 0,3 0-32 16,-3-1 1-16,-2-2-21 0,-4 3-5 0,3 0-7 15,1 2-17-15,-4 0-69 0,-7-2-127 0,-1-2 56 16</inkml:trace>
        </inkml:traceGroup>
      </inkml:traceGroup>
    </inkml:traceGroup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1-18T17:29:44.50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EA0FEBA-D679-4667-BE91-C879E3435931}" emma:medium="tactile" emma:mode="ink">
          <msink:context xmlns:msink="http://schemas.microsoft.com/ink/2010/main" type="writingRegion" rotatedBoundingBox="13263,8480 13754,15292 13562,15306 13071,8494"/>
        </emma:interpretation>
      </emma:emma>
    </inkml:annotationXML>
    <inkml:traceGroup>
      <inkml:annotationXML>
        <emma:emma xmlns:emma="http://www.w3.org/2003/04/emma" version="1.0">
          <emma:interpretation id="{9E444361-7C59-44FD-82E7-3F2A95A1019D}" emma:medium="tactile" emma:mode="ink">
            <msink:context xmlns:msink="http://schemas.microsoft.com/ink/2010/main" type="paragraph" rotatedBoundingBox="13263,8480 13754,15292 13562,15306 13071,849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854ACC1-8CA9-417C-A20F-9332E20EB993}" emma:medium="tactile" emma:mode="ink">
              <msink:context xmlns:msink="http://schemas.microsoft.com/ink/2010/main" type="line" rotatedBoundingBox="13263,8480 13754,15292 13562,15306 13070,8494"/>
            </emma:interpretation>
          </emma:emma>
        </inkml:annotationXML>
        <inkml:traceGroup>
          <inkml:annotationXML>
            <emma:emma xmlns:emma="http://www.w3.org/2003/04/emma" version="1.0">
              <emma:interpretation id="{6E80594E-BC3E-4A2B-9B29-4A82F531D5B8}" emma:medium="tactile" emma:mode="ink">
                <msink:context xmlns:msink="http://schemas.microsoft.com/ink/2010/main" type="inkWord" rotatedBoundingBox="13249,8481 13286,8990 13107,9002 13070,8494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0 11 0,'5'8'42'0,"-2"1"-5"0,0 0-2 0,-1 1-6 16,1 2-4-16,3 0 10 0,-1 4 1 0,1 2-5 15,-1-1-9-15,-2-1-6 0,0 0 0 16,-1 3 4-16,4 5 8 0,-1-4 4 0,1-2-12 0,-1-2-5 16,1 1-7-16,-3-2-2 0,-1 2 6 0,4 0 16 15,-1-2 0-15,4 2-9 0,2 0-8 0,-3-2-8 16,0 1-3-16,-2-2-5 0,8 4-7 0,-1 2-7 15,4 0-29-15,-1-2-33 0,-2-8-86 0,-5 0 38 16</inkml:trace>
        </inkml:traceGroup>
        <inkml:traceGroup>
          <inkml:annotationXML>
            <emma:emma xmlns:emma="http://www.w3.org/2003/04/emma" version="1.0">
              <emma:interpretation id="{E9774973-C47E-4B72-B3A3-4655EB0A925D}" emma:medium="tactile" emma:mode="ink">
                <msink:context xmlns:msink="http://schemas.microsoft.com/ink/2010/main" type="inkWord" rotatedBoundingBox="13374,10089 13520,12119 13462,12123 13316,10093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396.0121">303 1595 27 0,'-3'16'73'0,"0"-3"-10"0,0 3-15 0,1 2-9 16,-1 7 8-16,3 2 1 0,3-2-3 15,-3 2-13-15,2-8-10 0,1 6-5 0,-3 0-3 0,0 2 8 16,0-1 7-16,6 1 5 0,-1-2-22 0,-2 1-2 15,0-2 2-15,-3 0-11 0,0 0-2 0,0-3 3 16,2-4-18-16,1 0-28 0,0-1-46 0,-3-1-97 16,0-3 43-16</inkml:trace>
          <inkml:trace contextRef="#ctx0" brushRef="#br0" timeOffset="768.0107">355 2958 69 0,'3'13'65'0,"-3"0"3"0,3-1-14 16,-3 5-4-16,0 9 4 0,0 0 12 0,2 4-9 16,4 1-16-16,-3-5-5 0,-1 1-8 0,-2 2-1 15,3 0 16-15,-3 2 8 0,3-1-29 0,2-4 4 0,-5 1-10 16,0 0-9-16,0-1 9 0,-2 3 2 0,4-1 2 15,1 1-15-15,0-4-8 0,-3-6-17 0,0 1-29 16,0 0-12-16,0 5-57 0,0-7-127 0,3-6 55 16</inkml:trace>
        </inkml:traceGroup>
        <inkml:traceGroup>
          <inkml:annotationXML>
            <emma:emma xmlns:emma="http://www.w3.org/2003/04/emma" version="1.0">
              <emma:interpretation id="{9A64884B-6B77-41BA-B14A-CFA1166359AB}" emma:medium="tactile" emma:mode="ink">
                <msink:context xmlns:msink="http://schemas.microsoft.com/ink/2010/main" type="inkWord" rotatedBoundingBox="13545,13014 13755,15292 13590,15307 13380,13029"/>
              </emma:interpretation>
              <emma:one-of disjunction-type="recognition" id="oneOf2">
                <emma:interpretation id="interp2" emma:lang="" emma:confidence="0">
                  <emma:literal>!!</emma:literal>
                </emma:interpretation>
                <emma:interpretation id="interp3" emma:lang="" emma:confidence="0">
                  <emma:literal>s!</emma:literal>
                </emma:interpretation>
                <emma:interpretation id="interp4" emma:lang="" emma:confidence="0">
                  <emma:literal>÷</emma:literal>
                </emma:interpretation>
                <emma:interpretation id="interp5" emma:lang="" emma:confidence="0">
                  <emma:literal>&amp;</emma:literal>
                </emma:interpretation>
                <emma:interpretation id="interp6" emma:lang="" emma:confidence="0">
                  <emma:literal>t!</emma:literal>
                </emma:interpretation>
              </emma:one-of>
            </emma:emma>
          </inkml:annotationXML>
          <inkml:trace contextRef="#ctx0" brushRef="#br0" timeOffset="1412.0069">443 5750 14 0,'6'15'57'0,"-6"-2"-9"0,0 3-4 0,3 3 4 15,2-1 11-15,-2 2-2 0,0-5-22 16,-3 1-8-16,2 4-17 0,-4 6-4 0,-1 0-7 0,0-2 13 16,0 1-15-16,9-1-12 0,-9 1-52 0,0-8-72 15,1-5 33-15</inkml:trace>
          <inkml:trace contextRef="#ctx0" brushRef="#br0" timeOffset="1661.0075">680 6746 6 0,'-2'8'20'0,"2"2"2"16,0 0-20-16,2-1-11 0,-2 0-9 0,0-2 4 15</inkml:trace>
          <inkml:trace contextRef="#ctx0" brushRef="#br0" timeOffset="1134.0096">410 4526 33 0,'0'24'81'15,"6"0"-10"-15,-6-6-9 0,0 0-12 0,0-2-5 16,0 5-3-16,0 4 6 0,2 1 10 0,4-1-16 16,-3 3-15-16,2-2 8 0,-5 0-18 0,3 0-3 15,0 2 3-15,0-1 11 0,2 2-5 0,-2-3-16 16,0-1-35-16,-3-4-13 0,-3 5-65 0,-3 3-113 15,-5 2 50-15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1-18T17:29:4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B228D46-C1D9-4800-A121-F4F7689DFDB3}" emma:medium="tactile" emma:mode="ink">
          <msink:context xmlns:msink="http://schemas.microsoft.com/ink/2010/main" type="writingRegion" rotatedBoundingBox="14908,8481 22800,8973 22359,16056 14467,15564"/>
        </emma:interpretation>
      </emma:emma>
    </inkml:annotationXML>
    <inkml:traceGroup>
      <inkml:annotationXML>
        <emma:emma xmlns:emma="http://www.w3.org/2003/04/emma" version="1.0">
          <emma:interpretation id="{A0AFD5BA-D726-4A97-9111-F69FD0723745}" emma:medium="tactile" emma:mode="ink">
            <msink:context xmlns:msink="http://schemas.microsoft.com/ink/2010/main" type="paragraph" rotatedBoundingBox="18123,8684 18530,8684 18530,14734 18123,1473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5F90362D-0621-461E-AA5F-7096DC14AFBB}" emma:medium="tactile" emma:mode="ink">
              <msink:context xmlns:msink="http://schemas.microsoft.com/ink/2010/main" type="inkBullet" rotatedBoundingBox="18165,8683 18594,14729 18388,14744 17959,8698"/>
            </emma:interpretation>
          </emma:emma>
        </inkml:annotationXML>
        <inkml:trace contextRef="#ctx0" brushRef="#br0">5087 190 22 0,'3'12'84'0,"-3"-12"-16"0,0 8 8 0,0-8 9 16,0 18 9-16,3-1-15 0,0 0-1 0,-3 0-14 15,0 1 1-15,-3 6 4 0,3 4 2 0,3 2-16 16,-3 2-3-16,0-5-12 0,0 2-4 0,-3 1 10 0,0 2 1 16,0 3 1-16,6 0-17 0,0-1-5 15,-6 1-5-15,3 0-25 0,-3 1 15 0,1 1-3 16,-1-4-27-16,8-1-28 0,1 0-28 0,-3-5-33 15,-3 0-63-15,2-10-184 0,1 1 81 0</inkml:trace>
        <inkml:trace contextRef="#ctx0" brushRef="#br0" timeOffset="383.0037">5156 1445 92 0,'3'12'113'16,"0"-2"-16"-16,-6-1-17 0,3 7 4 0,0 2 16 0,3 1-19 15,-3 5-1-15,0-5-14 0,-3 6-1 0,0 4 3 16,1 4 8-16,-1 2-14 0,3-1-11 0,-3 0-14 16,0 0-6-16,-2 11 2 0,-1 3 4 15,1 3-1-15,-1-3-13 0,1-2-8 0,2-12-14 0,-5 17-23 16,2 2 6-16,-5-1 1 0,6-1-24 0,-1 1-34 15,1 0-28-15,-1-3-76 0,-5-5-192 16,6-10 85-16</inkml:trace>
        <inkml:trace contextRef="#ctx0" brushRef="#br0" timeOffset="724.0087">5231 3055 67 0,'0'11'103'16,"2"6"11"-16,-2 1 3 0,3 1-17 0,3 5-7 16,-6-5-22-16,3 6 10 0,-6 7-1 0,6 13-14 15,2 3-17-15,-5-14-2 0,-3-2-16 0,1-1 3 16,-1 3-9-16,3-1-2 0,0 13-18 0,3-17-22 16,-3 2-17-16,-3 0-11 0,-3 3-14 15,6 0-7-15,-3-3-17 0,1 2-51 0,2-2-145 0,-3-5 64 16</inkml:trace>
        <inkml:trace contextRef="#ctx0" brushRef="#br0" timeOffset="980.0063">5305 4109 40 0,'3'8'189'0,"-3"2"-5"0,0 3-3 16,3 2-10-16,2 3-16 0,3-1-16 0,-2-1-13 16,-1 3-9-16,1 6-6 0,-3 1 1 0,2 3-21 0,6-3-8 15,0 1-14-15,-5 1-3 0,-1 20-25 0,1 4-13 16,-1 1 2-16,1-3-12 0,5-1-21 16,-8-13-28-16,-3 10-11 0,0 1-6 0,-3 3-14 0,3-1-38 15,5-5-12-15,-5-10-38 0,0-3-85 0,-2-3-252 16,-4 1 112-16</inkml:trace>
        <inkml:trace contextRef="#ctx0" brushRef="#br0" timeOffset="1184.0053">5454 5401 2210 0,'0'21'86'15,"-3"-6"-93"-15,3-4 18 0,-3 7 7 0,-5 8 9 16,8 3-7-16,3 3-3 0,0 0-8 0,-3 0 1 15,2 3-2-15,-2 0 4 0,-2 15 8 0,4-5-3 16,1 3-3-16,3-16-9 0,-6 4-3 0,0-4-4 16,0 1 2-16,-3 12-8 0,0-10-26 0,0 11-60 15,3 0-16-15,6-17-26 0,-3-1-73 0,-3-9-106 16,0-2-341-16,2-5 152 0</inkml:trace>
      </inkml:traceGroup>
    </inkml:traceGroup>
    <inkml:traceGroup>
      <inkml:annotationXML>
        <emma:emma xmlns:emma="http://www.w3.org/2003/04/emma" version="1.0">
          <emma:interpretation id="{6F4AA58F-6E20-451C-B451-83A4539B1181}" emma:medium="tactile" emma:mode="ink">
            <msink:context xmlns:msink="http://schemas.microsoft.com/ink/2010/main" type="paragraph" rotatedBoundingBox="14562,14031 22454,14523 22359,16056 14467,1556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95C71D9-31D9-4C8D-A4F5-585A91EAB6AC}" emma:medium="tactile" emma:mode="ink">
              <msink:context xmlns:msink="http://schemas.microsoft.com/ink/2010/main" type="inkBullet" rotatedBoundingBox="14499,15046 15452,15105 15442,15255 14490,15196"/>
            </emma:interpretation>
            <emma:one-of disjunction-type="recognition" id="oneOf0">
              <emma:interpretation id="interp0" emma:lang="" emma:confidence="0">
                <emma:literal>-</emma:literal>
              </emma:interpretation>
            </emma:one-of>
          </emma:emma>
        </inkml:annotationXML>
        <inkml:trace contextRef="#ctx0" brushRef="#br0" timeOffset="4450.0221">1419 6702 37 0,'41'-7'76'16,"9"-5"-12"-16,5 1 12 0,0 1-29 0,0 0 6 16,3 2 15-16,0 1-4 0,3 2-6 0,5-5-6 15,-3 4-15-15,-2-1-7 0,-9 1-20 0,3 2-17 16,-16 5-5-16,0 1-11 0,13 2-13 0,-16 1-63 16,0-1-108-16,-6-4 48 0</inkml:trace>
      </inkml:traceGroup>
      <inkml:traceGroup>
        <inkml:annotationXML>
          <emma:emma xmlns:emma="http://www.w3.org/2003/04/emma" version="1.0">
            <emma:interpretation id="{33F45F53-B54F-456E-A363-325434657445}" emma:medium="tactile" emma:mode="ink">
              <msink:context xmlns:msink="http://schemas.microsoft.com/ink/2010/main" type="line" rotatedBoundingBox="16448,14149 22454,14523 22359,16055 16352,15681"/>
            </emma:interpretation>
          </emma:emma>
        </inkml:annotationXML>
        <inkml:traceGroup>
          <inkml:annotationXML>
            <emma:emma xmlns:emma="http://www.w3.org/2003/04/emma" version="1.0">
              <emma:interpretation id="{3DCC8852-6C8A-4F88-B724-EA5C50898497}" emma:medium="tactile" emma:mode="ink">
                <msink:context xmlns:msink="http://schemas.microsoft.com/ink/2010/main" type="inkWord" rotatedBoundingBox="16411,14742 18429,14868 18417,15051 16400,14926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4741.0229">3329 6432 82 0,'28'-1'79'0,"-1"-1"-32"0,6 1-26 0,-3-4-36 16,-5 1-21-16,0 1-39 0,3-1 17 0</inkml:trace>
          <inkml:trace contextRef="#ctx0" brushRef="#br0" timeOffset="4941.0235">4371 6361 1 0,'11'0'73'0,"-11"0"-29"0,14-3-22 16,-3-1-30-16,0 1-14 0,0 0-25 0,2 1 11 0</inkml:trace>
          <inkml:trace contextRef="#ctx0" brushRef="#br0" timeOffset="5121.0253">5198 6396 27 0,'8'-1'178'0,"3"-2"-38"0,0-1-38 0,6-2-40 0,-1 1-36 16,3 3-35-16,1 2-32 0,-4 0-41 0,6-1-87 15,-2 1 39-15</inkml:trace>
        </inkml:traceGroup>
        <inkml:traceGroup>
          <inkml:annotationXML>
            <emma:emma xmlns:emma="http://www.w3.org/2003/04/emma" version="1.0">
              <emma:interpretation id="{8B054F0E-332F-4063-93DB-7105BE76359F}" emma:medium="tactile" emma:mode="ink">
                <msink:context xmlns:msink="http://schemas.microsoft.com/ink/2010/main" type="inkWord" rotatedBoundingBox="20820,14422 21866,14487 21831,15057 20785,14991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29912.4352">7750 5928 51 0,'0'0'41'16,"0"0"-4"-16,0 0 0 0,0 0-2 0,0 0 11 15,0 0 2-15,0 0-4 0,0 0-9 0,0 0-7 16,0 0 0-16,0 0-5 0,0 0 8 0,0 0 8 15,0 0-5-15,0 0-5 0,0 0-17 0,0 0 6 16,0 0-10-16,0 0 1 0,0 0-1 0,0 0 13 16,0 0 4-16,0 0-10 0,0 0-5 0,0 0-2 15,0 0-9-15,0 0-1 0,0 0 18 0,11 5 9 16,-11-5 0-16,3 4-10 0,2 0 0 0,-5-4 2 16,0 0-25-16,6 7 17 0,-6-7 9 0,5 9 5 15,1-5 8-15,-6-4-17 0,8 5 3 0,-8-5-8 16,8 5-3-16,-5 0 14 0,0 0 12 0,-1-1-9 15,4 3-7-15,2-5-7 0,-8-2-14 0,11 5 14 16,-5-2 2-16,-1 1 14 0,-2-1 4 0,5 4-18 16,1 0-4-16,-4-3-8 0,1-1 2 0,-6-3 8 15,11 4 22-15,-6 0-2 0,1-1-18 0,2 3-3 16,3-1-3-16,-6-3-12 0,1 0-6 0,-6-2 9 16,11 6 30-16,-8-1-2 0,5-2-18 0,0 3 13 15,1-4-38-15,-7 1 20 0,-2-3 6 0,11 4 16 0,-8 0-5 16,3 1-16-16,2 0 0 0,-3-2-2 15,-5-3-3-15,9 4 12 0,-1-1 6 0,-5 0 7 16,2 1-11-16,3 0-3 0,1 0-10 0,-4-1 2 16,1-1 3-16,-1 1 13 0,-2 2 3 0,3 0-6 0,2 2-11 15,0-1 3-15,3-3-1 0,-5 0-4 0,-1 0 11 16,1 0 16-16,2 3-13 0,3-1-8 16,-3-1-7-16,1 3 2 0,-4-3-14 0,1-1 25 15,-1 0 7-15,6 2-1 0,-3 1-2 0,1 0-13 0,2-2 2 16,-6 0-8-16,3-1 5 0,-5-1 8 0,8 2 7 15,-3 3-7-15,3-3-8 0,-2 1-2 0,-4-1-8 16,4-2-2-16,-9-2 18 0,13 9 13 0,-4-5-7 16,2 1-2-16,-3 0-7 0,0-2-6 0,0 0 6 15,-2-2 2-15,2 4 10 0,0 1 4 0,3-1-11 16,3 0-1-16,-3 2-6 0,0-4-15 0,-2 1 8 16,-1-1 7-16,0 2 9 0,0 0 4 0,3 1-12 15,-2 0 7-15,2 0-11 0,-3-3-6 0,-3 0 7 16,4-1-2-16,-4 2 24 0,4 1 1 0,2 2-11 15,-3-1 4-15,0 0-7 0,0-3-3 0,-2-1 1 16,2 1 4-16,-2 2 10 0,-4 0-3 16,9 0-3-16,-2 1-4 0,-4-2-7 0,3-1-2 0,-2 1 0 15,-3-1 5-15,2 0 3 0,1 2 3 0,-1 0-6 16,4 1 1-16,-1-1-3 0,-3-1 6 0,1 0-16 16,-6-4 2-16,8 6 10 0,-5 0 6 15,2-2 1-15,4 5-12 0,-4-5 0 0,3 0-1 0,-5 0-8 16,3-1 0-16,-6-3 6 0,5 7 6 0,-2-3 4 15,2 1 1-15,1 0-8 0,0-1-1 0,-1-2-4 16,-5-2 1-16,6 2 4 0,-6-2 9 0,5 5 4 16,-5-5 2-16,6 4-5 0,-6-4 0 0,8 6-1 15,-8-6-6-15,0 0 6 0,0 0 7 0,0 0 3 16,0 0 4-16,3 5-1 0,-3-5-6 0,5 3 1 16,-5-3-3-16,0 0 0 0,0 0 5 0,0 0 6 15,0 0 6-15,0 0 2 0,0 0-6 0,0 0-6 0,8 0-7 16,-8 0-4-16,0 0 4 0,0 0 0 15,0 0 4-15,0 0 1 0,0 0-8 0,0 0-16 16,0 0-20-16,0 0-22 0,0 0-27 0,0 0-39 16,0 0-54-16,0 0-203 0,-19 8-397 0,19-8 176 15</inkml:trace>
        </inkml:traceGroup>
        <inkml:traceGroup>
          <inkml:annotationXML>
            <emma:emma xmlns:emma="http://www.w3.org/2003/04/emma" version="1.0">
              <emma:interpretation id="{2A2C603E-3701-413F-8601-B698BC76F16C}" emma:medium="tactile" emma:mode="ink">
                <msink:context xmlns:msink="http://schemas.microsoft.com/ink/2010/main" type="inkWord" rotatedBoundingBox="21590,15557 22387,15606 22358,16056 21561,16006"/>
              </emma:interpretation>
              <emma:one-of disjunction-type="recognition" id="oneOf3">
                <emma:interpretation id="interp3" emma:lang="" emma:confidence="1">
                  <emma:literal>.</emma:literal>
                </emma:interpretation>
                <emma:interpretation id="interp4" emma:lang="" emma:confidence="0">
                  <emma:literal>\</emma:literal>
                </emma:interpretation>
                <emma:interpretation id="interp5" emma:lang="" emma:confidence="0">
                  <emma:literal>-</emma:literal>
                </emma:interpretation>
                <emma:interpretation id="interp6" emma:lang="" emma:confidence="0">
                  <emma:literal>`</emma:literal>
                </emma:interpretation>
                <emma:interpretation id="interp7" emma:lang="" emma:confidence="0">
                  <emma:literal>,</emma:literal>
                </emma:interpretation>
              </emma:one-of>
            </emma:emma>
          </inkml:annotationXML>
          <inkml:trace contextRef="#ctx0" brushRef="#br0" timeOffset="33213.7311">8524 7085 10 0,'0'0'71'0,"0"0"9"0,0 0 0 0,0 0 5 16,0 0-3-16,0 0-21 0,0 0-6 0,0 0-2 15,3-8-8-15,-3 8-7 0,0 0-8 0,0 0 7 16,0 0 7-16,0 0 14 0,0 0-11 15,0 0-5-15,0 0-4 0,0 0 2 0,0 0-6 16,0 0 1-16,0 0 14 0,-8-7 2 0,8 7 13 16,0 0-5-16,0 0-7 0,0 0 3 0,0 0-6 0,0 0-11 15,0 0-12-15,0 0 4 0,0 0 2 0,0 0 2 16,0 0 13-16,0 0-20 0,0 0 1 16,0 0-3-16,0 0-2 0,0 0-22 0,0 0 4 15,0 0 6-15,0 0 3 0,0-7 2 0,0 7 5 16,0 0-5-16,0 0-8 0,0 0 2 0,0 0-8 0,0 0-1 15,0 0-8-15,0 0 6 0,0 0 7 16,0 0 1-16,0 0 8 0,0 0-19 0,0 0 10 16,0 0-6-16,0 0 9 0,0 0-18 0,0 0 3 15,0 0 6-15,0 0 4 0,0 0 9 0,0 0 0 16,16 19-8-16,-10-16 0 0,-6-3-9 0,8 5 2 0,-8-5-3 16,8 2 7-16,-8-2 2 0,6 5 9 0,-1-2 2 15,1 2 1-15,2 0-10 0,0-1 2 16,1 1-5-16,-4-1-4 0,4-1-6 0,-1 1 4 15,-5-1 9-15,2 3 0 0,1-5 7 0,2 6-2 16,0 0-11-16,0 1 3 0,1-2-1 0,-4-3-2 0,3 2-1 16,1-2 8-16,-1 3 4 0,-3 0 6 0,4 1 9 15,-1 1-7-15,0 1 0 0,3-2-4 0,0 1-9 16,0-1 7-16,-2-2-11 0,-1 2 5 16,0-1-1-16,0 1 9 0,1 3 0 0,-1-2 0 15,3 0-5-15,3 3-8 0,0-2-4 0,-1-3-2 0,-4 1 2 16,-1 3 4-16,0-4 5 0,-2 3-3 0,2-1 4 15,0 1-11-15,3-1 18 0,0 1-13 0,0-3-2 16,-2 1 4-16,-1-3-2 0,3 2 0 16,-3 3 6-16,3-1 13 0,3 2-4 0,2 0-3 15,1 2 3-15,0-5-7 0,-6-2 0 0,2 0-5 0,-2 2-2 16,0 0 12-16,6 4 0 0,-3-3 3 0,-1 2-1 16,7-2-11-16,-4 0 2 0,-2-5-7 0,-3-1-2 15,0 2-2-15,-3-3 1 0,-2 3 5 0,-1-1 1 16,1 2 10-16,2-1 4 0,-2-3 0 15,-6-1 4-15,11 2 2 0,-11-2 7 0,0 0 2 0,8 0 5 16,-8 0 3-16,0 0 8 0,0 0 8 0,0 0-1 16,6 4 0-16,-6-4-6 0,0 0-6 0,8 1-11 15,-8-1-5-15,0 0-7 0,0 0-6 0,0 0-12 16,0 0-20-16,0 0-21 0,0 0-40 16,0 0-59-16,0 0-76 0,0 0-220 0,0 0-468 15,0 0 208-15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1-18T17:30:02.24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20A66E5-1EBC-4E20-8379-EBBFDB6E7125}" emma:medium="tactile" emma:mode="ink">
          <msink:context xmlns:msink="http://schemas.microsoft.com/ink/2010/main" type="inkDrawing" rotatedBoundingBox="4378,15448 4398,15380 4436,15391 4415,15459" shapeName="Other"/>
        </emma:interpretation>
      </emma:emma>
    </inkml:annotationXML>
    <inkml:trace contextRef="#ctx0" brushRef="#br0">27 67 25 0,'0'0'69'0,"0"0"-10"0,0 0-11 0,0 0-7 0,-11-2-16 16,11 2 5-16,0 0-5 0,0 0 10 0,0 0 4 16,0 0-1-16,0 0-1 0,0 0-4 0,0 0-1 15,0 0-5-15,0 0 12 0,0 0 0 0,0 0-2 16,0 0-13-16,0 0 17 0,0-8 5 15,0 8-6-15,0 0-11 0,0 0 20 0,6-18-30 16,-6 18 9-16,13-8-15 0,-13 8 16 0,6-10-20 16,-6 5 17-16,0 5-7 0,0-8 17 0,0 8 4 15,0-9-3-15,0 9 16 0,0 0-11 0,0 0-5 0,0 0-22 16,0 0 5-16,0 0-7 0,0 0 1 16,0 0-13-16,0 0 5 0,0 0-21 0,0 0 9 15,-25 9-31-15,20-4-28 0,-1 0-16 16,1 0-30-16,5 3-65 0,0-8-188 0,0 0 83 0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1-18T17:30:02.65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25920E7-F1A8-4490-895E-CA1981466E1E}" emma:medium="tactile" emma:mode="ink">
          <msink:context xmlns:msink="http://schemas.microsoft.com/ink/2010/main" type="writingRegion" rotatedBoundingBox="4643,15966 4624,18334 4410,18332 4429,15964"/>
        </emma:interpretation>
      </emma:emma>
    </inkml:annotationXML>
    <inkml:traceGroup>
      <inkml:annotationXML>
        <emma:emma xmlns:emma="http://www.w3.org/2003/04/emma" version="1.0">
          <emma:interpretation id="{FE0080BA-722F-4E83-BEE1-9171CCF00F63}" emma:medium="tactile" emma:mode="ink">
            <msink:context xmlns:msink="http://schemas.microsoft.com/ink/2010/main" type="paragraph" rotatedBoundingBox="4643,15966 4624,18334 4410,18332 4429,1596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49684C7-508F-4275-A70E-80D4B6096A15}" emma:medium="tactile" emma:mode="ink">
              <msink:context xmlns:msink="http://schemas.microsoft.com/ink/2010/main" type="line" rotatedBoundingBox="4643,15966 4624,18334 4410,18332 4429,15964"/>
            </emma:interpretation>
          </emma:emma>
        </inkml:annotationXML>
        <inkml:traceGroup>
          <inkml:annotationXML>
            <emma:emma xmlns:emma="http://www.w3.org/2003/04/emma" version="1.0">
              <emma:interpretation id="{2C17EC0F-876C-4AF7-B322-755087E5414A}" emma:medium="tactile" emma:mode="ink">
                <msink:context xmlns:msink="http://schemas.microsoft.com/ink/2010/main" type="inkWord" rotatedBoundingBox="4507,16066 4585,15962 4613,15983 4536,16087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72 44 80 0,'-11'-10'83'0,"11"10"-5"15,0 0-4-15,0 0-10 0,0-12 15 0,0 12-30 16,0 0 12-16,11-11-10 0,-11 8 5 0,0 3-30 15,5-9 5-15,-5 9-9 0,0 0 0 0,0 0 3 16,0 0 1-16,-11-4 17 0,11 4-8 0,0 0-11 0,0 0-2 16,-11 19 3-16,6-14-4 0,-1 2-1 15,-2 2-13-15,2-1 16 0,1 2-10 0,-1 0 5 16,1-5-7-16,-1 4 3 0,4-5 2 0,-4 3 2 16,6-7-8-16,0 9-9 0,0-9 0 0,0 0-2 15,0 0 5-15,6 10-4 0,-6-10 12 0,0 0-25 16,0 0 12-16,0 0 8 0,0 0 15 0,0 0-7 15,13-20-1-15,-7 14-6 0,-6 6-14 0,5-8-9 16,-5 3-1-16,6 0-22 0,-6 5-22 0,0-10-36 16,0 10-69-16,0 0-177 0,-11-5 78 0</inkml:trace>
        </inkml:traceGroup>
        <inkml:traceGroup>
          <inkml:annotationXML>
            <emma:emma xmlns:emma="http://www.w3.org/2003/04/emma" version="1.0">
              <emma:interpretation id="{853D45CC-A700-4D60-9EE6-AB1150269AA2}" emma:medium="tactile" emma:mode="ink">
                <msink:context xmlns:msink="http://schemas.microsoft.com/ink/2010/main" type="inkWord" rotatedBoundingBox="4460,16824 4459,16920 4421,16919 4422,16823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399.0039">-58 895 92 0,'0'-5'110'0,"0"5"-13"0,0 0-3 0,-5-9-17 0,5 9 2 16,-3-6-9-16,3 6-5 0,-5-5-2 0,5 5-2 16,0 0-7-16,-6-4-1 0,6 4-17 0,0 0 7 15,0 0-7-15,0 0 18 0,0 0-15 0,-6 19 3 16,6-14-12-16,0-5 1 0,-5 10-2 16,-1-5 8-16,6-5-1 0,0 9 7 0,-2-1-8 15,2-8-14-15,0 12-6 0,0-12-7 0,2 8-4 16,-2-8-6-16,0 0-2 0,-2 7 0 0,2-7 1 15,0 0 9-15,0 0 2 0,0 0-8 0,0 0 0 16,0 0-24-16,0 0-33 0,0 0-5 0,0 0-14 16,2-35 0-16,4 21-1 0,-6 4 5 0,0-2 1 0,0 2 0 15,0 3 3-15,0 7-66 0,-6-8-145 16,6 8 65-16</inkml:trace>
        </inkml:traceGroup>
        <inkml:traceGroup>
          <inkml:annotationXML>
            <emma:emma xmlns:emma="http://www.w3.org/2003/04/emma" version="1.0">
              <emma:interpretation id="{7378D589-FB2A-453F-8F3A-ACD4DE910365}" emma:medium="tactile" emma:mode="ink">
                <msink:context xmlns:msink="http://schemas.microsoft.com/ink/2010/main" type="inkWord" rotatedBoundingBox="4562,17399 4560,17636 4495,17635 4497,17398"/>
              </emma:interpretation>
              <emma:one-of disjunction-type="recognition" id="oneOf2">
                <emma:interpretation id="interp2" emma:lang="" emma:confidence="0">
                  <emma:literal>-</emma:literal>
                </emma:interpretation>
                <emma:interpretation id="interp3" emma:lang="" emma:confidence="0">
                  <emma:literal>_</emma:literal>
                </emma:interpretation>
                <emma:interpretation id="interp4" emma:lang="" emma:confidence="0">
                  <emma:literal>.</emma:literal>
                </emma:interpretation>
                <emma:interpretation id="interp5" emma:lang="" emma:confidence="0">
                  <emma:literal>~</emma:literal>
                </emma:interpretation>
                <emma:interpretation id="interp6" emma:lang="" emma:confidence="0">
                  <emma:literal>,</emma:literal>
                </emma:interpretation>
              </emma:one-of>
            </emma:emma>
          </inkml:annotationXML>
          <inkml:trace contextRef="#ctx0" brushRef="#br0" timeOffset="709.0006">44 1439 94 0,'-2'-2'143'0,"2"2"8"0,-12-6 26 16,12 6-6-16,-5-3-9 0,5 3-23 0,0 0-13 16,0 0-19-16,-11 0-14 0,11 0-4 0,0 0-16 15,0 11-8-15,0-11-6 0,0 18-11 16,-6-9-3-16,6 2-4 0,-2 0-20 0,-4 2 0 16,1-1-11-16,5 0-3 0,-6 5-4 0,1 0-7 15,5-4-17-15,0 2-12 0,-6 2-26 0,12 0-18 16,-6-6-36-16,0-1-21 0,5 0-100 0,-5-10-254 0,6 13 112 15</inkml:trace>
        </inkml:traceGroup>
        <inkml:traceGroup>
          <inkml:annotationXML>
            <emma:emma xmlns:emma="http://www.w3.org/2003/04/emma" version="1.0">
              <emma:interpretation id="{B43D3D27-D86C-4E5A-A836-2DF2C0D086BF}" emma:medium="tactile" emma:mode="ink">
                <msink:context xmlns:msink="http://schemas.microsoft.com/ink/2010/main" type="inkWord" rotatedBoundingBox="4626,18123 4624,18334 4525,18333 4527,18122"/>
              </emma:interpretation>
              <emma:one-of disjunction-type="recognition" id="oneOf3">
                <emma:interpretation id="interp7" emma:lang="" emma:confidence="0">
                  <emma:literal>.</emma:literal>
                </emma:interpretation>
                <emma:interpretation id="interp8" emma:lang="" emma:confidence="0">
                  <emma:literal>-</emma:literal>
                </emma:interpretation>
                <emma:interpretation id="interp9" emma:lang="" emma:confidence="0">
                  <emma:literal>c</emma:literal>
                </emma:interpretation>
                <emma:interpretation id="interp10" emma:lang="" emma:confidence="0">
                  <emma:literal>\</emma:literal>
                </emma:interpretation>
                <emma:interpretation id="interp11" emma:lang="" emma:confidence="0">
                  <emma:literal>,</emma:literal>
                </emma:interpretation>
              </emma:one-of>
            </emma:emma>
          </inkml:annotationXML>
          <inkml:trace contextRef="#ctx0" brushRef="#br0" timeOffset="1203.0041">108 2197 4 0,'0'0'153'0,"0"0"6"0,0 0-4 15,-36-45-3-15,36 45 2 0,0 0-8 0,0 0-11 16,0 0-20-16,0 0-8 0,0 0-16 0,0 0-8 16,0 0-13-16,0 0-4 0,0 0-8 0,0 0-11 15,0 0 8-15,-36 41-20 0,36-41-3 0,-11 26-7 16,11-26 2-16,-11 34-10 0,11-34-8 0,-6 32-7 16,6-32-10-16,0 0-10 0,0 33-3 0,0-33-16 15,0 0-6-15,0 0 4 0,0 0-10 0,11 41-3 16,-11-41-2-16,0 0 5 0,0 0-10 0,0 0 7 15,31 4-11-15,-31-4 3 0,0 0 5 0,0 0 4 16,0 0 12-16,0 0 14 0,0 0 10 0,0 0 5 16,0 0 10-16,0 0 20 0,0 0 38 15,0 0 6-15,0 0-1 0,0 0 6 0,0 0 6 16,0 0-6-16,0 0-3 0,0 0-8 0,0 0 0 16,0 0-9-16,0 0-8 0,0 0-9 0,0 0-20 15,0 0-41-15,0 0-40 0,0 0-32 0,0 0-41 16,0 0-107-16,0 0-269 0,0 0 119 0</inkml:trace>
        </inkml:traceGroup>
      </inkml:traceGroup>
    </inkml:traceGroup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1-18T17:31:38.14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5DD76CD-29C1-4597-B0B6-B858A95CFD10}" emma:medium="tactile" emma:mode="ink">
          <msink:context xmlns:msink="http://schemas.microsoft.com/ink/2010/main" type="inkDrawing" rotatedBoundingBox="11569,6208 12943,5488 13040,5672 11665,6392" semanticType="callout" shapeName="Other">
            <msink:sourceLink direction="with" ref="{6FA446E2-3C31-4975-84D6-41D2C197A4B1}"/>
          </msink:context>
        </emma:interpretation>
      </emma:emma>
    </inkml:annotationXML>
    <inkml:trace contextRef="#ctx0" brushRef="#br0">-1 614 56 0,'0'0'79'0,"3"-5"3"0,-3 5-9 0,0 0 3 16,0 0-13-16,0 0 14 0,0 0 5 0,0 0-4 16,0 0-15-16,0 0-1 0,0 0-10 0,0 0 14 15,0 0 3-15,0 0-2 0,0 0-10 0,0 0-3 16,0 0-6-16,0 0-9 0,0 0 11 0,8-3-4 16,-8 3 1-16,0 0 1 0,0 0-11 0,0 0-3 15,0 0-14-15,0 0-7 0,0 0 0 0,0 0 6 16,0 0 12-16,0 0-6 0,0 0-4 0,0 0-9 15,0 0-3-15,14 7-3 0,-14-7 12 16,5 1 8-16,-5-1 3 0,9 9 0 0,-6-3-10 0,5 1-5 16,-3-1-6-16,1-3-4 0,-1 1 8 0,1 2-3 15,-3-1 16-15,2 2-3 0,1 2-11 0,2 0-5 16,-3-5-2-16,1 1-4 0,-1-2 5 0,-2 2 11 16,-3-5-2-16,8 10-3 0,-2-4-6 0,-1-2 0 0,-2-1-9 15,-3-3 3-15,0 0 10 0,6 6 10 0,-6-6-3 16,5 7-6-16,-5-7-9 0,6 6-6 15,-6-6 1-15,0 0 4 0,5 2 6 0,-5-2 4 16,0 0 0-16,0 0-5 0,0 8-1 0,0-8-8 0,0 0-2 16,0 0 1-16,0 0 8 0,0 0-1 0,0 0 13 15,0 0-5-15,0 0 9 0,9 4-6 0,-9-4 4 16,0 0 3-16,0 0 13 0,0 0 9 16,0 0 0-16,0 0-7 0,0 0-4 0,16-13 2 0,-5 2-4 15,0-2 3-15,3-1 1 0,13-4 4 16,1-4-7-16,11-7-5 0,-1 0-8 15,4-6-6-15,-1 3 1 0,3-3 0 0,3 0 4 0,27-12 3 16,-24 16-5-16,24-17-3 0,-19 18-8 0,-2-3-7 0,-1-5-2 16,23-9 5-16,-29 19 5 0,10 2 4 0,-4 5 2 15,-2-1-4-15,-4 3-6 0,-10 3-5 0,-8 2-2 16,-1 2-6-16,1-1 32 0,-12 9 0 0,1 1 7 16,0-2-6-16,-6 3-8 0,0 0-9 0,-3 0-12 15,-3 0-12-15,-5 2-6 0,6-6 0 0,-6 6-1 16,0 0-5-16,8-1-11 0,-8 1-9 15,8 6-15-15,-8-6-34 0,0 8-29 0,0-8-25 16,-2 12-45-16,-4-3-105 0,-2 1-331 0,0 0 146 0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1-18T17:31:47.11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FA446E2-3C31-4975-84D6-41D2C197A4B1}" emma:medium="tactile" emma:mode="ink">
          <msink:context xmlns:msink="http://schemas.microsoft.com/ink/2010/main" type="inkDrawing" rotatedBoundingBox="12168,8403 13105,8386 13106,8431 12169,8448" shapeName="Other">
            <msink:destinationLink direction="with" ref="{F5DD76CD-29C1-4597-B0B6-B858A95CFD10}"/>
          </msink:context>
        </emma:interpretation>
      </emma:emma>
    </inkml:annotationXML>
    <inkml:trace contextRef="#ctx0" brushRef="#br0">19 22 2 0,'0'0'34'0,"-9"-3"3"15,9 3-4-15,0 0 13 0,0 0 1 0,0 0-13 16,0 0-8-16,0 0-6 0,0 0-2 0,-11 2 5 16,11-2 7-16,0 0 8 0,0 0-14 0,0 0 2 15,0 0-11-15,0 0-1 0,0 0 4 0,0 0 9 16,0 0 10-16,0 0-8 0,0 0-8 0,0 0-1 16,0 0-5-16,0 0 1 0,0 0 17 0,0 0 3 15,0 0 0-15,0 0 3 0,0 0-27 0,0 0 5 16,0 0-2-16,0 0 5 0,0 0 10 0,0 0-9 15,0 0 4-15,0 0-16 0,0 0 0 0,0 0-1 16,0 0 11-16,0 0 12 0,0 0-7 0,0 0-1 16,0 0-16-16,0 0-3 0,0 0 15 0,0 0 6 15,0 0-4-15,0 0-16 0,0 0 3 0,0 0-10 16,0 0-3-16,0 0 0 0,0 0 5 0,0 0 5 0,0 0-4 16,0 0 0-16,0 0-5 0,0 0 6 15,0 0 5-15,0 0 9 0,0 0-8 0,0 0-7 16,0 0 6-16,0 0-20 0,0 0 10 0,0 0 20 0,0 0 0 15,0 0-17-15,0 0 2 0,0 0-4 0,0 0-9 16,0 0 4-16,0 0 34 0,0 0-3 0,0 0-16 16,0 0-5-16,0 0 12 0,0 0-12 0,0 0 17 15,28 1 10-15,-28-1 6 0,8 2-15 0,-8-2-9 16,14 0 2-16,-14 0-3 0,11 0 14 0,-11 0 5 16,8 2-3-16,0-2-4 0,-8 0-9 0,14-2-4 15,-14 2-2-15,14 0 10 0,-14 0 7 0,11 2-4 16,0-2-10-16,0 0-6 0,-3-2-1 0,-8 2 3 15,11 0 10-15,-2 2 10 0,-4 0-9 0,6-2-5 16,0-1-4-16,-3-2-9 0,-8 3 6 0,11 0 8 16,-11 0 12-16,17 3-5 0,-11 0-3 0,2-2-2 15,3-5-7-15,-3 3 6 0,-8 1 2 0,14-2 12 16,-6 4-7-16,3-4-3 0,3 2-8 0,-6-2-1 16,3 0-2-16,3 1 14 0,-8 1 0 0,7 0-7 15,1-2 0-15,0 1-5 0,-3-2-7 0,-3 2 2 16,3 1 9-16,-3 0 5 0,3 1-9 0,3-2 1 15,-5-1-11-15,4 0 3 0,-4 0 0 0,2 2 8 16,0 2 2-16,8-1-10 0,-8-1 5 0,3-3-5 0,2-1-7 16,-7 4 13-16,4 0 3 0,4 1-4 0,-1-2-2 15,4-1 2-15,-9 1-2 0,3-1-7 0,-3 2 3 16,2 2 8-16,-2 0 2 0,9-1-10 0,-7-2-4 16,-2 1-4-16,0 0 0 0,0 1 10 0,1 3 5 15,1-2-4-15,-2-1-6 0,3-1-2 0,-6 0-7 16,1 1 6-16,-9-1 6 0,13 3 10 0,-2 0-8 15,-2-3 1-15,-1 0-6 0,-8 0-2 0,11-1 4 16,-11 1-4-16,8 2 15 0,1 0-7 0,-9-2 4 16,8 0-3-16,-8 0-1 0,0 0 11 0,8-3 6 15,-8 3 8-15,0 0-2 0,11 3-8 0,-11-3 4 16,0 0-4-16,0 0 6 0,0 0 5 0,0 0 5 16,0 0-1-16,8 0-8 0,-8 0-4 0,0 0-14 15,0 0-21-15,0 0-23 0,0 0-23 16,0 0-71-16,0 0-91 0,0 0-138 0,-22 15-389 0,6-11 172 15</inkml:trace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027B8-AD4A-42EC-96E6-7BED21B44FD3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2D34F-3AC1-4EA0-ABF8-CBF303DEF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1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err="1" smtClean="0"/>
              <a:t>iS</a:t>
            </a:r>
            <a:r>
              <a:rPr lang="en-US" dirty="0" smtClean="0"/>
              <a:t> MQTT? Design Principles, its</a:t>
            </a:r>
            <a:r>
              <a:rPr lang="en-US" baseline="0" dirty="0" smtClean="0"/>
              <a:t> Model – the Publish-Subscribe data Model, Operations and its Features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2D34F-3AC1-4EA0-ABF8-CBF303DEF0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21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47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Types of Message Transfer Protocols are available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2D34F-3AC1-4EA0-ABF8-CBF303DEF0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64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Types of Message Transfer Protocols are available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2D34F-3AC1-4EA0-ABF8-CBF303DEF0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7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Types of Message Transfer Protocols are available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2D34F-3AC1-4EA0-ABF8-CBF303DEF0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88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2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71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02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-209551" y="1609725"/>
            <a:ext cx="12496800" cy="4489450"/>
          </a:xfrm>
          <a:prstGeom prst="rect">
            <a:avLst/>
          </a:prstGeom>
        </p:spPr>
        <p:txBody>
          <a:bodyPr lIns="91440" tIns="45720" rIns="91440" bIns="45720"/>
          <a:lstStyle>
            <a:lvl1pPr marL="15875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endParaRPr lang="id-ID" noProof="0">
              <a:sym typeface="Gill Sans"/>
            </a:endParaRP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377954" y="2165350"/>
            <a:ext cx="4025900" cy="2298700"/>
          </a:xfrm>
          <a:prstGeom prst="rect">
            <a:avLst/>
          </a:prstGeom>
        </p:spPr>
        <p:txBody>
          <a:bodyPr lIns="91440" tIns="45720" rIns="91440" bIns="45720"/>
          <a:lstStyle>
            <a:lvl1pPr marL="15875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endParaRPr lang="id-ID" noProof="0">
              <a:sym typeface="Gill Sans"/>
            </a:endParaRP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972061" y="3854450"/>
            <a:ext cx="1200151" cy="1587500"/>
          </a:xfrm>
          <a:prstGeom prst="rect">
            <a:avLst/>
          </a:prstGeom>
        </p:spPr>
        <p:txBody>
          <a:bodyPr lIns="91440" tIns="45720" rIns="91440" bIns="45720"/>
          <a:lstStyle>
            <a:lvl1pPr marL="15875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endParaRPr lang="id-ID" noProof="0"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155464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8730"/>
            <a:ext cx="10515600" cy="72287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1665"/>
            <a:ext cx="10515600" cy="45952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96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40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58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07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93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90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12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68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0A3E9-73D4-4AAE-BB29-B177CB63F18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ttps://brand.ncsu.edu/img/logo/4x1white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1265" y="187470"/>
            <a:ext cx="2218981" cy="22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172995" y="154460"/>
            <a:ext cx="3865605" cy="307777"/>
          </a:xfrm>
          <a:prstGeom prst="rect">
            <a:avLst/>
          </a:prstGeom>
          <a:solidFill>
            <a:srgbClr val="CE2029"/>
          </a:solidFill>
        </p:spPr>
        <p:txBody>
          <a:bodyPr wrap="square" rtlCol="0">
            <a:spAutoFit/>
          </a:bodyPr>
          <a:lstStyle/>
          <a:p>
            <a:r>
              <a:rPr lang="en-US" sz="1400" b="1" spc="180" dirty="0" smtClean="0">
                <a:solidFill>
                  <a:schemeClr val="bg1"/>
                </a:solidFill>
              </a:rPr>
              <a:t>Foundations</a:t>
            </a:r>
            <a:r>
              <a:rPr lang="en-US" sz="1400" b="1" spc="180" baseline="0" dirty="0" smtClean="0">
                <a:solidFill>
                  <a:schemeClr val="bg1"/>
                </a:solidFill>
              </a:rPr>
              <a:t> of Smart Manufacturing</a:t>
            </a:r>
            <a:endParaRPr lang="en-US" sz="1400" b="1" spc="18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641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customXml" Target="../ink/ink5.xml"/><Relationship Id="rId18" Type="http://schemas.openxmlformats.org/officeDocument/2006/relationships/image" Target="../media/image16.emf"/><Relationship Id="rId3" Type="http://schemas.openxmlformats.org/officeDocument/2006/relationships/image" Target="../media/image7.png"/><Relationship Id="rId7" Type="http://schemas.openxmlformats.org/officeDocument/2006/relationships/customXml" Target="../ink/ink2.xml"/><Relationship Id="rId12" Type="http://schemas.openxmlformats.org/officeDocument/2006/relationships/image" Target="../media/image13.emf"/><Relationship Id="rId17" Type="http://schemas.openxmlformats.org/officeDocument/2006/relationships/customXml" Target="../ink/ink7.xml"/><Relationship Id="rId2" Type="http://schemas.openxmlformats.org/officeDocument/2006/relationships/image" Target="../media/image6.png"/><Relationship Id="rId16" Type="http://schemas.openxmlformats.org/officeDocument/2006/relationships/image" Target="../media/image15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11" Type="http://schemas.openxmlformats.org/officeDocument/2006/relationships/customXml" Target="../ink/ink4.xml"/><Relationship Id="rId5" Type="http://schemas.openxmlformats.org/officeDocument/2006/relationships/image" Target="../media/image9.png"/><Relationship Id="rId15" Type="http://schemas.openxmlformats.org/officeDocument/2006/relationships/customXml" Target="../ink/ink6.xml"/><Relationship Id="rId10" Type="http://schemas.openxmlformats.org/officeDocument/2006/relationships/image" Target="../media/image12.emf"/><Relationship Id="rId4" Type="http://schemas.openxmlformats.org/officeDocument/2006/relationships/image" Target="../media/image8.png"/><Relationship Id="rId9" Type="http://schemas.openxmlformats.org/officeDocument/2006/relationships/customXml" Target="../ink/ink3.xml"/><Relationship Id="rId14" Type="http://schemas.openxmlformats.org/officeDocument/2006/relationships/image" Target="../media/image14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13" Type="http://schemas.openxmlformats.org/officeDocument/2006/relationships/customXml" Target="../ink/ink13.xml"/><Relationship Id="rId18" Type="http://schemas.openxmlformats.org/officeDocument/2006/relationships/image" Target="../media/image24.emf"/><Relationship Id="rId26" Type="http://schemas.openxmlformats.org/officeDocument/2006/relationships/image" Target="../media/image28.emf"/><Relationship Id="rId3" Type="http://schemas.openxmlformats.org/officeDocument/2006/relationships/customXml" Target="../ink/ink8.xml"/><Relationship Id="rId21" Type="http://schemas.openxmlformats.org/officeDocument/2006/relationships/customXml" Target="../ink/ink17.xml"/><Relationship Id="rId7" Type="http://schemas.openxmlformats.org/officeDocument/2006/relationships/customXml" Target="../ink/ink10.xml"/><Relationship Id="rId12" Type="http://schemas.openxmlformats.org/officeDocument/2006/relationships/image" Target="../media/image21.emf"/><Relationship Id="rId17" Type="http://schemas.openxmlformats.org/officeDocument/2006/relationships/customXml" Target="../ink/ink15.xml"/><Relationship Id="rId25" Type="http://schemas.openxmlformats.org/officeDocument/2006/relationships/customXml" Target="../ink/ink19.xm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3.emf"/><Relationship Id="rId20" Type="http://schemas.openxmlformats.org/officeDocument/2006/relationships/image" Target="../media/image25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emf"/><Relationship Id="rId11" Type="http://schemas.openxmlformats.org/officeDocument/2006/relationships/customXml" Target="../ink/ink12.xml"/><Relationship Id="rId24" Type="http://schemas.openxmlformats.org/officeDocument/2006/relationships/image" Target="../media/image27.emf"/><Relationship Id="rId5" Type="http://schemas.openxmlformats.org/officeDocument/2006/relationships/customXml" Target="../ink/ink9.xml"/><Relationship Id="rId15" Type="http://schemas.openxmlformats.org/officeDocument/2006/relationships/customXml" Target="../ink/ink14.xml"/><Relationship Id="rId23" Type="http://schemas.openxmlformats.org/officeDocument/2006/relationships/customXml" Target="../ink/ink18.xml"/><Relationship Id="rId10" Type="http://schemas.openxmlformats.org/officeDocument/2006/relationships/image" Target="../media/image20.emf"/><Relationship Id="rId19" Type="http://schemas.openxmlformats.org/officeDocument/2006/relationships/customXml" Target="../ink/ink16.xml"/><Relationship Id="rId4" Type="http://schemas.openxmlformats.org/officeDocument/2006/relationships/image" Target="../media/image17.emf"/><Relationship Id="rId9" Type="http://schemas.openxmlformats.org/officeDocument/2006/relationships/customXml" Target="../ink/ink11.xml"/><Relationship Id="rId14" Type="http://schemas.openxmlformats.org/officeDocument/2006/relationships/image" Target="../media/image22.emf"/><Relationship Id="rId22" Type="http://schemas.openxmlformats.org/officeDocument/2006/relationships/image" Target="../media/image26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.xml"/><Relationship Id="rId3" Type="http://schemas.openxmlformats.org/officeDocument/2006/relationships/image" Target="../media/image8.png"/><Relationship Id="rId7" Type="http://schemas.openxmlformats.org/officeDocument/2006/relationships/image" Target="../media/image3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21.xml"/><Relationship Id="rId11" Type="http://schemas.openxmlformats.org/officeDocument/2006/relationships/image" Target="../media/image32.emf"/><Relationship Id="rId5" Type="http://schemas.openxmlformats.org/officeDocument/2006/relationships/image" Target="../media/image29.emf"/><Relationship Id="rId10" Type="http://schemas.openxmlformats.org/officeDocument/2006/relationships/customXml" Target="../ink/ink23.xml"/><Relationship Id="rId4" Type="http://schemas.openxmlformats.org/officeDocument/2006/relationships/customXml" Target="../ink/ink20.xml"/><Relationship Id="rId9" Type="http://schemas.openxmlformats.org/officeDocument/2006/relationships/image" Target="../media/image3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3.emf"/><Relationship Id="rId4" Type="http://schemas.openxmlformats.org/officeDocument/2006/relationships/customXml" Target="../ink/ink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AutoShape 5"/>
          <p:cNvSpPr>
            <a:spLocks/>
          </p:cNvSpPr>
          <p:nvPr/>
        </p:nvSpPr>
        <p:spPr bwMode="auto">
          <a:xfrm>
            <a:off x="1258431" y="2078766"/>
            <a:ext cx="9409569" cy="167951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>
              <a:defRPr/>
            </a:pPr>
            <a:r>
              <a:rPr lang="es-ES" sz="4800" b="1" dirty="0" smtClean="0">
                <a:solidFill>
                  <a:srgbClr val="C00000"/>
                </a:solidFill>
                <a:latin typeface="Lato Regular"/>
                <a:cs typeface="Lato Regular"/>
              </a:rPr>
              <a:t>The Publish-Subscribe Pattern</a:t>
            </a:r>
            <a:endParaRPr lang="es-ES" sz="4800" b="1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5" name="AutoShape 3"/>
          <p:cNvSpPr>
            <a:spLocks/>
          </p:cNvSpPr>
          <p:nvPr/>
        </p:nvSpPr>
        <p:spPr bwMode="auto">
          <a:xfrm>
            <a:off x="1258432" y="3920310"/>
            <a:ext cx="6806783" cy="193309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r>
              <a:rPr lang="en-US" sz="1600" dirty="0">
                <a:latin typeface="Lato Light"/>
                <a:cs typeface="Lato Light"/>
              </a:rPr>
              <a:t>Dr. Binil Starly</a:t>
            </a:r>
          </a:p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r>
              <a:rPr lang="en-US" sz="1600" dirty="0">
                <a:latin typeface="Lato Light"/>
                <a:cs typeface="Lato Light"/>
              </a:rPr>
              <a:t>James T. Ryan Professor</a:t>
            </a:r>
          </a:p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r>
              <a:rPr lang="en-US" sz="1600" dirty="0">
                <a:latin typeface="Lato Light"/>
                <a:cs typeface="Lato Light"/>
              </a:rPr>
              <a:t>Edward P. Fitts Department of Industrial &amp; Systems Engineering</a:t>
            </a:r>
          </a:p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endParaRPr lang="es-ES" sz="2200" dirty="0">
              <a:latin typeface="Lato Light"/>
              <a:cs typeface="Lato Ligh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258432" y="3732821"/>
            <a:ext cx="9409569" cy="50911"/>
            <a:chOff x="1656567" y="3759390"/>
            <a:chExt cx="7165476" cy="93579"/>
          </a:xfrm>
        </p:grpSpPr>
        <p:sp>
          <p:nvSpPr>
            <p:cNvPr id="2" name="Rectangle 1"/>
            <p:cNvSpPr/>
            <p:nvPr/>
          </p:nvSpPr>
          <p:spPr>
            <a:xfrm>
              <a:off x="1656567" y="3759390"/>
              <a:ext cx="1791369" cy="935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447936" y="3759390"/>
              <a:ext cx="1791369" cy="9357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39305" y="3759390"/>
              <a:ext cx="1791369" cy="9357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030674" y="3759390"/>
              <a:ext cx="1791369" cy="9357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0497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Conventional Client-Server Communication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2" name="Picture 1" descr="File:Gnome-computer.svg - Wikipedi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547" y="2744894"/>
            <a:ext cx="2534920" cy="2534920"/>
          </a:xfrm>
          <a:prstGeom prst="rect">
            <a:avLst/>
          </a:prstGeom>
        </p:spPr>
      </p:pic>
      <p:pic>
        <p:nvPicPr>
          <p:cNvPr id="3" name="Picture 2" descr="Google Chrome - Wikipedi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933" y="2953174"/>
            <a:ext cx="2011679" cy="12598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File:Gnome-computer.svg - Wikipedi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187" y="2758440"/>
            <a:ext cx="2534920" cy="2534920"/>
          </a:xfrm>
          <a:prstGeom prst="rect">
            <a:avLst/>
          </a:prstGeom>
        </p:spPr>
      </p:pic>
      <p:pic>
        <p:nvPicPr>
          <p:cNvPr id="6" name="Picture 5" descr="Server PNG Transparent Images | PNG All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827" y="3020907"/>
            <a:ext cx="934721" cy="1149247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4072467" y="3237653"/>
            <a:ext cx="3855720" cy="270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4072467" y="3830321"/>
            <a:ext cx="3777826" cy="304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83200" y="3928533"/>
            <a:ext cx="1551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023274" y="2851389"/>
            <a:ext cx="1551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REQUEST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/>
              <p14:cNvContentPartPr/>
              <p14:nvPr/>
            </p14:nvContentPartPr>
            <p14:xfrm>
              <a:off x="4966020" y="2950750"/>
              <a:ext cx="1445400" cy="14976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58100" y="2941030"/>
                <a:ext cx="1460880" cy="16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966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https://www.mckinsey.com/~/media/McKinsey/Business%20Functions/McKinsey%20Digital/Our%20Insights/The%20next%20horizon%20for%20industrial%20manufacturing/SVG-Making-and-delivering-exhibit3.svg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Publish-Subscribe Pattern Protocol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3" name="Picture 2" descr="Mendinginkan Raspberry Pi – Amazing Grac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01" y="3647175"/>
            <a:ext cx="1378635" cy="1378635"/>
          </a:xfrm>
          <a:prstGeom prst="rect">
            <a:avLst/>
          </a:prstGeom>
        </p:spPr>
      </p:pic>
      <p:pic>
        <p:nvPicPr>
          <p:cNvPr id="8" name="Picture 7" descr="Free vector graphic: Wireless, Wi Fi, Wireless Signal ..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85510">
            <a:off x="1470873" y="3325566"/>
            <a:ext cx="583838" cy="399564"/>
          </a:xfrm>
          <a:prstGeom prst="rect">
            <a:avLst/>
          </a:prstGeom>
        </p:spPr>
      </p:pic>
      <p:pic>
        <p:nvPicPr>
          <p:cNvPr id="10" name="Picture 9" descr="Cloud Server PNG Transparent Images | PNG All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218" y="3280380"/>
            <a:ext cx="3040140" cy="1979295"/>
          </a:xfrm>
          <a:prstGeom prst="rect">
            <a:avLst/>
          </a:prstGeom>
        </p:spPr>
      </p:pic>
      <p:pic>
        <p:nvPicPr>
          <p:cNvPr id="11" name="Picture 10" descr="Database PNG Transparent Images | PNG All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676" y="2631648"/>
            <a:ext cx="1140062" cy="1263227"/>
          </a:xfrm>
          <a:prstGeom prst="rect">
            <a:avLst/>
          </a:prstGeom>
        </p:spPr>
      </p:pic>
      <p:pic>
        <p:nvPicPr>
          <p:cNvPr id="14" name="Picture 13" descr="Iphone X Icon Flat - Free image on Pixabay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529" y="4568348"/>
            <a:ext cx="1732773" cy="173277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303676" y="1693637"/>
            <a:ext cx="1236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MQTT Clients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58401" y="1721907"/>
            <a:ext cx="1236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MQTT </a:t>
            </a:r>
            <a:r>
              <a:rPr lang="en-US" b="1" dirty="0" smtClean="0"/>
              <a:t>Clients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934785" y="1698558"/>
            <a:ext cx="1236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MQTT </a:t>
            </a:r>
            <a:r>
              <a:rPr lang="en-US" b="1" dirty="0" smtClean="0"/>
              <a:t>Broker</a:t>
            </a:r>
            <a:endParaRPr lang="en-US" b="1" dirty="0"/>
          </a:p>
        </p:txBody>
      </p:sp>
      <p:cxnSp>
        <p:nvCxnSpPr>
          <p:cNvPr id="18" name="Straight Arrow Connector 17"/>
          <p:cNvCxnSpPr>
            <a:endCxn id="10" idx="1"/>
          </p:cNvCxnSpPr>
          <p:nvPr/>
        </p:nvCxnSpPr>
        <p:spPr>
          <a:xfrm>
            <a:off x="1845638" y="4270028"/>
            <a:ext cx="24255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039686" y="4333965"/>
            <a:ext cx="19745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Publish </a:t>
            </a:r>
          </a:p>
          <a:p>
            <a:pPr algn="ctr"/>
            <a:r>
              <a:rPr lang="en-US" sz="1600" b="1" dirty="0" smtClean="0"/>
              <a:t>Temperature</a:t>
            </a:r>
            <a:r>
              <a:rPr lang="en-US" sz="1600" dirty="0" smtClean="0"/>
              <a:t> from </a:t>
            </a:r>
            <a:r>
              <a:rPr lang="en-US" sz="1600" b="1" dirty="0" smtClean="0"/>
              <a:t>Sensor ID </a:t>
            </a:r>
            <a:r>
              <a:rPr lang="en-US" sz="1600" dirty="0" smtClean="0"/>
              <a:t>: </a:t>
            </a:r>
            <a:r>
              <a:rPr lang="en-US" sz="1600" b="1" dirty="0" smtClean="0"/>
              <a:t>120C</a:t>
            </a:r>
            <a:endParaRPr lang="en-US" sz="1600" b="1" dirty="0"/>
          </a:p>
        </p:txBody>
      </p:sp>
      <p:cxnSp>
        <p:nvCxnSpPr>
          <p:cNvPr id="23" name="Straight Arrow Connector 22"/>
          <p:cNvCxnSpPr>
            <a:stCxn id="11" idx="1"/>
          </p:cNvCxnSpPr>
          <p:nvPr/>
        </p:nvCxnSpPr>
        <p:spPr>
          <a:xfrm flipH="1">
            <a:off x="7465218" y="3263262"/>
            <a:ext cx="1838458" cy="7600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465218" y="4536599"/>
            <a:ext cx="1838458" cy="8663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495849">
            <a:off x="7240556" y="4942162"/>
            <a:ext cx="19745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Subscribed to</a:t>
            </a:r>
          </a:p>
          <a:p>
            <a:pPr algn="ctr"/>
            <a:r>
              <a:rPr lang="en-US" sz="1600" b="1" dirty="0" smtClean="0"/>
              <a:t>Temperature</a:t>
            </a:r>
            <a:r>
              <a:rPr lang="en-US" sz="1600" dirty="0" smtClean="0"/>
              <a:t> from </a:t>
            </a:r>
            <a:r>
              <a:rPr lang="en-US" sz="1600" b="1" dirty="0" smtClean="0"/>
              <a:t>Sensor ID</a:t>
            </a:r>
            <a:endParaRPr lang="en-US" sz="1600" b="1" dirty="0"/>
          </a:p>
        </p:txBody>
      </p:sp>
      <p:sp>
        <p:nvSpPr>
          <p:cNvPr id="34" name="TextBox 33"/>
          <p:cNvSpPr txBox="1"/>
          <p:nvPr/>
        </p:nvSpPr>
        <p:spPr>
          <a:xfrm rot="20212362">
            <a:off x="7240554" y="2802531"/>
            <a:ext cx="19745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Subscribed to</a:t>
            </a:r>
          </a:p>
          <a:p>
            <a:pPr algn="ctr"/>
            <a:r>
              <a:rPr lang="en-US" sz="1600" b="1" dirty="0" smtClean="0"/>
              <a:t>Temperature</a:t>
            </a:r>
            <a:r>
              <a:rPr lang="en-US" sz="1600" dirty="0" smtClean="0"/>
              <a:t> from </a:t>
            </a:r>
            <a:r>
              <a:rPr lang="en-US" sz="1600" b="1" dirty="0" smtClean="0"/>
              <a:t>Sensor ID</a:t>
            </a:r>
            <a:endParaRPr lang="en-US" sz="16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10491798" y="4702644"/>
            <a:ext cx="1347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Email Notification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0468187" y="2751208"/>
            <a:ext cx="1347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 Logging</a:t>
            </a:r>
            <a:endParaRPr lang="en-US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/>
              <p14:cNvContentPartPr/>
              <p14:nvPr/>
            </p14:nvContentPartPr>
            <p14:xfrm>
              <a:off x="1310220" y="5086270"/>
              <a:ext cx="414000" cy="1828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03740" y="5080150"/>
                <a:ext cx="42408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2" name="Ink 31"/>
              <p14:cNvContentPartPr/>
              <p14:nvPr/>
            </p14:nvContentPartPr>
            <p14:xfrm>
              <a:off x="4868460" y="3060190"/>
              <a:ext cx="1471680" cy="32760"/>
            </p14:xfrm>
          </p:contentPart>
        </mc:Choice>
        <mc:Fallback>
          <p:pic>
            <p:nvPicPr>
              <p:cNvPr id="32" name="Ink 31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864140" y="3056230"/>
                <a:ext cx="147924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0" name="Ink 39"/>
              <p14:cNvContentPartPr/>
              <p14:nvPr/>
            </p14:nvContentPartPr>
            <p14:xfrm>
              <a:off x="4705740" y="3058030"/>
              <a:ext cx="245160" cy="2448000"/>
            </p14:xfrm>
          </p:contentPart>
        </mc:Choice>
        <mc:Fallback>
          <p:pic>
            <p:nvPicPr>
              <p:cNvPr id="40" name="Ink 39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702860" y="3055150"/>
                <a:ext cx="251280" cy="245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8" name="Ink 47"/>
              <p14:cNvContentPartPr/>
              <p14:nvPr/>
            </p14:nvContentPartPr>
            <p14:xfrm>
              <a:off x="5216580" y="3126430"/>
              <a:ext cx="2833200" cy="2654280"/>
            </p14:xfrm>
          </p:contentPart>
        </mc:Choice>
        <mc:Fallback>
          <p:pic>
            <p:nvPicPr>
              <p:cNvPr id="48" name="Ink 47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213340" y="3123550"/>
                <a:ext cx="2846160" cy="266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53" name="Ink 52"/>
              <p14:cNvContentPartPr/>
              <p14:nvPr/>
            </p14:nvContentPartPr>
            <p14:xfrm>
              <a:off x="1580220" y="5540950"/>
              <a:ext cx="14760" cy="24120"/>
            </p14:xfrm>
          </p:contentPart>
        </mc:Choice>
        <mc:Fallback>
          <p:pic>
            <p:nvPicPr>
              <p:cNvPr id="53" name="Ink 52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574820" y="5534830"/>
                <a:ext cx="2628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54" name="Ink 53"/>
              <p14:cNvContentPartPr/>
              <p14:nvPr/>
            </p14:nvContentPartPr>
            <p14:xfrm>
              <a:off x="1592100" y="5749750"/>
              <a:ext cx="73800" cy="851040"/>
            </p14:xfrm>
          </p:contentPart>
        </mc:Choice>
        <mc:Fallback>
          <p:pic>
            <p:nvPicPr>
              <p:cNvPr id="54" name="Ink 53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585980" y="5744710"/>
                <a:ext cx="83880" cy="86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3217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https://www.mckinsey.com/~/media/McKinsey/Business%20Functions/McKinsey%20Digital/Our%20Insights/The%20next%20horizon%20for%20industrial%20manufacturing/SVG-Making-and-delivering-exhibit3.svg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Pub-Sub Characteristics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764405"/>
            <a:ext cx="10831286" cy="441255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Space De-coupling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Time De-coupling (queued)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Synchronization De-coupling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Producer Agnostic &amp; Decoupled</a:t>
            </a:r>
          </a:p>
          <a:p>
            <a:pPr marL="0" indent="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None/>
            </a:pPr>
            <a:endParaRPr lang="en-US" dirty="0" smtClean="0"/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endParaRPr lang="en-US" dirty="0" smtClean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4166100" y="2015110"/>
              <a:ext cx="513360" cy="2732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61420" y="2006470"/>
                <a:ext cx="52632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/>
              <p14:cNvContentPartPr/>
              <p14:nvPr/>
            </p14:nvContentPartPr>
            <p14:xfrm>
              <a:off x="4381380" y="3022030"/>
              <a:ext cx="336600" cy="1404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75620" y="3014110"/>
                <a:ext cx="35100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4" name="Ink 43"/>
              <p14:cNvContentPartPr/>
              <p14:nvPr/>
            </p14:nvContentPartPr>
            <p14:xfrm>
              <a:off x="8358300" y="2569150"/>
              <a:ext cx="1132200" cy="124200"/>
            </p14:xfrm>
          </p:contentPart>
        </mc:Choice>
        <mc:Fallback>
          <p:pic>
            <p:nvPicPr>
              <p:cNvPr id="44" name="Ink 4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350740" y="2555110"/>
                <a:ext cx="115416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6" name="Ink 55"/>
              <p14:cNvContentPartPr/>
              <p14:nvPr/>
            </p14:nvContentPartPr>
            <p14:xfrm>
              <a:off x="9608220" y="2190790"/>
              <a:ext cx="635400" cy="233640"/>
            </p14:xfrm>
          </p:contentPart>
        </mc:Choice>
        <mc:Fallback>
          <p:pic>
            <p:nvPicPr>
              <p:cNvPr id="56" name="Ink 55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600660" y="2182150"/>
                <a:ext cx="64620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4" name="Ink 63"/>
              <p14:cNvContentPartPr/>
              <p14:nvPr/>
            </p14:nvContentPartPr>
            <p14:xfrm>
              <a:off x="9011700" y="2996830"/>
              <a:ext cx="378360" cy="189000"/>
            </p14:xfrm>
          </p:contentPart>
        </mc:Choice>
        <mc:Fallback>
          <p:pic>
            <p:nvPicPr>
              <p:cNvPr id="64" name="Ink 63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004140" y="2982070"/>
                <a:ext cx="40068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66" name="Ink 65"/>
              <p14:cNvContentPartPr/>
              <p14:nvPr/>
            </p14:nvContentPartPr>
            <p14:xfrm>
              <a:off x="8323380" y="3200230"/>
              <a:ext cx="1312920" cy="411120"/>
            </p14:xfrm>
          </p:contentPart>
        </mc:Choice>
        <mc:Fallback>
          <p:pic>
            <p:nvPicPr>
              <p:cNvPr id="66" name="Ink 65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314740" y="3190510"/>
                <a:ext cx="1334160" cy="43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78" name="Ink 77"/>
              <p14:cNvContentPartPr/>
              <p14:nvPr/>
            </p14:nvContentPartPr>
            <p14:xfrm>
              <a:off x="7770420" y="2233270"/>
              <a:ext cx="687960" cy="195840"/>
            </p14:xfrm>
          </p:contentPart>
        </mc:Choice>
        <mc:Fallback>
          <p:pic>
            <p:nvPicPr>
              <p:cNvPr id="78" name="Ink 77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766460" y="2229310"/>
                <a:ext cx="69624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79" name="Ink 78"/>
              <p14:cNvContentPartPr/>
              <p14:nvPr/>
            </p14:nvContentPartPr>
            <p14:xfrm>
              <a:off x="6693660" y="2465470"/>
              <a:ext cx="3360960" cy="768600"/>
            </p14:xfrm>
          </p:contentPart>
        </mc:Choice>
        <mc:Fallback>
          <p:pic>
            <p:nvPicPr>
              <p:cNvPr id="79" name="Ink 78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682860" y="2461150"/>
                <a:ext cx="3384000" cy="78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80" name="Ink 79"/>
              <p14:cNvContentPartPr/>
              <p14:nvPr/>
            </p14:nvContentPartPr>
            <p14:xfrm>
              <a:off x="6309900" y="2285830"/>
              <a:ext cx="4430880" cy="1307160"/>
            </p14:xfrm>
          </p:contentPart>
        </mc:Choice>
        <mc:Fallback>
          <p:pic>
            <p:nvPicPr>
              <p:cNvPr id="80" name="Ink 79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301980" y="2277190"/>
                <a:ext cx="4443480" cy="132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82" name="Ink 81"/>
              <p14:cNvContentPartPr/>
              <p14:nvPr/>
            </p14:nvContentPartPr>
            <p14:xfrm>
              <a:off x="2319300" y="3846070"/>
              <a:ext cx="1379520" cy="39960"/>
            </p14:xfrm>
          </p:contentPart>
        </mc:Choice>
        <mc:Fallback>
          <p:pic>
            <p:nvPicPr>
              <p:cNvPr id="82" name="Ink 81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316060" y="3841750"/>
                <a:ext cx="138816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85" name="Ink 84"/>
              <p14:cNvContentPartPr/>
              <p14:nvPr/>
            </p14:nvContentPartPr>
            <p14:xfrm>
              <a:off x="2588220" y="4711150"/>
              <a:ext cx="209520" cy="7560"/>
            </p14:xfrm>
          </p:contentPart>
        </mc:Choice>
        <mc:Fallback>
          <p:pic>
            <p:nvPicPr>
              <p:cNvPr id="85" name="Ink 84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584980" y="4707550"/>
                <a:ext cx="216000" cy="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86" name="Ink 85"/>
              <p14:cNvContentPartPr/>
              <p14:nvPr/>
            </p14:nvContentPartPr>
            <p14:xfrm>
              <a:off x="3405780" y="4712230"/>
              <a:ext cx="9360" cy="2160"/>
            </p14:xfrm>
          </p:contentPart>
        </mc:Choice>
        <mc:Fallback>
          <p:pic>
            <p:nvPicPr>
              <p:cNvPr id="86" name="Ink 85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402180" y="4707910"/>
                <a:ext cx="16920" cy="1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9885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https://www.mckinsey.com/~/media/McKinsey/Business%20Functions/McKinsey%20Digital/Our%20Insights/The%20next%20horizon%20for%20industrial%20manufacturing/SVG-Making-and-delivering-exhibit3.svg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Pub-Sub Scalability through Clustering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361440" y="2580640"/>
            <a:ext cx="1645920" cy="413173"/>
          </a:xfrm>
          <a:prstGeom prst="roundRect">
            <a:avLst/>
          </a:prstGeom>
          <a:solidFill>
            <a:srgbClr val="D26E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Publisher 1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361440" y="3261360"/>
            <a:ext cx="1645920" cy="413173"/>
          </a:xfrm>
          <a:prstGeom prst="roundRect">
            <a:avLst/>
          </a:prstGeom>
          <a:solidFill>
            <a:srgbClr val="D26E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Publisher 2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361440" y="3938694"/>
            <a:ext cx="1645920" cy="413173"/>
          </a:xfrm>
          <a:prstGeom prst="roundRect">
            <a:avLst/>
          </a:prstGeom>
          <a:solidFill>
            <a:srgbClr val="D26E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Publisher 3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361440" y="4616028"/>
            <a:ext cx="1645920" cy="413173"/>
          </a:xfrm>
          <a:prstGeom prst="roundRect">
            <a:avLst/>
          </a:prstGeom>
          <a:solidFill>
            <a:srgbClr val="D26E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Publisher 4</a:t>
            </a:r>
            <a:endParaRPr lang="en-US" dirty="0"/>
          </a:p>
        </p:txBody>
      </p:sp>
      <p:pic>
        <p:nvPicPr>
          <p:cNvPr id="11" name="Picture 10" descr="Cloud Server PNG Transparent Images | PNG All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672" y="2220173"/>
            <a:ext cx="2040252" cy="1328314"/>
          </a:xfrm>
          <a:prstGeom prst="rect">
            <a:avLst/>
          </a:prstGeom>
        </p:spPr>
      </p:pic>
      <p:pic>
        <p:nvPicPr>
          <p:cNvPr id="12" name="Picture 11" descr="Cloud Server PNG Transparent Images | PNG All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924" y="2220173"/>
            <a:ext cx="2040252" cy="1328314"/>
          </a:xfrm>
          <a:prstGeom prst="rect">
            <a:avLst/>
          </a:prstGeom>
        </p:spPr>
      </p:pic>
      <p:pic>
        <p:nvPicPr>
          <p:cNvPr id="13" name="Picture 12" descr="Cloud Server PNG Transparent Images | PNG All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324" y="2372573"/>
            <a:ext cx="2040252" cy="1328314"/>
          </a:xfrm>
          <a:prstGeom prst="rect">
            <a:avLst/>
          </a:prstGeom>
        </p:spPr>
      </p:pic>
      <p:pic>
        <p:nvPicPr>
          <p:cNvPr id="14" name="Picture 13" descr="Cloud Server PNG Transparent Images | PNG All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072" y="3700887"/>
            <a:ext cx="2040252" cy="1328314"/>
          </a:xfrm>
          <a:prstGeom prst="rect">
            <a:avLst/>
          </a:prstGeom>
        </p:spPr>
      </p:pic>
      <p:pic>
        <p:nvPicPr>
          <p:cNvPr id="15" name="Picture 14" descr="Cloud Server PNG Transparent Images | PNG All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324" y="3700887"/>
            <a:ext cx="2040252" cy="132831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525386" y="3424529"/>
            <a:ext cx="1754471" cy="40862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MQTT </a:t>
            </a:r>
            <a:r>
              <a:rPr lang="en-US" b="1" dirty="0" smtClean="0"/>
              <a:t>Broker</a:t>
            </a:r>
            <a:endParaRPr lang="en-US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9858587" y="2580640"/>
            <a:ext cx="1645920" cy="413173"/>
          </a:xfrm>
          <a:prstGeom prst="roundRect">
            <a:avLst/>
          </a:prstGeom>
          <a:solidFill>
            <a:srgbClr val="D26E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Subscriber 1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9858587" y="3261360"/>
            <a:ext cx="1645920" cy="413173"/>
          </a:xfrm>
          <a:prstGeom prst="roundRect">
            <a:avLst/>
          </a:prstGeom>
          <a:solidFill>
            <a:srgbClr val="D26E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Subscriber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9858587" y="3938694"/>
            <a:ext cx="1645920" cy="413173"/>
          </a:xfrm>
          <a:prstGeom prst="roundRect">
            <a:avLst/>
          </a:prstGeom>
          <a:solidFill>
            <a:srgbClr val="D26E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Subscriber 3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9858587" y="4616028"/>
            <a:ext cx="1645920" cy="413173"/>
          </a:xfrm>
          <a:prstGeom prst="roundRect">
            <a:avLst/>
          </a:prstGeom>
          <a:solidFill>
            <a:srgbClr val="D26E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Subscriber</a:t>
            </a:r>
            <a:r>
              <a:rPr lang="en-US" dirty="0" smtClean="0"/>
              <a:t> 4</a:t>
            </a:r>
            <a:endParaRPr lang="en-US" dirty="0"/>
          </a:p>
        </p:txBody>
      </p:sp>
      <p:cxnSp>
        <p:nvCxnSpPr>
          <p:cNvPr id="4" name="Straight Arrow Connector 3"/>
          <p:cNvCxnSpPr>
            <a:stCxn id="2" idx="3"/>
          </p:cNvCxnSpPr>
          <p:nvPr/>
        </p:nvCxnSpPr>
        <p:spPr>
          <a:xfrm>
            <a:off x="3007360" y="2787227"/>
            <a:ext cx="2518026" cy="649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3"/>
          </p:cNvCxnSpPr>
          <p:nvPr/>
        </p:nvCxnSpPr>
        <p:spPr>
          <a:xfrm flipV="1">
            <a:off x="3007360" y="3899192"/>
            <a:ext cx="2518026" cy="923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18827" y="5140960"/>
            <a:ext cx="1131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.</a:t>
            </a:r>
          </a:p>
          <a:p>
            <a:pPr algn="ctr"/>
            <a:r>
              <a:rPr lang="en-US" sz="2400" b="1" dirty="0" smtClean="0"/>
              <a:t>.</a:t>
            </a:r>
          </a:p>
          <a:p>
            <a:pPr algn="ctr"/>
            <a:r>
              <a:rPr lang="en-US" sz="2400" b="1" dirty="0"/>
              <a:t>.</a:t>
            </a:r>
          </a:p>
        </p:txBody>
      </p:sp>
      <p:cxnSp>
        <p:nvCxnSpPr>
          <p:cNvPr id="25" name="Straight Arrow Connector 24"/>
          <p:cNvCxnSpPr>
            <a:stCxn id="9" idx="3"/>
          </p:cNvCxnSpPr>
          <p:nvPr/>
        </p:nvCxnSpPr>
        <p:spPr>
          <a:xfrm flipV="1">
            <a:off x="3007360" y="3752798"/>
            <a:ext cx="2518026" cy="3924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3"/>
          </p:cNvCxnSpPr>
          <p:nvPr/>
        </p:nvCxnSpPr>
        <p:spPr>
          <a:xfrm>
            <a:off x="3007360" y="3467947"/>
            <a:ext cx="2518026" cy="1116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9" idx="1"/>
          </p:cNvCxnSpPr>
          <p:nvPr/>
        </p:nvCxnSpPr>
        <p:spPr>
          <a:xfrm flipH="1" flipV="1">
            <a:off x="7279857" y="3700888"/>
            <a:ext cx="2578730" cy="444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7" idx="1"/>
          </p:cNvCxnSpPr>
          <p:nvPr/>
        </p:nvCxnSpPr>
        <p:spPr>
          <a:xfrm flipH="1">
            <a:off x="7279857" y="2787227"/>
            <a:ext cx="2578730" cy="7155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0" idx="1"/>
          </p:cNvCxnSpPr>
          <p:nvPr/>
        </p:nvCxnSpPr>
        <p:spPr>
          <a:xfrm flipH="1" flipV="1">
            <a:off x="7279857" y="3826933"/>
            <a:ext cx="2578730" cy="995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8" idx="1"/>
          </p:cNvCxnSpPr>
          <p:nvPr/>
        </p:nvCxnSpPr>
        <p:spPr>
          <a:xfrm flipH="1">
            <a:off x="7279857" y="3467947"/>
            <a:ext cx="2578730" cy="111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1" name="Ink 20"/>
              <p14:cNvContentPartPr/>
              <p14:nvPr/>
            </p14:nvContentPartPr>
            <p14:xfrm>
              <a:off x="5702580" y="2391310"/>
              <a:ext cx="1313280" cy="243000"/>
            </p14:xfrm>
          </p:contentPart>
        </mc:Choice>
        <mc:Fallback>
          <p:pic>
            <p:nvPicPr>
              <p:cNvPr id="21" name="Ink 2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95380" y="2388430"/>
                <a:ext cx="133092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7" name="Ink 26"/>
              <p14:cNvContentPartPr/>
              <p14:nvPr/>
            </p14:nvContentPartPr>
            <p14:xfrm>
              <a:off x="5250420" y="2991430"/>
              <a:ext cx="149040" cy="870480"/>
            </p14:xfrm>
          </p:contentPart>
        </mc:Choice>
        <mc:Fallback>
          <p:pic>
            <p:nvPicPr>
              <p:cNvPr id="27" name="Ink 2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45020" y="2983870"/>
                <a:ext cx="158760" cy="89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2" name="Ink 31"/>
              <p14:cNvContentPartPr/>
              <p14:nvPr/>
            </p14:nvContentPartPr>
            <p14:xfrm>
              <a:off x="5490540" y="3861550"/>
              <a:ext cx="1778400" cy="117000"/>
            </p14:xfrm>
          </p:contentPart>
        </mc:Choice>
        <mc:Fallback>
          <p:pic>
            <p:nvPicPr>
              <p:cNvPr id="32" name="Ink 3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84060" y="3849310"/>
                <a:ext cx="179640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4" name="Ink 33"/>
              <p14:cNvContentPartPr/>
              <p14:nvPr/>
            </p14:nvContentPartPr>
            <p14:xfrm>
              <a:off x="7427700" y="2907910"/>
              <a:ext cx="187560" cy="915840"/>
            </p14:xfrm>
          </p:contentPart>
        </mc:Choice>
        <mc:Fallback>
          <p:pic>
            <p:nvPicPr>
              <p:cNvPr id="34" name="Ink 3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416540" y="2895310"/>
                <a:ext cx="203040" cy="93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3138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https://www.mckinsey.com/~/media/McKinsey/Business%20Functions/McKinsey%20Digital/Our%20Insights/The%20next%20horizon%20for%20industrial%20manufacturing/SVG-Making-and-delivering-exhibit3.svg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Pub-Sub Scalability through Topics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361440" y="2580640"/>
            <a:ext cx="1645920" cy="413173"/>
          </a:xfrm>
          <a:prstGeom prst="roundRect">
            <a:avLst/>
          </a:prstGeom>
          <a:solidFill>
            <a:srgbClr val="D26E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Publisher 1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361440" y="3261360"/>
            <a:ext cx="1645920" cy="413173"/>
          </a:xfrm>
          <a:prstGeom prst="roundRect">
            <a:avLst/>
          </a:prstGeom>
          <a:solidFill>
            <a:srgbClr val="D26E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Publisher 2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361440" y="3938694"/>
            <a:ext cx="1645920" cy="413173"/>
          </a:xfrm>
          <a:prstGeom prst="roundRect">
            <a:avLst/>
          </a:prstGeom>
          <a:solidFill>
            <a:srgbClr val="D26E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Publisher 3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361440" y="4616028"/>
            <a:ext cx="1645920" cy="413173"/>
          </a:xfrm>
          <a:prstGeom prst="roundRect">
            <a:avLst/>
          </a:prstGeom>
          <a:solidFill>
            <a:srgbClr val="D26E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Publisher 4</a:t>
            </a:r>
            <a:endParaRPr lang="en-US" dirty="0"/>
          </a:p>
        </p:txBody>
      </p:sp>
      <p:pic>
        <p:nvPicPr>
          <p:cNvPr id="11" name="Picture 10" descr="Cloud Server PNG Transparent Images | PNG All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672" y="2220173"/>
            <a:ext cx="2040252" cy="1328314"/>
          </a:xfrm>
          <a:prstGeom prst="rect">
            <a:avLst/>
          </a:prstGeom>
        </p:spPr>
      </p:pic>
      <p:pic>
        <p:nvPicPr>
          <p:cNvPr id="12" name="Picture 11" descr="Cloud Server PNG Transparent Images | PNG All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924" y="2220173"/>
            <a:ext cx="2040252" cy="1328314"/>
          </a:xfrm>
          <a:prstGeom prst="rect">
            <a:avLst/>
          </a:prstGeom>
        </p:spPr>
      </p:pic>
      <p:pic>
        <p:nvPicPr>
          <p:cNvPr id="13" name="Picture 12" descr="Cloud Server PNG Transparent Images | PNG All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324" y="2372573"/>
            <a:ext cx="2040252" cy="1328314"/>
          </a:xfrm>
          <a:prstGeom prst="rect">
            <a:avLst/>
          </a:prstGeom>
        </p:spPr>
      </p:pic>
      <p:pic>
        <p:nvPicPr>
          <p:cNvPr id="14" name="Picture 13" descr="Cloud Server PNG Transparent Images | PNG All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072" y="3700887"/>
            <a:ext cx="2040252" cy="1328314"/>
          </a:xfrm>
          <a:prstGeom prst="rect">
            <a:avLst/>
          </a:prstGeom>
        </p:spPr>
      </p:pic>
      <p:pic>
        <p:nvPicPr>
          <p:cNvPr id="15" name="Picture 14" descr="Cloud Server PNG Transparent Images | PNG All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324" y="3700887"/>
            <a:ext cx="2040252" cy="132831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560704" y="2366777"/>
            <a:ext cx="1754471" cy="40862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MQTT </a:t>
            </a:r>
            <a:r>
              <a:rPr lang="en-US" b="1" dirty="0" smtClean="0"/>
              <a:t>Broker</a:t>
            </a:r>
            <a:endParaRPr lang="en-US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9858587" y="2580640"/>
            <a:ext cx="1645920" cy="413173"/>
          </a:xfrm>
          <a:prstGeom prst="roundRect">
            <a:avLst/>
          </a:prstGeom>
          <a:solidFill>
            <a:srgbClr val="D26E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Subscriber 1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9858587" y="3261360"/>
            <a:ext cx="1645920" cy="413173"/>
          </a:xfrm>
          <a:prstGeom prst="roundRect">
            <a:avLst/>
          </a:prstGeom>
          <a:solidFill>
            <a:srgbClr val="D26E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Subscriber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9858587" y="3938694"/>
            <a:ext cx="1645920" cy="413173"/>
          </a:xfrm>
          <a:prstGeom prst="roundRect">
            <a:avLst/>
          </a:prstGeom>
          <a:solidFill>
            <a:srgbClr val="D26E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Subscriber 3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9858587" y="4616028"/>
            <a:ext cx="1645920" cy="413173"/>
          </a:xfrm>
          <a:prstGeom prst="roundRect">
            <a:avLst/>
          </a:prstGeom>
          <a:solidFill>
            <a:srgbClr val="D26E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Subscriber</a:t>
            </a:r>
            <a:r>
              <a:rPr lang="en-US" dirty="0" smtClean="0"/>
              <a:t> 4</a:t>
            </a:r>
            <a:endParaRPr lang="en-US" dirty="0"/>
          </a:p>
        </p:txBody>
      </p:sp>
      <p:cxnSp>
        <p:nvCxnSpPr>
          <p:cNvPr id="4" name="Straight Arrow Connector 3"/>
          <p:cNvCxnSpPr>
            <a:stCxn id="2" idx="3"/>
            <a:endCxn id="48" idx="1"/>
          </p:cNvCxnSpPr>
          <p:nvPr/>
        </p:nvCxnSpPr>
        <p:spPr>
          <a:xfrm>
            <a:off x="3007360" y="2787227"/>
            <a:ext cx="2878669" cy="4278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3"/>
          </p:cNvCxnSpPr>
          <p:nvPr/>
        </p:nvCxnSpPr>
        <p:spPr>
          <a:xfrm flipV="1">
            <a:off x="3007360" y="4616028"/>
            <a:ext cx="2878669" cy="206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18827" y="5140960"/>
            <a:ext cx="1131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.</a:t>
            </a:r>
          </a:p>
          <a:p>
            <a:pPr algn="ctr"/>
            <a:r>
              <a:rPr lang="en-US" sz="2400" b="1" dirty="0" smtClean="0"/>
              <a:t>.</a:t>
            </a:r>
          </a:p>
          <a:p>
            <a:pPr algn="ctr"/>
            <a:r>
              <a:rPr lang="en-US" sz="2400" b="1" dirty="0"/>
              <a:t>.</a:t>
            </a:r>
          </a:p>
        </p:txBody>
      </p:sp>
      <p:cxnSp>
        <p:nvCxnSpPr>
          <p:cNvPr id="25" name="Straight Arrow Connector 24"/>
          <p:cNvCxnSpPr>
            <a:stCxn id="9" idx="3"/>
            <a:endCxn id="49" idx="1"/>
          </p:cNvCxnSpPr>
          <p:nvPr/>
        </p:nvCxnSpPr>
        <p:spPr>
          <a:xfrm flipV="1">
            <a:off x="3007360" y="3899192"/>
            <a:ext cx="2904486" cy="2460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3"/>
            <a:endCxn id="49" idx="1"/>
          </p:cNvCxnSpPr>
          <p:nvPr/>
        </p:nvCxnSpPr>
        <p:spPr>
          <a:xfrm>
            <a:off x="3007360" y="3467947"/>
            <a:ext cx="2904486" cy="4312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7" idx="1"/>
          </p:cNvCxnSpPr>
          <p:nvPr/>
        </p:nvCxnSpPr>
        <p:spPr>
          <a:xfrm flipH="1">
            <a:off x="6972176" y="2787227"/>
            <a:ext cx="2886411" cy="2988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9" idx="3"/>
          </p:cNvCxnSpPr>
          <p:nvPr/>
        </p:nvCxnSpPr>
        <p:spPr>
          <a:xfrm flipH="1" flipV="1">
            <a:off x="7000003" y="3899192"/>
            <a:ext cx="2858585" cy="9234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560704" y="2787226"/>
            <a:ext cx="1754471" cy="2394375"/>
          </a:xfrm>
          <a:prstGeom prst="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5886029" y="3036730"/>
            <a:ext cx="1088157" cy="3567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TOPIC 1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5911846" y="3720837"/>
            <a:ext cx="1088157" cy="3567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TOPIC 2</a:t>
            </a:r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5905180" y="4437673"/>
            <a:ext cx="1088157" cy="3567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TOPIC 3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18" idx="1"/>
            <a:endCxn id="48" idx="3"/>
          </p:cNvCxnSpPr>
          <p:nvPr/>
        </p:nvCxnSpPr>
        <p:spPr>
          <a:xfrm flipH="1" flipV="1">
            <a:off x="6974186" y="3215085"/>
            <a:ext cx="2884401" cy="252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0" idx="1"/>
            <a:endCxn id="50" idx="3"/>
          </p:cNvCxnSpPr>
          <p:nvPr/>
        </p:nvCxnSpPr>
        <p:spPr>
          <a:xfrm flipH="1" flipV="1">
            <a:off x="6993337" y="4616028"/>
            <a:ext cx="2865250" cy="206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0" idx="1"/>
          </p:cNvCxnSpPr>
          <p:nvPr/>
        </p:nvCxnSpPr>
        <p:spPr>
          <a:xfrm flipH="1" flipV="1">
            <a:off x="6980852" y="3393440"/>
            <a:ext cx="2877735" cy="1429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8" name="Ink 27"/>
              <p14:cNvContentPartPr/>
              <p14:nvPr/>
            </p14:nvContentPartPr>
            <p14:xfrm>
              <a:off x="10040580" y="5276350"/>
              <a:ext cx="1621800" cy="473040"/>
            </p14:xfrm>
          </p:contentPart>
        </mc:Choice>
        <mc:Fallback>
          <p:pic>
            <p:nvPicPr>
              <p:cNvPr id="28" name="Ink 2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37340" y="5269150"/>
                <a:ext cx="1637640" cy="48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169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3904</TotalTime>
  <Words>182</Words>
  <Application>Microsoft Office PowerPoint</Application>
  <PresentationFormat>Widescreen</PresentationFormat>
  <Paragraphs>63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Gill Sans</vt:lpstr>
      <vt:lpstr>Lato Light</vt:lpstr>
      <vt:lpstr>Lato Regular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North Carolina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Binil Starly</dc:creator>
  <cp:lastModifiedBy>Binil Starly</cp:lastModifiedBy>
  <cp:revision>64</cp:revision>
  <dcterms:created xsi:type="dcterms:W3CDTF">2020-12-28T16:41:43Z</dcterms:created>
  <dcterms:modified xsi:type="dcterms:W3CDTF">2021-01-18T17:38:11Z</dcterms:modified>
</cp:coreProperties>
</file>