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https://www.linkedin.com/learning/designing-highly-scalable-and-highly-available-sql-databases/business-requirements-for-database-scalability?contextUrn=urn%3Ali%3AlearningCollection%3A6735668142053343232&amp;resume=false&amp;u=53565897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39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3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growth</a:t>
            </a:r>
            <a:r>
              <a:rPr lang="en-US" baseline="0" dirty="0" smtClean="0"/>
              <a:t> influences data architecture, data model and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Scalable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Databases for IIoT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Requirements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Relationships model business and organizations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Critical to maintaining data integrity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Critical to ease of storing and retrieving data for 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6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Key Questions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What Data, Its Structure and Organization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How much data?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Current Volume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Rate of Ingestion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Rate of Growth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How is it accessed?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Transactions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Monitoring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Compliance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Decision-Making for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1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Data Model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Entities (rather  - what are the Schemas and Tables)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Find and Model how Entities Relate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Identify Attributes for each Entity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Understand and Predict how data changes over time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Where did it originate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How much of the data is associated external to the organization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How much of it goes outside of the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4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Data Quantity and Rate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How much exists today? Digitized, paper?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What domain events lead to new data , types and relationships?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What is the expected rate of growth in data generation?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How much of it needs to be stored?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How often are they accessed?</a:t>
            </a:r>
          </a:p>
        </p:txBody>
      </p:sp>
    </p:spTree>
    <p:extLst>
      <p:ext uri="{BB962C8B-B14F-4D97-AF65-F5344CB8AC3E}">
        <p14:creationId xmlns:p14="http://schemas.microsoft.com/office/powerpoint/2010/main" val="102759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Data Growth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Data generation rate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Number of user, sensors, assets, customers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New data sources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Data Lifecycle management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What data is stored ? How permanent does it need to be?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Is it stored </a:t>
            </a:r>
            <a:r>
              <a:rPr lang="en-US" dirty="0" err="1" smtClean="0"/>
              <a:t>on-premise</a:t>
            </a:r>
            <a:r>
              <a:rPr lang="en-US" dirty="0" smtClean="0"/>
              <a:t> or stored on the cloud?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Is historical data to be readily available or on ‘cold’ storage</a:t>
            </a:r>
          </a:p>
        </p:txBody>
      </p:sp>
    </p:spTree>
    <p:extLst>
      <p:ext uri="{BB962C8B-B14F-4D97-AF65-F5344CB8AC3E}">
        <p14:creationId xmlns:p14="http://schemas.microsoft.com/office/powerpoint/2010/main" val="310413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Increased Use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How much exists today? Digitized, paper?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What domain events lead to new data , types and relationships?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What is the expected rate of growth in data generation?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How much of it needs to be stored?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How often are they accessed?</a:t>
            </a:r>
          </a:p>
        </p:txBody>
      </p:sp>
    </p:spTree>
    <p:extLst>
      <p:ext uri="{BB962C8B-B14F-4D97-AF65-F5344CB8AC3E}">
        <p14:creationId xmlns:p14="http://schemas.microsoft.com/office/powerpoint/2010/main" val="325434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Data Lifecycle Management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Varying data access patterns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Older data is less likely to be accessed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Tiered data storage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When do you move the data to the older data stores</a:t>
            </a:r>
          </a:p>
        </p:txBody>
      </p:sp>
    </p:spTree>
    <p:extLst>
      <p:ext uri="{BB962C8B-B14F-4D97-AF65-F5344CB8AC3E}">
        <p14:creationId xmlns:p14="http://schemas.microsoft.com/office/powerpoint/2010/main" val="330494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346</Words>
  <Application>Microsoft Office PowerPoint</Application>
  <PresentationFormat>Widescreen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71</cp:revision>
  <dcterms:created xsi:type="dcterms:W3CDTF">2020-12-28T16:41:43Z</dcterms:created>
  <dcterms:modified xsi:type="dcterms:W3CDTF">2021-01-25T16:15:02Z</dcterms:modified>
</cp:coreProperties>
</file>