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90" r:id="rId3"/>
    <p:sldId id="291" r:id="rId4"/>
    <p:sldId id="297" r:id="rId5"/>
    <p:sldId id="299" r:id="rId6"/>
    <p:sldId id="300" r:id="rId7"/>
    <p:sldId id="301" r:id="rId8"/>
    <p:sldId id="298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26T15:14:06.0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8552 11225 31 0,'0'0'95'0,"0"0"-5"0,0 0-1 0,0 0 4 15,-8 0-7-15,8 0-11 0,0 0-1 0,0 0-12 16,0 0 11-16,0 0 7 0,0 0-21 0,0 0-4 15,0 0-7-15,0 0-1 0,0 0 1 0,0 0 8 16,0 0-1-16,0 0-1 0,0 0 3 0,0 0-9 16,0 0 9-16,0 0 14 0,0 0 4 0,0 0-9 15,0 0 4-15,0 0-6 0,0 0 2 0,0 0 4 16,0 0 2-16,0 0 0 0,0 0-10 0,0 0-4 16,0 0-7-16,0 0 3 0,0 0 4 0,0 0-3 15,0 0-10-15,0 0-6 0,0 0-8 0,0 0 0 16,0 0 4-16,0 0 2 0,0 0 5 0,0 0-6 15,0 0 0-15,0 0 2 0,0 0 4 0,0 0 7 0,0 0 2 16,22 4-6-16,-22-4-3 0,0 0 2 0,9-5-3 16,-9 5 8-16,14 1 3 0,-14-1-3 0,9 0-8 15,-9 0-6-15,14-3 0 0,-6 3 4 0,-8 0 6 16,19 1 2-16,-7-4-5 0,-1 1-17 0,1-2 2 16,-6 3-5-16,7 0 6 0,-1 1-5 0,2 0 5 15,-3-2-6-15,1-1-3 0,1 0-15 0,-3 3 12 16,6-1 3-16,-1-1 3 0,4 2-7 0,-7-3-7 15,7 0-3-15,-7 3 4 0,7-1 4 0,-1 1 3 16,1 0-8-16,1-4-2 0,-1 2-4 0,-4 0-4 16,5 1 9-16,-5 1 16 0,7 0-13 0,-5-2-7 0,-3-1-1 15,-1 2-3-15,1 0-1 0,-1 0 10 16,1 1-8-16,5-1 6 0,-7 0-3 0,-2-1 0 16,3 1 5-16,-3 1-3 0,3 1 9 0,-1-3-8 15,-2 2-6-15,-1-1 1 0,-9 1-2 0,14-1 13 16,-6 2-6-16,1-1 2 0,-9 0-1 0,10-2-4 15,-10 2-6-15,8-1 11 0,-8 1-2 0,15-2 4 0,-15 2-6 16,0 0-2-16,8-3-5 0,-8 3 5 0,0 0 1 16,0 0 3-16,0 0-22 0,0 0-8 0,8-2-12 15,-8 2-18-15,0 0-27 0,0 0-39 0,0 0-74 16,0 0-85-16,0 0-257 0,0 0-580 0,-16-9 257 16</inkml:trace>
  <inkml:trace contextRef="#ctx0" brushRef="#br0" timeOffset="1591.3861">8620 11105 123 0,'4'-5'127'0,"-4"5"5"15,0 0 4-15,0 0-15 0,0 0-8 0,5-4-11 16,-5 4-17-16,0 0 10 0,0 0 1 0,0 0-5 15,6-4-8-15,-6 4-4 0,0 0-4 0,0 0-1 0,0 0 4 16,0 0 4-16,0 0-8 0,0 0-3 0,0 0-7 16,0 0-8-16,0 0 3 0,0 0 3 15,0 0-4-15,0 0-5 0,0 0-10 0,0 0-6 16,0 0-3-16,0 0-3 0,0 0 14 0,0 0-1 0,0 0-4 16,0 0-12-16,-15 25 2 0,11-17 0 0,-4 3 8 15,2 4-6-15,-3-5-3 0,1-1-9 0,-2 1 0 16,6 0-1-16,-5 5 4 0,-1-1 1 0,6-3-1 15,-4-1-9-15,3-1-3 0,-7-2-3 0,6 2 12 16,2-1-3-16,0-2-3 0,-1-1-5 0,5-5-7 16,-6 7 1-16,6-7 0 0,-4 6 8 0,4-6 0 15,-4 5-7-15,4-5-1 0,0 0-7 0,0 0 7 16,-4 5 6-16,4-5-1 0,0 0-2 0,0 0-4 16,0 0-4-16,0 0 5 0,0 0 5 0,0 0 3 15,0 0 0-15,0 0-8 0,0 0-3 0,0 0 0 16,0 0 1-16,0 0 13 0,0 0 0 0,0 0 1 15,14 2-8-15,-14-2 1 0,13 0-3 0,-13 0 7 16,10 0 0-16,-2 0-1 0,5 0-4 0,-13 0-6 0,14 0-3 16,-6 0 8-16,1 1 2 0,5 1 4 15,-1 0-11-15,-7-4-1 0,6 2-1 0,-3 0 5 0,1 3 2 16,2-1 2-16,-1-1-9 0,1-2-3 16,-6 1-2-16,-6 0 2 0,13 1 1 0,-13-1 7 0,8 1-2 15,-8-1-4-15,0 0-2 0,10-1 3 0,-10 1 3 16,0 0 5-16,0 0 1 0,13 1-4 0,-13-1 5 15,0 0-3-15,0 0-2 0,0 0 9 0,0-8-1 16,0 8-3-16,0 0-8 0,0-13-5 0,0 13-1 16,-5-11 6-16,5 11 4 0,-4-13-6 0,0 4-2 15,0-1 0-15,2 2-3 0,-2-1 11 0,0 1-5 16,0 3 7-16,-1-2-8 0,1 1 4 0,0 0-6 16,2-2 6-16,2 8 6 0,-4-8-1 0,4 8-5 15,-4-8-3-15,4 8 0 0,-4-10 3 0,4 10 6 16,0 0 3-16,0-4-4 0,0 4-1 0,0 0-5 15,-4-7-4-15,4 7 8 0,0 0 2 0,0 0-2 0,0 0-6 16,0 0 1-16,0 0-3 0,-5-7 3 16,5 7 7-16,0 0-5 0,0 0 6 0,0 0-7 15,0 0 7-15,0 0-11 0,0 0 9 0,0 0 2 0,0 0-5 16,0 0-2-16,0-12-5 0,0 12 1 0,0 0 4 16,-2-6 4-16,2 6 1 0,0 0-7 0,0 0-3 15,0-11-5-15,0 11 6 0,-4-6 9 0,4 6-2 16,0 0-5-16,0 0 0 0,0-8-8 0,0 8 2 15,0 0 7-15,-8-5 4 0,8 5-2 0,0 0-5 16,0 0-5-16,0 0 10 0,-4-5-8 0,4 5 8 16,0 0-5-16,0 0-5 0,0 0-2 0,0 0 1 15,0 0 1-15,0 0 6 0,0 0 2 0,0 0-6 16,0 0-4-16,0 0 0 0,0 0-1 0,0 0 11 16,-8 17 0-16,8-17 5 0,4 11-11 0,-4-11-3 15,0 10 1-15,-4-5 4 0,4-5 6 0,4 14 2 16,-8-7-10-16,4-7 2 0,-2 8-3 0,2-8 4 15,0 14 4-15,0-8 2 0,0-6-2 0,2 8-5 0,-2-8-3 16,-2 7 4-16,2-7 2 0,0 0 5 16,0 10-4-16,0-10-6 0,0 0-5 0,0 0-3 15,-5 6 4-15,5-6 6 0,0 0-1 0,0 0-6 16,0 0-1-16,0 0 2 0,0 0 4 0,0 0 7 0,0 0 2 16,0 0-2-16,0 0-8 0,0 0-8 0,0 0 2 15,0 0 6-15,0 0 2 0,0 0 3 0,0 0-9 16,0 0-2-16,0 0 1 0,0 0 3 0,0 0 12 15,0 0 0-15,0 0-11 0,0 0 5 0,0 0-9 16,0 0 4-16,0 0 9 0,0 0-1 0,0 0-8 16,0 0 1-16,0 0-5 0,0 0 0 15,0 0 8-15,0 0 5 0,-12-4-4 0,12 4-4 16,-8 6-3-16,6-2-1 0,2-4 1 0,-9 8 4 16,5-2-4-16,4-6-3 0,-4 6-5 0,-2-2-3 0,6-4-1 15,-4 7 11-15,4-7-3 0,0 6-6 0,0-6-15 16,0 0-8-16,-4 6 0 0,4-6-1 0,-5 6-4 15,5-6-20-15,0 0-13 0,0 0-7 0,0 0-1 0,-4 6-9 16,4-6-3-16,0 0-23 0,0 0-19 0,0 0-40 16,0 0-97-16,0 0-300 0,0 0 133 15</inkml:trace>
  <inkml:trace contextRef="#ctx0" brushRef="#br0" timeOffset="5648.0639">10623 10847 70 0,'0'0'95'0,"0"0"-7"0,0 0-4 0,0 0-8 0,0 0-11 15,0 0-3-15,0 0 9 0,0 0-9 16,0 0 5-16,0 0-4 0,2-6-4 0,-2 6 5 16,0 0 12-16,0 0-15 0,0 0 1 0,0 0 2 0,0 0-9 15,0 0 1-15,0 0 15 0,0 0-9 0,0 0-7 16,0 0-6-16,0 0 3 0,0 0-2 0,0 0 7 15,0 0-2-15,0 0-4 0,0 0-7 0,0 0-5 16,0 0 1-16,0 0-3 0,0 0 2 0,0 0-6 16,0 0-6-16,0 0-6 0,0 0-7 0,0 0 12 15,0 0-6-15,0 0-3 0,0 0-4 0,0 0-15 16,0 0 3-16,0 0 2 0,0 0 9 0,0 0-2 16,0 0-7-16,0 0-4 0,0 0-1 0,0 0 6 15,9 21 9-15,-9-14-2 0,4 0 0 0,0-3-3 0,-4 4-2 16,4 1-4-16,-4 0 21 0,4 3-8 15,-2 0-7-15,2-1 1 0,-4-1-4 0,0-1 2 16,4 6 6-16,-4-3 4 0,5 0-1 0,-1-1-2 16,-4-1-8-16,4-1-3 0,-4 1 8 0,0 0 5 0,4 1-1 15,-2-2-5-15,2 1 1 0,-4-3-5 16,4-1-3-16,-4 1 2 0,0-7 11 0,0 15-5 16,4-7-1-16,-4-4-5 0,5 2-7 0,-5-6 4 0,0 0 1 15,0 10 8-15,0-10-2 0,0 10-5 0,0-10-3 16,0 0-4-16,0 5 6 0,0-5 0 0,0 0 5 15,0 0 1-15,4 8-7 0,-4-8-5 0,0 0-1 16,0 0 4-16,0 0 7 0,0 0 1 0,0 0-2 16,0 7-6-16,0-7-5 0,0 0 2 0,0 0 1 15,0 0 10-15,0 0-7 0,0 0-6 0,0 0-14 16,0 0-16-16,0 0-10 0,0 0-9 0,0 0-11 16,0 0-25-16,0 0-19 0,0 0-51 0,0 0-172 15,0 0-359-15,0 0 160 0</inkml:trace>
  <inkml:trace contextRef="#ctx0" brushRef="#br0" timeOffset="6627.069">10646 10876 25 0,'0'0'143'0,"-4"-9"-16"0,4 9-1 16,0 0 4-16,0 0-6 0,0 0-12 0,0 0-5 0,0 0-6 16,0 0-10-16,-4-7-6 0,4 7 5 15,0 0-2-15,0 0-4 0,0 0-5 0,0 0-6 16,0-8-1-16,0 8 2 0,0 0 0 0,-4-8 1 0,4 8-8 15,0 0-4-15,0 0-9 0,0-9-6 0,0 9 2 16,-5-7 5-16,5 7 0 0,0 0-4 0,0 0-7 16,0-12-4-16,0 12-8 0,0 0 4 0,0-9 0 15,0 9-8-15,0 0 2 0,0 0-5 0,5-8 2 16,-5 8-13-16,0-8 0 0,0 8 5 0,0 0-2 16,4-6-2-16,0 2-3 0,-4 4-5 0,12-8-4 15,-10 4 3-15,2 2 7 0,5-1-6 0,1 1-3 16,-2 1-2-16,5-3 3 0,-7 0-9 0,2 1 3 15,1 2 10-15,-9 1-4 0,18-2-2 0,-5 2-7 16,-3 0-1-16,-2 0-1 0,-8 0 4 0,15 2 8 16,-7 0-3-16,0 2-1 0,2-1-7 0,3 1-1 15,-9-2 4-15,2 2-1 0,2 2 7 0,1 0-1 16,5 2 2-16,-6 3-2 0,5-3-8 0,-7-1 0 16,-2-2 4-16,9 8 12 0,-7-4-6 0,2 3-1 15,0-3-5-15,-4 0-2 0,3 0 1 0,-3 1 2 16,0 0 9-16,4 1 0 0,-4-2-4 0,-2 0-5 15,3-1 0-15,-1-1-1 0,-4 2 5 0,4-1 4 16,0-2-3-16,-4-6-3 0,4 9 2 0,-4-9-7 0,0 8 8 16,0-8-1-16,2 6 9 0,-2-6 8 0,0 0-4 15,2 6 2-15,-2-6 10 0,0 0 4 0,0 0 13 16,0 0 10-16,0 0 0 0,0 0 3 0,0 0 0 16,0 0-11-16,0 0-5 0,0 0-1 0,0 0-3 15,0 0-10-15,0 0-15 0,-8-24-5 0,8 16-1 16,-4-2-8-16,0 2 7 0,4 0-1 0,0 8-5 15,-4-19-7-15,4 7-2 0,-5 0-3 0,5 2 2 16,0 0 9-16,0 0 1 0,0 0 5 0,0 4-12 16,0-6-4-16,0 0 2 0,0 4-1 0,0-2 9 15,5 2 1-15,-5 8-5 0,4-12-6 0,0 6-2 16,0-3-6-16,-4 4 0 0,6-1 5 0,-2 1-1 16,5 2-2-16,-1-1-4 0,-2-1-5 0,-2 0 2 15,4 2-2-15,1 2 12 0,1-5-7 0,2 3-3 16,-3-2 0-16,-3 3 0 0,2 1 1 0,-8 1 7 0,19 1 1 15,-11 0 0-15,4 1-4 0,-5 2-2 16,1-3-3-16,-4 2 6 0,6 3 11 0,-1 1 2 16,-1 1-3-16,2 2-7 0,-6-1 0 0,5 0 3 0,-5-1 2 15,2 4 9-15,2 3 0 0,1-1-1 0,-3 0-4 16,-4-2-5-16,0-2 1 0,2 1 9 0,0 4 3 16,0 2-2-16,0-2-2 0,-4-4-2 0,0 0-5 15,0 0 2-15,0 1 5 0,0-1 0 0,5 2 4 16,-3-1-1-16,-2-4 3 0,0 1-12 0,0-9 6 15,-2 17-1-15,2-10 6 0,0 0 0 16,0-7-7-16,2 10 3 0,-2-10-4 0,0 0 1 0,-7 9 4 16,7-9-1-16,0 0-14 0,5 10-14 0,-5-10-15 15,0 0-10-15,0 0-3 0,0 0-3 0,0 0-29 16,0 0-53-16,0 0-58 0,0 0-165 0,0 0-394 16,0 0 175-16</inkml:trace>
  <inkml:trace contextRef="#ctx0" brushRef="#br0" timeOffset="7253.3644">11380 10901 140 0,'0'0'142'0,"0"0"-22"0,0 0-2 16,-19 6-17-16,19-6-11 0,0 0 4 0,0 0-1 0,0 0-6 16,-4 6-1-16,4-6-11 0,-2 7-13 15,2-7 4-15,-4 8 3 0,4-8 7 0,-4 9-6 16,4-9-2-16,0 13-1 0,0-13-5 0,0 11 3 15,0-3 5-15,0-1-2 0,0 3-4 0,0 0-4 0,4-2-10 16,-2-2-5-16,0 2-2 0,0 1 1 0,-2 0 2 16,4-1-4-16,5 1-5 0,-5-4-9 0,0 0-2 15,-2 0 1-15,0 1 1 0,4-1 1 0,-2-1 0 16,0 0-9-16,5 0-2 0,-9-4-3 0,6 2 2 16,-6-2 8-16,12 3-4 0,-3-1 0 0,-3-2-8 15,-6 0-4-15,12-4 0 0,-12 4 3 0,10-3 5 16,-5 0 0-16,-5 3-4 0,12-6-5 0,-6 0-3 15,-2 2 3-15,0-1 5 0,-4 5 8 0,5-9-3 16,-1 5-5-16,2-4-2 0,-4 1-4 0,0-3 3 16,-2 3 0-16,0 7 0 0,0-13 5 0,2 6-3 15,0-3 0-15,-4 1-5 0,0 0 5 0,0 2 7 16,0-1 4-16,2 8 0 0,-2-12-3 0,-2 4-1 16,0 2-2-16,4-1-3 0,-5 3 5 0,5 4 2 0,-8-10-5 15,2 6-8-15,6-1-2 0,-8-2 1 16,4 3-1-16,-5 1 3 0,3 0 1 0,6 3 1 15,-8-4-11-15,8 4-2 0,-13-4 0 0,7 2-4 16,6 2 1-16,-14-1-4 0,14 1-10 0,-13 1-9 0,13-1-16 16,-12 1-7-16,6 0-1 0,6-1-7 0,-13 4-14 15,13-4-20-15,-4 4-18 0,4-4-27 0,-6 1-13 16,6-1-28-16,-8 3-14 0,8-3-131 16,0 0-350-16,0 0 156 0</inkml:trace>
  <inkml:trace contextRef="#ctx0" brushRef="#br0" timeOffset="7895.3672">11580 10885 107 0,'0'0'121'15,"0"0"-7"-15,0 0-12 0,0 0 0 0,4 8 9 16,-4-8-5-16,7 7-11 0,-7-2-8 0,0-5-7 0,8 5 0 16,-8-5 6-16,0 7 3 0,4-1 0 15,-4 2-11-15,8-1-2 0,-3-1-12 0,-3 1 0 16,-2-7 2-16,0 13-1 0,4-4 1 0,0 1-5 15,0-1-15-15,0-2-12 0,-4-2 4 0,2 2 5 0,-2-7 5 16,2 15-9-16,2-9 0 0,-4 0-8 0,0-6-9 16,2 9 0-16,-2-9 5 0,0 9 3 15,0-9 0-15,5 9-2 0,-5-9 2 0,0 0 3 0,0 0 9 16,0 0 11-16,0 5 7 0,0-5 10 0,0 0-2 16,0 0-6-16,0 0-11 0,0 0-6 0,0 0-2 15,0 0 4-15,0 0-5 0,0 0-14 0,-11-23 0 16,9 14-11-16,-4-2-3 0,2 3 1 0,0-1 1 15,4 2 1-15,-4-3-8 0,4 0-2 0,0-1-8 16,-2-5-6-16,2 6 5 0,0 1-4 0,0 9-3 16,2-14-9-16,2 4-2 0,-4 1-1 0,4-1-1 15,0 4 7-15,0 0-1 0,4 2-3 0,-1 0-4 16,1-1-8-16,2-3 2 0,-6 5-1 0,5 0 10 16,-1 1 5-16,2 1-7 0,-2 0-1 0,1 0-7 15,1 1-1-15,-10 0 4 0,19 1 12 0,-15 1 3 16,8 3-2-16,-1-1-5 0,-7 2-2 0,0 0 6 15,4 0 7-15,0 2 7 0,-1 0-4 0,1 3-2 16,-2-5-5-16,0 4 2 0,-4-2 4 0,2 3 10 0,1 0-4 16,3 0-1-16,-4-1-1 0,-2-2-4 15,0-3-1-15,-2 1 1 0,2 3 5 0,2 0-8 16,0 0-23-16,1-2-25 0,-5-2-28 0,0-5-23 16,4 7-10-16,-4-7-11 0,4 8-39 0,0-2-145 0,-4-6-339 15,6 1 150-15</inkml:trace>
  <inkml:trace contextRef="#ctx0" brushRef="#br0" timeOffset="8525.5831">12097 10894 115 0,'0'0'175'0,"0"0"-13"15,0-11-10-15,0 11 1 0,-4-6-8 0,4 6-14 16,0 0-8-16,-4-10-9 0,4 10-12 0,-4-8-5 16,0 3 4-16,4 5-1 0,-7-4-9 0,7 4-7 15,-8-4-6-15,8 4-11 0,-4-5-6 0,4 5-1 16,-12-1-1-16,12 1-8 0,-11 4-5 0,5-1-6 16,-2 0-6-16,-5 1 1 0,7 1 4 0,0 1 2 15,-4 1-4-15,1 1-8 0,5-1-4 0,-6 1-7 16,2 0 2-16,4-1 2 0,-1 1 0 0,5-1-5 15,-4-1-8-15,4-6-3 0,-2 11 0 0,-2-6 1 16,4-5 8-16,0 10-3 0,0-10-2 0,4 9-5 16,-4-9 1-16,6 3-3 0,-6-3 4 0,0 0 1 15,9 4 8-15,-9-4-5 0,8-1-5 0,-8 1-6 0,14-5 3 16,-9 2 1-16,-5 3 6 0,14-5 1 16,-8 3-1-16,-6 2 0 0,11-3-7 0,-11-1 1 15,0 4 3-15,0 0 4 0,12-1-3 0,-12 1-7 0,0 0-2 16,6-1-3-16,-6 1 6 0,0 0 2 0,8 8 10 15,-1 1 1-15,-1 0-6 0,-2 2-3 16,2 4-1-16,-2 4 3 0,0 5 4 0,1 2 3 16,5 1-1-16,-6-1-7 0,0 0-4 0,0 3 0 0,-2 1 4 15,0 0 0-15,0 5-1 0,3-2-13 0,-5 0-7 16,0-6-7-16,-5 1 6 0,3-9 1 0,-2 5 6 16,0 0 5-16,0-6-2 0,0-1-4 0,0-6-2 15,2-2 10-15,-7 0 16 0,5-3 16 0,0 0 9 16,0 1 4-16,2-2-13 0,-6-3 9 0,-1-1-12 15,9-1 1-15,-20 0 1 0,9-2 7 0,7-1-3 16,-4-2-17-16,-2-4-12 0,1-4-9 0,-5-1-9 16,10-3-10-16,0-1-18 0,0-2-18 0,-1-8-20 15,3-2-23-15,-2 1-19 0,6 2-8 0,2-2 5 16,5-2-15-16,-1 3-13 0,2-1 0 0,-1 3-2 16,-1 1-1-16,0 1 7 0,2 9 3 0,1 0 0 15,-1 1-85-15,-4 1-248 0,3 2 110 0</inkml:trace>
  <inkml:trace contextRef="#ctx0" brushRef="#br0" timeOffset="8939.6182">12227 10899 132 0,'0'0'177'0,"0"0"-30"0,0 0-12 0,0 0-23 15,0 0-19-15,0 0-3 0,0 0 6 0,0 0 8 0,0 0 0 16,0 0-14-16,0 30-5 0,0-23-9 16,0 1-5-16,0 2-1 0,0 0 7 0,7 1-13 0,-5 3-5 15,4-4-6-15,-2-1-9 0,-4-2-2 0,4 2 6 16,2-1 1-16,-2 2-7 0,3-3-5 0,-5-1-9 16,2-3-6-16,0 1 1 0,-4-4 3 0,8 6 9 15,-2-4 0-15,-1 1 2 0,-5-3-10 0,0 0-6 16,14-8 2-16,-10 5 3 0,-2-4 4 0,0 1-4 15,7-1-6-15,-5-6-5 0,0 3-2 0,-4-7 5 16,-4 6 10-16,4-1 6 0,-4 0 1 0,4 1-5 16,-5-4 3-16,-1 0-4 0,-2 4 5 0,0 2 1 15,-3 2-2-15,3 0 0 0,0 1-5 0,-2-1-8 16,-3 0 0-16,5 2-5 0,-2 2 6 0,-3 0-6 16,7 2 1-16,6 1-10 0,-13-2-11 0,5 1-18 15,8 1-11-15,-14 2-3 0,5 1-16 0,5 2-14 0,0-1-29 16,4-4-12-16,-10 5-22 0,6-1-7 15,4-4-21-15,-9 8-15 0,9-8-155 0,0 0-355 16,0 8 157-16</inkml:trace>
  <inkml:trace contextRef="#ctx0" brushRef="#br0" timeOffset="9279.617">12389 10594 132 0,'6'-4'124'0,"-6"4"-8"0,0 0 9 16,0 0 6-16,0 0-12 0,4 16-8 0,0-11-4 15,-4-5 1-15,0 12 1 0,4-3 4 0,-4 1 5 16,4 2-4-16,0 3-3 0,1 3-7 0,-3-2-10 15,2 1-3-15,-4 1-4 0,0-1-1 0,4 2 1 16,0-1-13-16,-4 1-14 0,4-2-7 0,-2-5-3 16,0 5-4-16,0-2 2 0,0 3-6 0,-2-2-4 15,3-4-9-15,-3-1-4 0,0-1-2 0,0 2-13 16,0-2-9-16,0 1-23 0,0 0-15 0,0-4-23 16,0-7-30-16,-3 12-8 0,1-5-23 0,2-1-19 15,0-6-37-15,0 10-147 0,0-10-350 0,0 0 154 16</inkml:trace>
  <inkml:trace contextRef="#ctx0" brushRef="#br0" timeOffset="9676.6355">12380 10701 60 0,'0'0'198'0,"7"-10"-22"0,-3 4-21 0,0-3-16 15,0 2-14-15,0 4-6 0,0-2-2 0,2 0-13 16,3 2-11-16,3-2-11 0,0 0-10 0,-5 0-10 16,5 3 4-16,-2 1 4 0,3-1-11 0,-1 2-8 15,-1-1-9-15,1 0-3 0,-2 2-2 0,3 0 3 16,-5 3 2-16,4 1-6 0,1 2-7 0,-1-3-1 16,-1 0-8-16,-3 5 2 0,6 1 4 15,-5 4 4-15,5 0-6 0,-4 3-5 0,1-2-7 0,-3-1-1 16,-2 0 6-16,-2 4 8 0,7 0 0 0,-5 0-5 15,0-2-6-15,-6 0-3 0,0-4 0 0,0 1 12 16,0 0 2-16,-2 3 0 0,-2-2-2 0,0-2-3 16,-5 1-1-16,-1-5 6 0,0 5 3 0,-3-3 7 15,3 0 0-15,0-2-5 0,1-1 3 0,-1-3-7 16,-2 1-1-16,1-2 0 0,-1 3 6 0,4-2-1 16,1-1-7-16,7-3-6 0,-16 1-10 0,10-2-11 0,-7 1-5 15,5 0-29-15,8 0-31 0,-14-3-30 16,9-1-39-16,-3-4-35 0,2 1-38 0,-2 1-138 15,4-1-378-15,-1-3 168 0</inkml:trace>
  <inkml:trace contextRef="#ctx0" brushRef="#br0" timeOffset="10043.635">12798 10623 90 0,'0'0'213'0,"2"-8"-12"0,-2 8-23 0,0 0-19 16,0 0-13-16,0 0-7 0,0 0-15 0,0 0-12 15,0 0-14-15,0 0 4 0,0 0-3 0,0 0 2 16,0 0 9-16,0 0 0 0,2 31-2 0,0-22-4 15,-2-3-4-15,0 6-4 0,0 0 0 0,2 4-1 16,0 2-6-16,2-1-6 0,0 1-11 0,-4-5-6 16,5 2-7-16,-5 1-2 0,0 0-7 0,0 0 4 15,6 0-4-15,-4 0-13 0,0-4-6 0,-2 0-4 16,0 1 0-16,0-2-7 0,0 1-8 0,0-1-14 16,0-1-23-16,-2 0-23 0,0-3-17 0,2 1-19 15,-6 2-19-15,6-2-34 0,0-8-25 0,0 13-41 16,0-13-30-16,-9 5-143 0,9-5-407 0,-8 1 180 0</inkml:trace>
  <inkml:trace contextRef="#ctx0" brushRef="#br0" timeOffset="10906.7113">12798 10629 197 0,'0'0'225'0,"0"0"-6"0,0 0-11 15,0-9-11-15,0 9-15 0,0 0-20 0,4-5-21 16,-4 5-15-16,0 0-12 0,6-7-5 0,2 6-8 16,-3-1-13-16,5-3-8 0,-2 0-11 0,1 0-4 15,1 2-8-15,-2 1 4 0,7-1 0 0,1 1-4 16,-1-1-11-16,1-2-8 0,-3 3 1 0,1 1-2 15,-2 0 5-15,3 0-1 0,3 2-2 0,-5-1-10 16,-3 1-7-16,3-2-2 0,-5 2-4 0,-2 0 7 16,4 5-1-16,1-3-7 0,-5 0-3 0,4 1-6 15,-6-1 0-15,1 3 0 0,-3 0 6 0,0 1 5 16,2 0-5-16,2 1-5 0,-6-2-4 0,2 3 2 16,-4 1-1-16,0 2 7 0,-2-3-2 0,4 2-4 0,-4-1-5 15,0-1 0-15,-3-4 2 0,-1 5 2 16,0-2 6-16,6 2-1 0,-4 0-2 0,-1-2-8 15,3-3 1-15,-2 0 0 0,0 0 6 0,2-1 3 16,4-4 0-16,-4 10-6 0,4-10-2 0,-7 3 0 0,7-3 2 16,-4 4 0-16,4-4 6 0,0 0 1 0,0 0-8 15,0 0-1-15,0 0-10 0,0 0 3 0,0 0 1 16,0 0 2-16,0 0-3 0,31-1-3 16,-25-2-4-16,5 0-1 0,-5 2 4 0,-6 1 8 0,21 2-2 15,-15-1 1-15,6 1-7 0,-1-2-2 0,-11 0 3 16,12 3 1-16,-8-1 3 0,6 4 6 0,-1 0-6 15,-1-1 3-15,-4-1-8 0,-2 1 1 0,2 0 9 16,0 2 3-16,5 2 0 0,-5 0-6 0,0-2-1 16,-2-1-5-16,-2-6 9 0,0 12 7 0,0-3 4 15,0 2-2-15,0-3-3 0,-4 1 2 0,0-2-1 16,-2 2-1-16,-3-1 4 0,3 0 4 0,-2 3 3 16,0-1-6-16,-3-2-4 0,1-1-2 0,-7 3 6 15,1-3-3-15,3 2 7 0,3-2-2 0,-2-2-2 16,-3 3-3-16,3-4-2 0,-3-1-2 0,3 0 8 15,2 4 5-15,-3-5-6 0,3 2-6 0,-3-4 2 16,5 0-6-16,-2-1 1 0,0 1 8 0,10 0 3 16,-17-2-4-16,11-1-8 0,-2-2-9 0,-1 0-6 0,-1-2 1 15,4 2 7-15,4-1-5 0,-5-1-2 0,5 1-9 16,-6-4-1-16,8 0 1 0,-4 2 6 16,2 2-1-16,2 6 6 0,2-11-3 0,-2 11-3 15,2-10-2-15,-2 10 6 0,0-10 1 0,0 10 5 0,2-7 1 16,-2 7 0-16,13-4-9 0,-9 1 2 0,-4 3-1 15,0 0 9-15,10-3 7 0,-10 3-6 0,14 5-6 16,-7-4 0-16,-7-1 5 0,6 5 4 0,2 0 3 16,2 2 2-16,-1 0-1 0,-1 2-3 0,-2-3-5 15,0 0 1-15,-4 1 3 0,3 3 10 0,3-2 3 16,0 1-12-16,-2 1-5 0,-6-1-21 0,4 0-9 16,1 1-19-16,-3-1-21 0,2 2-39 0,-2-3-33 15,4 1-32-15,-6-2-206 0,0-1-418 0,2 1 185 16</inkml:trace>
  <inkml:trace contextRef="#ctx0" brushRef="#br0" timeOffset="16967.7504">9650 12516 25 0,'0'0'73'16,"0"0"-3"-16,0 0 15 0,0 0-11 0,0 0-5 15,0 0-3-15,0 0-3 0,0 0-14 0,0 0 9 16,0 0 5-16,0 0-18 0,0 0 10 0,0 0-19 15,0 0 4-15,0 0-7 0,0 0 25 0,0 0-21 16,0 0 5-16,0 0-11 0,0 0-1 0,0 0 1 16,0 0 6-16,0 0 10 0,0 0-11 0,0 0-5 0,0 0-2 15,-23-1-11-15,23 1 1 0,0 0 2 0,0 0 8 16,0 0-10-16,0 0-2 0,0 0-6 16,0 0-5-16,0 0 7 0,0 0 7 0,0 0 0 15,0 0-4-15,0 0 2 0,0 0-10 0,0 0 16 0,0 0-3 16,0 0 7-16,0 0 6 0,0 0-20 0,0 0-4 15,0 0-8-15,-8-5 5 0,8 5 4 16,0 0 10-16,0 0-12 0,0 0 3 0,0 0-6 0,0 0-8 16,-11-5 12-16,11 5 1 0,0 0 2 0,-4-2-9 15,4 2-2-15,0 0 0 0,0 0-8 0,0 0 4 16,0 0 8-16,0 0 6 0,0 0-12 16,0 0-3-16,0 0 4 0,0 0-10 0,0 0 5 0,-12 0 3 15,12 0 7-15,0 0-4 0,0 0-8 0,0 0 2 16,0 0-4-16,0 0 9 0,0 0 3 0,0 0 2 15,0 0-3-15,0 0-4 0,0 0 2 0,0 0-2 16,0 0 15-16,0 0 7 0,0 0-5 0,0 0-8 16,0 0-5-16,0 0-1 0,0 0-5 0,0 0 8 15,0 0 10-15,0 0-5 0,0 0-3 0,0 0-2 16,0 0-3-16,0 0 5 0,0 0 8 0,0 0 13 16,0 0-2-16,31 2 5 0,-23 1-3 0,2-3-3 15,3-1 5-15,-5-1 2 0,2 4 5 0,3-2-3 16,1 0-6-16,9 1-2 0,-6-1-7 0,1-1-2 15,-3-4 3-15,5 4 7 0,3 1 1 0,4-1-7 0,6 1 1 16,-2-3-13-16,-4-1 0 0,4 2 3 16,-4 0 7-16,8 0-3 0,-4 1-4 0,-2-2-7 15,2-2-1-15,0 2 4 0,-8-1-1 0,8 1 11 0,-13 2-1 16,13 0-9-16,-12-1 0 0,4-3-8 0,-7 1 5 16,-6 2 5-16,7-1 3 0,-7 2 1 0,7 1-4 15,-7-3 1-15,-2 0 0 0,-3 0 2 0,-5 3 5 16,14-1 3-16,-6 1 0 0,-8 0-6 0,13-2-5 15,-13 2-4-15,6-5-9 0,-6 5-7 0,0 0-16 16,8 0-28-16,-8 0-42 0,0 0-34 0,0 0-45 16,0 0-42-16,0 0-119 0,0 0-362 0,0 0 161 15</inkml:trace>
  <inkml:trace contextRef="#ctx0" brushRef="#br0" timeOffset="18311.7471">9718 12405 94 0,'0'0'123'0,"4"-5"-2"16,-4 5-10-16,0 0-8 0,0 0 8 0,4-7 5 15,-4 7-11-15,0 0-2 0,0 0 2 0,0 0-9 16,0 0-6-16,4-6 2 0,-4 6-4 0,0 0-9 16,0 0-15-16,0 0-8 0,0 0-13 0,0 0 0 15,0 0 0-15,0 0-1 0,0 0-14 0,0 0-9 16,0 0-11-16,0 0-6 0,0 0 9 0,0 0 5 16,0 0-4-16,0 0-2 0,0 0-7 0,0 20-2 15,0-20 1-15,-12 9 10 0,6-1 1 0,2 0-9 16,-5 2-2-16,-1-3-4 0,6 0-3 0,-9 3 9 15,3 1 10-15,2-3-7 0,0 0-1 0,-3-1-3 16,3-2-2-16,-4 1-7 0,1-1 9 0,3 2 8 16,2-1-6-16,-3 1-2 0,5-3-2 0,0-1-7 0,4-3 4 15,-10 3 8-15,10-3 8 0,-4 7-7 0,4-7-6 16,0 0-2-16,-9 3-5 0,9-3 7 16,0 0 1-16,-4 4 10 0,4-4-11 0,0 0-1 0,0 0 0 15,0 0 1-15,0 0 0 0,0 0 0 0,0 0 6 16,0 0-4-16,0 0-2 0,0 0-3 0,0 0-7 15,0 0 6-15,0 0 13 0,0 0-3 0,0 0-8 16,0 0-1-16,0 0-5 0,0 0 2 0,0 0 5 16,0 0 5-16,0 0-5 0,0 0-2 0,0 0-4 15,0 0-4-15,0 0-3 0,0 0 11 0,0 0 7 16,0 0-5-16,0 0-3 0,0 0-1 0,0 0-3 16,9 12 7-16,-9-12 2 0,4 4 4 0,-4-4 3 15,10 5-11-15,-6-3-5 0,-4-2 4 0,8 3 0 16,-8-3 8-16,15 3 1 0,-3-2-5 0,-5 0-4 15,5-1 2-15,-4 0-4 0,-8 0 6 0,15 0 8 16,-3 2-3-16,-2-1-7 0,-1-1-2 0,-9 0-6 16,12-2 7-16,-12 2 6 0,10-1 11 0,-10 1-12 15,13 0 5-15,-13 0-12 0,10-1 6 0,-10 1 0 0,8-3 6 16,-8 3-1-16,0 0 6 0,0 0-1 16,9 2 3-16,-9-2-4 0,0 0 8 0,0 0-1 15,0 0 8-15,0 0-6 0,10-3 4 0,-10 3-6 16,0 0 0-16,0 0 6 0,0 0 3 0,0 0 1 0,0 0-3 15,0 0-8-15,4-6-9 0,-4 6 1 0,0-8 1 16,0 8 5-16,0 0 2 0,0-10-3 16,0 10-7-16,0-9-3 0,0 9-1 0,-4-13 3 0,4 13 5 15,0-14-2-15,0 8 1 0,0 6-8 0,0-16-2 16,-4 5-2-16,4 1 3 0,-6 2 7 0,6 2 1 16,0 6-3-16,0-10-6 0,0 10-3 0,-4-12 1 15,4 12 2-15,-5-8 7 0,5 8 0 0,0 0-2 16,0-10 0-16,0 10-11 0,0 0-1 0,0-8 7 15,0 8 2-15,0 0 1 0,0 0-8 0,0 0-2 16,0 0-6-16,0 0 3 0,-4-8 4 0,4 8 0 16,0 0-2-16,0 0-5 0,0 0 2 0,0 0-3 15,0 0 2-15,0 0 6 0,0 26 6 0,0-26 1 16,4 12-8-16,-4-4 0 0,0-8-7 0,-4 16 8 16,4-5 13-16,-4-1-5 0,8 1 0 0,-4 0-6 15,0-4-3-15,-4 1-1 0,4-1 6 0,-4 4 8 16,4-2-5-16,0 0-1 0,0-9-4 0,0 13 3 15,-4-6-7-15,2 0 10 0,2-7 3 0,0 9-2 0,0-9-1 16,0 10-4-16,0-10-4 0,0 0 2 16,-4 6 3-16,4-6 6 0,0 0 6 0,-4 6-6 15,4-6 5-15,0 0-7 0,0 0 8 0,0 0 8 16,0 0 13-16,-5 5-1 0,5-5-4 0,0 0-6 0,0 0-5 16,0 0-3-16,0 0 2 0,-8-16 3 0,8 16-3 15,-6-6-1-15,6 6-4 0,0-10-3 16,-4 4-5-16,4 6 3 0,-4-8 4 0,4 8 2 0,-4-7-5 15,4 7 0-15,-5-7-6 0,1 3 4 0,4 4-10 16,-6-7 2-16,6 7-4 0,-8-5 3 0,8 5 0 16,-4-5-11-16,4 5-1 0,-11-6-3 0,11 6 5 15,-12-2 5-15,12 2-4 0,-8 0 1 0,8 0-5 16,0 0-5-16,-15 0 2 0,15 0 6 0,-8 1 3 16,8-1-6-16,-6 3-15 0,6-3-8 0,0 0-10 15,-9 3 1-15,9-3-4 0,0 0 3 0,-4 4-14 16,4-4-12-16,0 0-12 0,0 0-12 0,0 0-12 15,0 0-27-15,15 7-126 0,-15-7-288 0,16 0 127 16</inkml:trace>
  <inkml:trace contextRef="#ctx0" brushRef="#br0" timeOffset="19803.7522">11262 12253 86 0,'0'0'164'0,"0"0"-22"0,0 0-4 16,0 0-20-16,0 0-1 0,0 0-8 0,0 0 6 15,0 0-20-15,0 0-5 0,4-9-17 0,-4 9-2 0,0 0 7 16,0 0-5-16,0 0-7 0,0 0-13 0,0 0-10 16,0 0-7-16,0 0 2 0,0 0 2 0,0 0-9 15,0 0-8-15,0 0-4 0,0 0-6 0,0 0 3 16,0 0 15-16,0 21-3 0,4-12-6 0,-2-2-5 15,-2 3 7-15,0 2 5 0,0 3 9 0,4 2-4 16,1 0-4-16,-5-5-6 0,4 3-7 0,-4 1 9 16,0 3 5-16,0 0-5 0,8-1-6 0,-4-1-4 15,0-5-4-15,-2 1-2 0,-2 3 3 0,5 0 5 16,-5-3 2-16,0 3-5 0,4-5-10 0,-4 2-8 16,0-4-10-16,-4 1-2 0,4-1-5 0,-3 1-20 15,6 0-9-15,-3-10-27 0,-3 11-14 0,3-11-17 16,-4 8-20-16,0-5-13 0,4-3-19 0,-8 7-94 15,8-7-273-15,-8-1 121 0</inkml:trace>
  <inkml:trace contextRef="#ctx0" brushRef="#br0" timeOffset="20529.813">11177 12368 4 0,'0'0'153'0,"-2"-7"6"0,2 7-14 16,-2-6-5-16,2 6-7 0,0 0-12 16,-4-10-6-16,4 10-4 0,0-9-4 0,0 9-14 0,0 0-12 15,4-11-6-15,-4 11-11 0,2-8-7 0,0 2 9 16,-2 6 2-16,9-10-3 0,1 5-14 0,-2-1-3 15,5-1-10-15,-3 0-5 0,-2 0 2 0,5 0 6 16,1 1-6-16,5-2-6 0,1 3-2 0,-1-2-8 16,0 1-6-16,-1 3 4 0,-1 1 2 0,-3 2 4 15,7 0-9-15,-7-2-5 0,5-1 1 0,-7 4-9 16,-1 0 4-16,-3 3 1 0,4-1 6 0,-1 1-6 16,1 2-2-16,-2-1-2 0,-1 1-8 0,-3-1 7 15,2 2-1-15,-4 2 9 0,0 0 1 0,0 0-7 16,3 0-5-16,-5-1-4 0,-2 0 3 0,-2 0 6 15,0 2 5-15,-3 0-3 0,1 1 2 0,0 0-5 16,0-3-6-16,4-2 2 0,-8 2 5 0,2-1 8 16,-3 0-1-16,9-2-5 0,0-5-7 0,-4 8 0 15,4-8-3-15,-4 5 10 0,4-5 8 0,-4 7-6 0,4-7-2 16,0 0-3-16,0 0 1 0,0 0-3 16,0 0 6-16,-2 6-2 0,2-6 4 0,0 0-3 15,0 0-3-15,0 0 0 0,18-1-9 0,-18 1 6 16,15-1 1-16,-15 1 8 0,16 1-9 0,-7 1-3 0,1 2-1 15,2-1-3-15,-1-1 4 0,-3 3-1 0,5 0 5 16,-3 4 6-16,2-1-9 0,3 2-4 16,-7-2-3-16,2 2-1 0,-1-2 5 0,-1 3 10 15,-4 0-5-15,6 4 2 0,-1-1-5 0,-3-5-2 0,-4 1-1 16,0 1 6-16,-2 0 5 0,0-1 0 0,4 1-4 16,-4-1-2-16,0-2 0 0,0-8-6 0,-8 13 7 15,2-4 9-15,-3 0-5 0,1-2 1 0,4 0 1 16,-6 0-7-16,-3-4-3 0,3 1 2 0,-3-1 6 15,3 1 6-15,-2-1-4 0,1 0-1 0,-1-1-4 16,2-2-1-16,-3-2-1 0,3 1 4 0,-3-1 9 16,1-1-2-16,6 0-7 0,-2-1-10 0,-1-3-9 15,-1-1-5-15,2 1-2 0,-1 1-1 0,5 1-8 16,0-1-13-16,4 6-7 0,-6-10-15 0,2 5-13 16,4-1 0-16,0 6-5 0,-4-11-25 0,4 11-16 15,8-12-26-15,-8 6-81 0,4 0-253 0,0 0 113 16</inkml:trace>
  <inkml:trace contextRef="#ctx0" brushRef="#br0" timeOffset="20885.8168">11837 12382 22 0,'0'0'104'0,"0"0"1"16,0 0 16-16,0 0 8 0,0 0-6 0,8 18-2 15,-8-11-7-15,0 0-6 0,0 3 3 0,0 2-1 0,0-1 2 16,2 0-5-16,2 3-8 0,0 1-9 15,-4-4-6-15,0-1-4 0,0 1-1 0,4-1-2 0,1 5-11 16,-1-4-11-16,-4-4-7 0,0 0-8 0,0 3 2 16,0 0 2-16,4-1-3 0,-2 2-9 0,0-3-17 15,-2-1-17-15,0-7-19 0,-2 10-17 0,2-10-13 16,0 12-32-16,2-6-28 0,-2-6-23 0,0 0-29 16,-4 8-117-16,4-8-302 0,0 0 133 0</inkml:trace>
  <inkml:trace contextRef="#ctx0" brushRef="#br0" timeOffset="21706.8284">12105 12408 134 0,'0'0'147'0,"7"2"-13"16,-7-2-17-16,0 0-8 0,0 0 3 0,0 0 2 15,0 0-15-15,0 0-4 0,0 0-9 16,0 0-6-16,0 0-8 0,0 0 0 0,0 0-1 0,0 0-10 16,0 0-8-16,0 0-9 0,0 0-10 0,0 0 0 15,0 0 2-15,0 0 2 0,-23-6-9 0,23 6-7 16,-13 4-6-16,7-2-3 0,-4 3 5 0,-2 1 0 15,3-1 8-15,-1 2-7 0,2 1-1 0,-5-1-1 16,7 1-11-16,-6-2 7 0,3 3 4 0,7-1-1 16,-4 0-2-16,4-2-11 0,-2 1-2 0,4-7 4 15,-4 11 2-15,4-3 6 0,0-8-3 0,10 14 0 16,-4-9-6-16,1-3-3 0,-3-1 3 0,-4-1 5 16,18 4 6-16,-3-2-8 0,-3-2-5 0,3 0-8 15,-3-2-1-15,-4-3 2 0,5 4 6 0,-3 0 2 16,4-2 0-16,-1-2-5 0,-3 1 0 0,-2 0-6 15,-3 1 3-15,-1 0 6 0,-4 3 2 0,14-1-8 16,-14 1 4-16,8-3-11 0,-8 3-1 0,0 0 8 16,11-1 11-16,-11 1-5 0,6 7 2 0,-6-7 0 0,6 7-4 15,-6-2 9-15,4 3 5 0,-4 2 11 16,4 7-5-16,5 1-4 0,-5 0-5 0,-2-1-1 16,2 1-2-16,4 8 6 0,-1 2 7 0,-5 0-4 15,4 0-4-15,2-3-6 0,-2-1-1 0,-6-5 6 0,0 7-3 16,0 0 4-16,0-6 2 0,0 4-4 0,-2-7-4 15,-2-5-6-15,-4 3-1 0,2-5 5 0,-7 4 6 16,3 1 2-16,-3-2-3 0,5-4-1 0,-10-1 1 16,5-2-3-16,-1-4 6 0,1 0 14 0,-1 2 11 15,6-1 0-15,-3-4-3 0,-1-4-6 0,2-1-5 16,-7-3-4-16,9 1 3 0,-3-5 2 0,3-1-4 16,2-4-7-16,0-6-14 0,0-2-7 0,1 0 1 15,1 0-4-15,4 2 3 0,4 7-4 0,1-2-14 16,1 1-11-16,0-7-15 0,0 7-13 0,-2 1-2 15,0 3 2-15,9-1-14 0,-3 2-29 0,0-2-15 16,-1-1-16-16,-1 2-26 0,0-1-113 0,-2 5-300 16,7-3 133-16</inkml:trace>
  <inkml:trace contextRef="#ctx0" brushRef="#br0" timeOffset="22053.8168">12440 12148 118 0,'0'0'198'0,"0"0"-13"16,0 0-28-16,0 0-20 0,2-8-15 0,-2 8-2 0,0 0-14 15,0 0-10-15,0 0-8 0,0 0-5 16,0 0-9-16,4 28 3 0,-4-16 2 0,0 3 7 15,3 2-5-15,5 8 1 0,-2-6-3 0,-4 0-3 16,2 0-2-16,0 8 0 0,-2-2 4 0,7 0-2 0,-5 1-5 16,6 0-8-16,-6-9-2 0,0 1-15 0,1-1-1 15,-5 3-1-15,4-1 2 0,0 0-6 16,0-4-10-16,0-3-7 0,-4-1 2 0,0 0-4 0,2 0 2 16,-4-1-6-16,4-3-14 0,2 0-19 0,-4-1-20 15,0-6-23-15,0 9-9 0,0-9 4 0,0 0-4 16,-4 9-24-16,4-9-66 0,0 0-48 0,0 0-151 15,0 0-385-15,-14-30 170 0</inkml:trace>
  <inkml:trace contextRef="#ctx0" brushRef="#br0" timeOffset="22395.8332">12033 12190 42 0,'0'0'133'16,"0"0"-6"-16,29-5-18 0,-8 2-8 0,-1-1-11 15,1 1-5-15,8-1 9 0,2 0 6 0,0 2-2 16,0-1-3-16,6-3 8 0,-2 3-2 0,0-6 6 15,-4 2-8-15,-2 2 1 0,2 2-5 0,-4-1-1 0,-4 2-5 16,6-5-11-16,-10 3-9 0,-7 2-5 16,2-1 3-16,-3 1-5 0,3 2-8 0,-1-2-2 15,-5 0-12-15,-4-1-6 0,-4 3-6 0,0 0-11 16,10-2-10-16,-10 2-26 0,9-1-33 0,-9 1-35 0,0 0-33 16,10-4-27-16,-10 4-38 0,0 0-119 0,0 0-330 15,0 0 146-15</inkml:trace>
  <inkml:trace contextRef="#ctx0" brushRef="#br0" timeOffset="22931.897">12848 12378 8 0,'0'0'109'0,"0"0"-8"0,0 0-16 0,0 0-8 15,0 0-5-15,0 0 15 0,0 0-28 0,0 0-5 16,0 0-12-16,-9-21 6 0,9 21 2 0,-4-4 7 16,4 4-20-16,0 0 9 0,-10 0-7 0,10 0 2 15,-15-1 3-15,15 1 4 0,-12 3 1 0,4 3-12 16,-3 2 3-16,-1-4-10 0,4 2 16 0,-3 2 1 15,3 1 13-15,2 2-9 0,0 0-5 0,-5 0-9 16,3-1-6-16,4-1 7 0,-2 5-2 0,4-2-3 16,2 0-7-16,0-2-4 0,-2-4-9 0,2-6 9 0,0 12 3 15,2-5 1-15,2-2-3 0,0-1-7 16,-4-4-2-16,8 5 8 0,-8-5-6 0,13 1 7 16,-5-1-4-16,2-1-9 0,0-1-3 0,-3-4-1 0,-1-1 3 15,2-1 2-15,2 1 1 0,-5 0-7 0,3-1-4 16,-2-2-4-16,0-1-6 0,-4 0 13 0,2 2 11 15,1 3 6-15,-1 2 5 0,-4 4 1 0,2-11-3 16,0 6 4-16,-2 5-1 0,0 0 3 0,4-9-9 16,-4 9-9-16,0 0-4 0,6-3-3 0,-6 3 1 15,0 0 8-15,0 0-7 0,9 8 1 16,-3-4-5-16,0-1-7 0,0 2 7 0,-6 0 0 0,8 2-3 16,1 3-7-16,-1-1-12 0,-2-2-17 0,0 1-13 15,1-1 3-15,1 0-6 0,-2 2-16 0,2-2-19 16,-2-2-17-16,-1-1-17 0,-1 0-8 0,-4-4-21 15,8 5-88-15,-4-3-256 0,-4-2 114 0</inkml:trace>
  <inkml:trace contextRef="#ctx0" brushRef="#br0" timeOffset="23409.9155">13005 12154 49 0,'0'0'199'0,"0"0"-25"0,0 0-22 0,0 0-16 16,0 0-18-16,0 0-10 0,0 0 0 0,0 0-5 0,0 0-16 15,6 35-7-15,-2-20-9 0,0-4-15 0,-2 1 3 16,0 4-2-16,-2-1-1 0,8 2-11 0,-1 2-2 16,-5-3-10-16,0-4-8 0,0-2 4 0,0-1 7 15,0 1-6-15,0-4-6 0,2-1-3 0,-4-5 1 16,0 9 5-16,0-9 18 0,0 0 20 0,0 7 11 15,0-7-6-15,0 0-8 0,0 0-17 0,0 0-16 16,0 0-4-16,19-16-7 0,-15 9-6 0,6 0-8 16,-1-2-8-16,-1-5-7 0,2 5-1 0,0 1 5 15,3-1-7-15,-3 3-6 0,1 3-11 0,5-5-8 16,-6 6 2-16,3 0 12 0,-3 2 5 0,3 2-7 16,-3 1 3-16,4 4-4 0,-3-1 6 0,-1 1 5 15,-4 4 9-15,5 2-1 0,-5 2-5 0,4 1 0 16,-4-2-1-16,-4 2 5 0,3 1 2 0,1-1 9 0,-4 0 0 15,0-2-1-15,0-1 6 0,-2-4-7 0,-2 1 15 16,2-1 3-16,-6 0 9 0,2-1 0 16,-1 1-5-16,-1-5-3 0,-6 1-5 0,4-2 5 15,-5 3 5-15,3-1-4 0,-1-2-5 0,-1-2-3 0,2-1-4 16,-3-1-8-16,-1-2-5 0,1 1-5 0,3 0-15 16,0-2-12-16,-1 0-20 0,3-3-20 0,0-1-22 15,-2-1-26-15,1 2-18 0,3-2-128 16,2 0-294-16,0 1 130 0</inkml:trace>
  <inkml:trace contextRef="#ctx0" brushRef="#br0" timeOffset="23756.9009">13414 11962 73 0,'0'-7'105'0,"0"7"1"0,0 0 6 16,0 0-13-16,0 0 0 0,0 0 5 0,8 24-6 16,-4-16 7-16,-4 5 8 0,2 3 10 0,0 1-11 15,3 0-1-15,1 2-5 0,-2 0-4 0,2 7 5 0,-2 3 2 16,2-1 1-16,5-1-8 0,-5 2-7 15,0-5-14-15,-2 1-6 0,3 0-4 0,-1-1 1 16,-2-4-6-16,4 3-7 0,-4-6-13 0,0-2-3 0,-2-3-9 16,3 4 3-16,-1 0 0 0,2-1-18 0,-2-3-23 15,-2 0-29-15,6-3-25 0,-6-3-21 16,1 3-23-16,-1-2-19 0,4-1-29 0,-4 0-18 16,-2-6-168-16,0 0-364 0,0 0 161 0</inkml:trace>
  <inkml:trace contextRef="#ctx0" brushRef="#br0" timeOffset="24282.9005">13716 12362 102 0,'0'0'133'16,"0"0"3"-16,0 0 1 0,0 0-7 0,0 0-13 15,8 8-8-15,-8-8-8 0,4 2-7 0,-4-2-4 16,6 4 2-16,-6-4-7 0,9 6-11 0,-9-6-5 15,8 3-13-15,-8-3-2 0,0 0 0 0,8 2 5 16,-8-2-7-16,10 2-6 0,-10-2-7 0,9-1-6 16,-9 1-3-16,6-6 1 0,-6 6 3 0,8-7-8 15,-6 3-2-15,4-3-5 0,-6 7-10 0,5-12 5 16,-5 6 0-16,0 6 17 0,4-12-18 0,-4 6-6 16,0-4-8-16,0 10-6 0,-9-18 3 0,7 11 5 15,-2 3 3-15,4-4-3 0,-4 1 0 0,-2-3-5 16,-2 2-7-16,-1 3 6 0,-1-3 10 0,4 5 5 0,0 1-13 15,-3-1-2-15,1-3-5 0,0 5 6 0,-5 1 3 16,3 0 14-16,-2 2-1 0,5 1-1 16,-1-1-1-16,-2-1 0 0,-3 3 7 0,7 2 5 0,-2 2 4 15,2 1 4-15,0 1 1 0,1-1 0 0,-1 1-3 16,2-1 6-16,-4 7 9 0,8-4 7 0,0 5 1 16,6-2-2-16,-4 1 0 0,2-4-7 0,0 2-2 15,3 2 8-15,3 0-2 0,0-1 4 0,3 0-5 16,-1-3-5-16,0 0-5 0,1-1 0 0,-3-2 9 15,5 1 1-15,1-1 2 0,1-2-5 0,-5-4 0 16,1-2-1-16,1 3 0 0,-2-3 4 0,7 0-4 16,-2-1 0-16,1-1-11 0,1-2-8 0,-7 0-2 15,1 0 1-15,-3-3 0 0,4 3 5 0,-1-1-10 16,1-3-10-16,-5 2-11 0,1-1-14 0,-2 3-11 16,-2-3-16-16,3 0-20 0,-1 1-31 0,-4 0-36 15,0 0-42-15,-2-3-45 0,-2 8-244 0,2-10-502 16,-2 10 223-16</inkml:trace>
  <inkml:trace contextRef="#ctx0" brushRef="#br0" timeOffset="25561.9045">12870 11976 97 0,'0'0'152'0,"0"0"-14"0,0 0-17 0,0 0-13 16,0 0-15-16,0 0 3 0,0 0 2 0,0 0-7 15,0 0-18-15,0 0-8 0,0 0-18 0,0 0 4 16,0 0-4-16,0 0 7 0,9-3-13 0,-9 3-5 15,0 0-5-15,0 0-9 0,0 0 7 0,0 0 12 16,0 0-4-16,0 0 2 0,0 0-4 0,6-4-12 16,-6 4 1-16,0 0 4 0,0 0 8 0,0 0-8 15,0 0-5-15,0 0-6 0,0 0-7 0,0 0 6 16,0 0 3-16,0 0-5 0,0 0-16 0,0 0-12 16,0 0-3-16,0 0-3 0,0 0 0 0,0 0-1 0,0 0-3 15,0 0-15-15,0 0 5 0,0 0-4 16,0 0 11-16,0 0 2 0,0 0 5 0,0 0-5 15,0 0 11-15,8 2-18 0,-8-2-1 0,0 0 13 16,0 0 17-16,0 0-10 0,0 0 12 0,0 0-4 0,0 0 5 16,0 0 16-16,0 0 16 0,0 0 8 0,0 0 4 15,0 0 6-15,0 0-6 0,0 0 6 16,0 0 4-16,0 0 7 0,0 0-10 0,0 0-8 0,0 0-3 16,0 0-9-16,0 0-2 0,0 0 5 0,0 0-4 15,0 0-4-15,0 0-11 0,0 0-4 0,0 0-5 16,0 0 0-16,0 0 10 0,4 7-1 0,-4-7-4 15,6 9-2-15,-6-9-5 0,0 10 4 0,2-3 7 16,0 1-3-16,1 4 8 0,1-1-4 0,0-2-1 16,-2 2 3-16,-2 5 0 0,4 2 9 0,0-1 0 15,2-1-3-15,-2 0-7 0,-1 0-1 0,-1 4 5 16,2-2 1-16,0 0 8 0,0 2-6 0,4 5-2 16,-4-7-5-16,-2-4 0 0,3-1 0 0,-5 5 6 15,4-2 0-15,2 1-1 0,-4 0-5 0,2-5-5 0,-2 1 3 16,-2-1 9-16,4 2 3 0,-4-2 1 15,4 0 0-15,1-2-5 0,-3-1 1 0,0 1-2 16,-2-2 0-16,0 2 6 0,2 0-4 0,0-2-1 0,0-2-9 16,-2 0-5-16,0-6 1 0,0 9 1 0,0-9 7 15,2 10 0-15,-2-10-4 0,4 7 0 16,-4-7-11-16,0 0 1 0,0 0 0 0,0 8 8 16,0-8 2-16,0 0-3 0,2 6-6 0,-2-6-1 0,0 0 4 15,0 0-3-15,0 0 3 0,0 0-2 0,0 0-6 16,0 0-29-16,0 0-32 0,0 0-54 0,0 0-60 15,0 0-79-15,0 0-171 0,0 0-460 0,0 0 204 16</inkml:trace>
  <inkml:trace contextRef="#ctx0" brushRef="#br0" timeOffset="35671.56">10737 13961 54 0,'0'0'64'0,"0"0"-5"0,0 0 1 15,0 0 2-15,0 0-12 0,0 0-9 0,0 0-3 16,0 0-8-16,0 0 1 0,0 0 3 0,0 0 20 15,0 0-4-15,0 0-13 0,0 0-2 0,0 0 2 16,0 0-11-16,0 0 10 0,0-17 17 0,0 17-15 16,0 0 10-16,0 0-7 0,0 0 5 0,0 0 5 15,0 0 8-15,0 0-3 0,0 0-8 0,0 0-8 16,0 0 1-16,0 0-7 0,0 0-11 0,0 0 3 16,0 0 16-16,0 0-18 0,0 0-7 0,0 0 0 15,0 0-8-15,0 0-5 0,0 0 9 0,0 0 2 16,0 0 4-16,0 0-16 0,0 0 7 0,0 0 3 15,0 0-5-15,0 0-2 0,0 0 13 0,0 0 1 16,0 0-3-16,0 0-3 0,0 0-3 0,0 0-1 16,0 0-8-16,12-4 13 0,-12 4 3 0,9-2 6 0,-9 2-17 15,14 0 2-15,-4-4-4 0,-1 2-5 0,-1 0 2 16,6-1 7-16,-1 1 4 0,-3 0-3 16,11 0-12-16,-3-1 10 0,5 0-2 0,-4-3-1 15,4 2-2-15,-3-1 11 0,11-2 5 0,2 1 0 0,-2 1-4 16,4-2 2-16,-4-2-2 0,3-3 5 0,-3 6 7 15,0 0 6-15,0 0-4 0,2 0-6 0,-2 3-9 16,-4-5-1-16,-1 3-8 0,-3 2 8 0,-2-1-1 16,-1 1 7-16,1 0-5 0,-2 3-5 0,-1-4-8 15,1 0 1-15,-7 2 2 0,-3 1 3 0,5 0 7 16,-10-1-5-16,-4 2 1 0,19 3-7 0,-15-3-11 16,-4 0 2-16,12-1-8 0,-12 1-7 0,9 1-17 15,-9-1-35-15,10 1-9 0,-10-1-38 0,0 0-16 16,0 0-11-16,0 0-114 0,0 0-282 0,0 0 125 15</inkml:trace>
  <inkml:trace contextRef="#ctx0" brushRef="#br0" timeOffset="36893.5618">10776 13836 75 0,'0'0'84'0,"0"0"-4"16,0-10-1-16,0 10 10 0,0 0-5 0,4-5-12 15,-4 5-3-15,5-6-12 0,-5 6 7 0,6-7-15 16,-2 1 17-16,-4 6-12 0,4-5-2 0,0 0-7 16,2 0-8-16,-6 5 8 0,0 0 4 0,4-5-5 15,-4 5-11-15,0 0-2 0,5-3-14 0,-5 3-3 16,0 0 9-16,0 0-1 0,0 0-4 0,0 0-8 16,0 0 0-16,0 0-14 0,0 0 7 0,0 0 11 15,0 0 3-15,0 0-3 0,-9 28-8 0,7-20-3 16,-2-4-2-16,0 4 7 0,0 1 2 0,-4 0 7 15,1 1-9-15,-1 0-3 0,4 0 3 0,0-2-16 16,-2 0 9-16,-3 1 8 0,5-1 5 0,0-2-11 0,0 3-4 16,4-3-2-16,0-6 0 0,-6 7 3 0,2-2 7 15,4-5-3-15,-4 6-5 0,4-6 0 16,0 0 1-16,0 0-12 0,-5 8 9 0,5-8 9 0,0 0 3 16,0 0-11-16,0 0-6 0,0 0 0 0,0 0-2 15,0 0 15-15,0 0-2 0,0 0 3 0,5 10-3 16,-5-10-4-16,0 0-1 0,10 0 0 0,-10 0 6 15,0 0 7-15,12-1 0 0,-1 1-7 0,-3-2-8 16,-8 2-6-16,16-3 11 0,-9 2 1 0,1 1 12 16,-8 0-13-16,18 1-1 0,-5-2-2 0,-9 1 2 15,-4 0-4-15,14-1 7 0,-14 1 5 0,9 2-8 16,1 0-6-16,-6-2-6 0,-4 0-1 0,13 3 13 16,-7-2 2-16,-6-1-4 0,12 4-11 0,-8 0 3 15,0 0-12-15,-4-4-2 0,9 5 11 0,-9-5 11 0,6 5-9 16,-2 0-7-16,-4-5-4 0,4 4-7 15,-4-4 5-15,0 0 13 0,0 0 10 0,4 9-8 16,-4-9-2-16,0 0 3 0,0 0-12 0,-12 10 6 16,8-7 8-16,4-3 16 0,-11 3-13 0,3-2 6 0,8-1-2 15,-10 0 0-15,10 0 12 0,-13-1 9 0,13 1 7 16,-12 0-3-16,12 0-11 0,-10-2 2 16,10 2-6-16,-9-5 9 0,9 5-6 0,-4-7 9 15,4 7-15-15,-4-7-4 0,4 7-4 0,0-10-9 0,0 1 7 16,0 9 2-16,0-17 3 0,0 11-9 0,0 6 0 15,8-15 6-15,-3 10-19 0,-1-7 16 0,-4 7 11 16,0 5-2-16,6-10-14 0,-2 7 9 0,-4 3-12 16,4-11 3-16,-4 11 8 0,0-6 9 0,0 6-3 15,0 0-12-15,0 0 3 0,0 0-7 0,4-5-6 16,-4 5 8-16,0 0-6 0,0 0 6 0,0 0-11 16,0 0 7-16,0 0-11 0,0 0 10 0,0 0 4 15,9 15 13-15,-9-15-8 0,0 13 2 0,4-3-7 16,-4-4-4-16,0-6 5 0,0 13 12 0,-4-4 6 15,4 0-13-15,0 1-1 0,0-10 3 0,0 11-12 16,0-11 15-16,0 9-2 0,0-9 14 0,-5 10-16 16,5-10 4-16,0 7 7 0,0-7 5 0,0 0 17 15,0 0 23-15,0 0 3 0,0 6 3 0,0-6-16 0,0 0-6 16,0 0-8-16,0 0 3 0,-12-18 8 16,8 9-7-16,-2-1-12 0,2 1-4 0,-1-2-7 15,1-6 6-15,-2 0 0 0,-2 6 7 0,8-1-9 16,-4 2-1-16,4 3 0 0,-4 0-4 0,4 7 2 0,-5-11 0 15,3 5 11-15,2 6-12 0,0 0-5 0,-4-6-13 16,4 6-11-16,0 0 4 0,0 0 5 0,0 0 2 16,0 0-1-16,0 0 6 0,0 0-2 0,6 22-3 15,-1-11 0-15,-1-1 8 0,0 3-1 0,0 1-21 16,2 1-13-16,2-1-15 0,-3-5-24 16,-1 2-21-16,2 1-21 0,-2 1-26 0,0-1-76 15,0-3-235-15,5-1 104 0</inkml:trace>
  <inkml:trace contextRef="#ctx0" brushRef="#br0" timeOffset="39069.5683">12200 13723 47 0,'0'0'92'0,"0"0"-16"0,0 0 1 15,0 0-3-15,0 0-18 0,0 0 7 0,0 0 8 16,0 0-4-16,0 0 3 0,0 0-6 0,0 0-7 16,0 0 4-16,0 0 4 0,0 0 1 15,0 0-20-15,0 0 1 0,0 0-7 0,0 0-4 0,0 0-9 16,0 0 9-16,0 0-10 0,0 0 5 0,0 0-8 16,7-23-1-16,-7 23-4 0,0-10-2 0,0 10 7 15,0 0 4-15,-7-14 1 0,7 14-11 0,0-11 0 16,0 4 3-16,0 7-4 0,-4-12 1 0,0 6 9 15,0 0-6-15,2 2-5 0,-2-3 1 0,0 2-2 16,-5-1-9-16,5 2 4 0,-2 1 8 0,6 3 4 16,-12-5-12-16,3 2-5 0,9 3-2 0,-14-2-6 15,2 1 6-15,3 1 11 0,-1 2-4 0,10-2-6 16,-17 6-4-16,7-3-1 0,2-1-4 0,-2 2 1 16,1 3 8-16,1 0 8 0,0 0-7 0,2 0-5 15,1-2-6-15,1 0-6 0,-2 4 7 0,-2-1 12 16,4 3 5-16,4-2-6 0,0 0-2 0,-4 1-8 15,4-4-3-15,0 4 5 0,0-2 3 0,0 4 9 16,0-6-4-16,4 2-4 0,0-1 1 0,2 1-7 0,-4-4 4 16,2 1 4-16,-2 2 11 0,7 0-2 15,-1-1-7-15,2 0-2 0,-2 0-5 0,-1-2-2 16,-1-2 1-16,4 2 20 0,0 1-5 0,3 1-5 16,-1-1-9-16,-1 0 4 0,-3 1-9 0,2-1 6 0,3 2 6 15,-5 1 6-15,6 1-11 0,1 2-2 0,-7-4-6 16,0 0 0-16,3 0-4 0,-7-2 1 15,-2 2 8-15,4 2 0 0,-2 0-6 0,-4 0-3 16,4-2 0-16,-8 2 4 0,0-2 5 0,0 4-6 0,-2-2 12 16,-3 2-6-16,1-1-2 0,0 0-2 0,-7 0-10 15,-1-2 11-15,-1 0 5 0,5-2 13 0,0 1-6 16,1-2-3-16,-1 0 0 0,2-3-2 16,-3-2 11-16,3 2 9 0,-3-2 10 0,13 0-5 0,-14-4-7 15,10 1-9-15,-4-2 0 0,-1-4-10 0,3 1-1 16,-2-2-1-16,4 0-5 0,4 2-25 0,-4-3-17 15,4-5-19-15,0 3-32 0,0-3-18 0,-5 1-121 16,5 2-258-16,0 1 114 0</inkml:trace>
  <inkml:trace contextRef="#ctx0" brushRef="#br0" timeOffset="39873.5705">12393 13810 30 0,'0'0'53'0,"0"0"1"0,0 0-12 0,0 0 5 15,0 0-6-15,0 0-7 0,0 0 10 0,0 0-2 0,0 0 15 16,0 0 2-16,0 0-2 0,0 0-2 15,0 0-9-15,0 0 11 0,0 0 13 0,0 0-16 16,0 0-9-16,0 0-2 0,0 0-4 0,-21 5-2 0,21-5 9 16,-4 4 4-16,4-4-4 0,-8 9-12 0,6-1-12 15,-3-4 4-15,5-4-3 0,-4 13 5 0,0-5-6 16,0 2 11-16,2-2-9 0,4 4-7 0,-2-2-3 16,0 0 0-16,0 0 2 0,0-2-1 0,2 2 15 15,0 0-8-15,2 0-1 0,5 0-6 0,-3-3-1 16,-2-1-4-16,4-2 5 0,-4 2 4 0,5-1 1 15,-1 2-6-15,2-3-7 0,5 1-2 0,-7-3 2 16,2-2-3-16,-1 1 6 0,-1 1 11 0,0-1-5 16,2-1-8-16,3 0-5 0,-5-3-4 0,-2 1 0 15,3-4 6-15,-5 2 4 0,0-2 6 0,2 0-5 16,-2-2-6-16,0 0 0 0,0-3-4 0,-4 0 2 16,0 1 3-16,0-1 14 0,-4 2-13 0,4-2-2 15,-4 2 0-15,2-4-13 0,-2-1 8 0,-4 5 14 16,-1 0-2-16,3 1-11 0,0 3-1 0,0-4 1 15,-2 4-5-15,-3-4-6 0,5 5 9 0,-4 0 3 16,3 2 8-16,1-2-20 0,6 4-7 0,-14-1-9 0,10-2-18 16,4 3-3-16,-15-1-1 0,15 1 3 15,-8 0-25-15,8 0-5 0,0 0-20 0,-4 4-8 16,4-4-3-16,0 0-75 0,-8 3-197 0,8-3 88 16</inkml:trace>
  <inkml:trace contextRef="#ctx0" brushRef="#br0" timeOffset="40333.5717">12726 13759 42 0,'0'0'131'0,"0"0"-20"0,4-4 2 0,-4 4-1 15,0 0-2-15,0 0-10 0,0 0-11 0,0 0-9 16,0 0-14-16,0 0-4 0,0 0-2 16,0 0-7-16,0 0 5 0,0 0-18 0,0 0 0 15,0 0-17-15,0 0-4 0,-21 11 11 0,17-5-2 0,-2-1 10 16,2 5-7-16,-1 0-7 0,-3-2-4 0,8-2-9 15,-6 1 10-15,2 3 8 0,0-2 2 0,0 2-3 16,-1 1-6-16,5 0-2 0,-2 0-3 0,0-3-3 16,-2 2 3-16,6 1 10 0,0-1 1 0,0-1-8 15,0 3-8-15,3-3-2 0,-5-2-6 0,6-1 7 16,-4 0 2-16,2 2 7 0,2-1-8 0,2 0-4 16,-1-2 0-16,-1-1-3 0,0-1-1 0,-2 0 7 15,4-2 9-15,3 3-9 0,1 0 0 0,1-3-7 16,-7 0 4-16,4-1-21 0,0-1 4 0,-10 1-12 15,15-1-7-15,-9 2-16 0,-6-1-2 0,12-1-17 16,-7-2-17-16,3 0-22 0,-8 3-27 0,6-5-105 0,-6 5-253 16,8-8 112-16</inkml:trace>
  <inkml:trace contextRef="#ctx0" brushRef="#br0" timeOffset="40571.5705">12831 13757 9 0,'0'0'122'0,"0"0"-18"0,-2 25 7 0,2-25-12 16,0 16 11-16,2-6-6 0,2-1-23 16,0 2-1-16,0 0-14 0,-4-2-12 0,0-2 4 15,5 3-9-15,-1 0 4 0,0 1-9 0,0-2-2 0,-2 1-6 16,2-4-26-16,-4-1-5 0,0 3-15 0,0-8-6 15,4 14-42-15,-4-9-8 0,4 1-27 0,-4-6-73 16,0 0-179-16,0 0 78 0</inkml:trace>
  <inkml:trace contextRef="#ctx0" brushRef="#br0" timeOffset="41415.7579">13104 13763 5 0,'0'0'155'0,"-8"-4"-3"0,8 4-4 0,-11-1-1 15,11 1-23-15,0 0-7 0,-12-1-12 0,12 1-11 16,-13 2-4-16,7 1-1 0,0 3-1 0,0 0-14 16,2 0-11-16,0 3-4 0,-3 0-10 0,3-2-5 15,-2 1 0-15,2 2 6 0,2 3-1 0,0-2-13 16,2 0-1-16,0 1-7 0,0-3-7 0,0-1 2 15,0 1 4-15,4 3 4 0,-2-5-6 0,0 1-9 16,2-4 2-16,-2 2-20 0,-2-6-1 0,4 7 0 16,-4-7 5-16,4 6 3 0,-4-6-7 0,7 3-11 15,-7-3-12-15,0 0 0 0,12-9 9 0,-8 2 6 0,0 3 3 16,3-2 0-16,-1-2-15 0,0 2 11 16,-6-5-4-16,4 2 7 0,2 1 12 0,-4 2 16 15,-2 6-2-15,7-9-4 0,-7 9 0 0,4-2-9 16,-4 2-4-16,4-6 2 0,-4 6 9 0,0 0 1 0,8-4-5 15,-8 4 3-15,0 0-4 0,15 5-2 0,-15-5 3 16,10 2 6-16,-4 2 9 0,2-1 2 16,3 1-4-16,-1 1 6 0,-2-3-4 0,3 0 1 0,-3 0 5 15,0-1 13-15,0 1 6 0,3 0-5 0,1-1 0 16,1-1-10-16,-3-3-2 0,-4-1-5 0,2-1 8 16,1 1 0-16,-5 0 0 0,8-1-6 0,-6-4-4 15,7-6-4-15,-7 4-4 0,-2 0-1 0,-2-5 5 16,0 1-3-16,2 0-4 0,1-3-8 0,-3-8-10 15,-2 2-7-15,-2-1-4 0,-3-2-5 0,-3 4 12 16,2-4-4-16,0 0-8 0,0-2-9 0,-1-2-2 16,-3-1 5-16,0 5 5 0,-1 1 11 0,5 10 4 15,0 2 6-15,2 3-5 0,-4-1 2 0,3 2 0 16,-1 2 1-16,2 1 6 0,0 3 0 0,4 4-6 16,-4-6-9-16,4 6 2 0,0 0-2 0,-6-3 2 15,6 3 9-15,0 0-2 0,-5 21 6 0,8-5-1 16,-1 0 1-16,0 1-9 0,0 2 9 0,2 7 0 15,-2-1 10-15,6 1-3 0,0 2-5 0,1-3-2 16,-3-7-2-16,4 8 1 0,-6-3 2 0,5 1 1 16,-5-5 8-16,8 4-3 0,-6-3-3 0,5-3-4 15,-3-1-2-15,-4-4-2 0,-2-2 2 0,4 4 10 16,-6-3-3-16,9 3-5 0,-5-4-19 0,0 0-4 16,-2-5-17-16,0 2-28 0,-2 1-3 0,0-8-11 0,2 10-33 15,-2-5-15-15,0-5 1 0,4 8-24 16,-4-8-137-16,0 0-310 0,0 0 138 0</inkml:trace>
  <inkml:trace contextRef="#ctx0" brushRef="#br0" timeOffset="41606.7582">12831 13555 137 0,'-6'-1'114'16,"6"1"-20"-16,0 0-42 0,0 0-6 0,0 0-32 0,0 0-40 15,0 0-47-15,23-1-77 0,-23 1 35 0</inkml:trace>
  <inkml:trace contextRef="#ctx0" brushRef="#br0" timeOffset="41992.7742">14011 13530 125 0,'-2'12'139'15,"2"4"8"-15,2 1-8 0,-2 1-5 16,4-2-18-16,1 1-12 0,-3-1-6 0,0 2-8 0,0 0-14 15,0 1 10-15,0-1-9 0,2-1-16 0,-4 1-12 16,4 2 2-16,0-10-12 0,-2 3-1 0,-2-1-8 16,-2 5-9-16,-2-5-25 0,8-1-12 0,-2-1-19 15,-4-4-23-15,-2 1-24 0,0-2-29 0,4-5-108 16,-6 9-238-16,2-8 105 0</inkml:trace>
  <inkml:trace contextRef="#ctx0" brushRef="#br0" timeOffset="42405.7636">13976 13480 36 0,'6'-3'149'0,"3"0"-18"0,-3 2 3 0,2-1-6 15,2 0 0-15,3 7-1 0,3-2-21 0,1 2-3 16,4 0-12-16,-3 1-13 0,1 1 0 0,-1 1-2 15,1 2 5-15,4 6-13 0,-1-3-11 0,5 0-9 16,-10-3-3-16,8 6 2 0,-11-4-6 0,3 2 3 16,-1-1-2-16,5 3-6 0,-7-3-7 0,-1-3-3 15,-3-2-4-15,0 5 2 0,-1-7 1 0,-1 4 6 0,0-3-2 16,3-1-10-16,-7-1-4 0,0-3-3 16,2 0 2-16,-6-2-1 0,4 5 9 0,-4-5 8 15,6 9 6-15,-6-9 12 0,5 1 9 0,-5-1 11 16,0 0-6-16,0 0-4 0,0 0-8 0,0 0-4 0,2-23-13 15,-2 11-5-15,0-5-8 0,0 0 3 0,0 0-5 16,0-2 7-16,0 1-11 0,0-6-2 16,0-3-6-16,-5-2-8 0,3 1 5 0,-4 0 1 0,0 1 1 15,6 8-3-15,-2 0-2 0,2 1-1 0,-6 0-12 16,4 2-9-16,-2 1-9 0,1 5-8 0,1 1-13 16,2 9-19-16,0-13-41 0,0 13-40 0,0-9-33 15,0 9-9-15,0 0-128 0,2-6-349 0,-2 6 156 16</inkml:trace>
  <inkml:trace contextRef="#ctx0" brushRef="#br0" timeOffset="42838.8194">14671 13625 36 0,'0'0'146'0,"0"0"-20"0,0 0-9 16,0 0-10-16,8 2-14 0,-8-2-16 0,0 0-13 16,12-1 10-16,-12 1-15 0,11 1 5 0,-3 1-12 15,-2-2-13-15,-6 0 2 0,13-2-19 0,-13 2 3 16,10-1-5-16,-10 1 9 0,8-1-7 0,-8 1-18 16,8-3-4-16,-8 3-3 0,5-8-8 0,-5 8-9 15,2-9 6-15,-2 9 10 0,0 0 4 0,-7-11 6 16,7 11-14-16,-4-8-1 0,0 4 5 0,4 4 2 15,-14-6 8-15,8 5 2 0,6 1-1 0,-13 1-4 16,13-1-1-16,-16 1-9 0,9 0 8 0,-3 3 22 16,2 1 8-16,2 2-17 0,-3 1 0 0,7-2 6 0,-4 2 2 15,2 1 2-15,0 3 0 0,2 0 17 0,2 1-5 16,4 2 5-16,-2-5-4 0,2 1 2 16,2-1-5-16,-4 2 4 0,7-3 8 0,-1 6-9 15,0-4-3-15,5-1-1 0,-3-2-6 0,-6-4-8 0,6 0 6 16,-3 1 6-16,3 0 0 0,-4-2-12 0,6 1-13 15,-3 0-18-15,-1-4-12 0,-8 0-24 0,12-4-7 16,-3 2-3-16,-1-5-28 0,2 2-17 16,-1-3-40-16,-1-2-89 0,-2-6-249 0,0 0 111 0</inkml:trace>
  <inkml:trace contextRef="#ctx0" brushRef="#br0" timeOffset="43094.8175">14875 13203 52 0,'0'0'142'0,"0"0"-4"0,0 0-3 0,0 0-3 16,-2 33-13-16,4-21-10 0,0 3-8 0,0 1-3 16,-2 10 0-16,3 0 3 0,-1 2-11 0,2-3-12 15,0 1-10-15,-2-7-14 0,0 6-3 0,-2-6 2 16,0 7 3-16,2-1-5 0,-2-1-13 0,4-4-3 15,-4 0-7-15,0-4-8 0,0 1-12 0,-4-1-17 16,2 2 7-16,2-5-35 0,-2 3-20 0,4-6-8 16,-4-3-27-16,0 3-20 0,-2-3-136 0,0 1-266 15,-1-3 117-15</inkml:trace>
  <inkml:trace contextRef="#ctx0" brushRef="#br0" timeOffset="43677.8197">14857 13568 104 0,'10'-7'150'0,"2"-1"-7"0,-1 2-8 0,5-2-11 0,-5 3 0 15,7 1-16-15,1 1-9 0,0-1-15 0,-1-1-14 16,-5 3-11-16,1 1 9 0,-2 0-9 16,-1 1-2-16,3 3-8 0,-1-1-4 0,-3 1-1 15,-2-1-9-15,0 4 4 0,-3-1 10 0,1 4 11 0,-4 1-4 16,4 0-2-16,-2 1-8 0,0 0-3 0,-2 0 5 15,-2 0-2-15,2 0 1 0,1 2-2 0,1 2-2 16,-2-7-10-16,0 1-2 0,0 0-9 16,-2-2 2-16,2 2 4 0,-2-3 0 0,2 1-3 0,4-2-4 15,-2-1-9-15,-4-4-1 0,7 5 3 0,-7-5 4 16,0 0 5-16,2 6-8 0,-2-6-8 0,0 0-24 16,18-8-12-16,-12-1-2 0,1 1 1 0,-3-3 4 15,2 2-9-15,6-6-1 0,-8 4-1 0,3-6 1 16,-3 1-4-16,0 4 15 0,-4 1 17 0,4 2 7 15,0 0 1-15,0 3 4 0,-2-1 0 0,0 0-3 16,-2 7 2-16,3-9 5 0,-3 9 2 16,0 0-15-16,4-6 6 0,-4 6-1 0,0 0-9 0,0 0 6 15,0 0 5-15,14 12 8 0,-6-6 7 0,1 4-9 16,-1-3 2-16,0 2 0 0,-2-2 6 0,3 0-5 16,-1 2 3-16,0 0 4 0,5 5 8 0,-1-2-1 15,-2-6 0-15,-1 1-5 0,1-3 5 0,0 1 7 16,-1 0 2-16,1 0-1 0,2-1-1 0,-5-2-5 15,1-2-7-15,-8 0 3 0,14-2 0 0,-14 2 1 16,15-3 3-16,-7-1-3 0,2-1-8 0,-3-3-4 16,-1-1-4-16,-4-1-3 0,0-1 4 0,2 0-8 15,-4-1-4-15,0-4-9 0,-4 1-10 0,2-4-7 16,-4 1-8-16,-1 0 1 0,-1 4 7 0,0-2 10 16,4 5-12-16,-2 2 0 0,1-1-12 0,-1-1-12 0,0 2-3 15,0 4-3-15,2 1-10 0,0-1-35 16,4 5-26-16,0 0-20 0,-9-7-25 0,9 7-89 15,-6-2-287-15,6 2 128 0</inkml:trace>
  <inkml:trace contextRef="#ctx0" brushRef="#br0" timeOffset="44652.3378">15673 13468 126 0,'-2'5'172'15,"0"3"-12"-15,2 2-13 0,0-1-14 0,-4 2-10 16,4-1-7-16,-2 1-2 0,2 4-2 0,0-3-6 16,6 4-16-16,-4-3-11 0,4-3-5 0,-4 1-7 15,3 1-1-15,-1-2-4 0,0 1 3 0,4-2-6 16,-2-2-8-16,5 0 0 0,-1-3-12 0,-4 3-5 15,2-3 3-15,-1 0 7 0,1-2-5 0,2-2-6 16,-1-1-5-16,1-2-7 0,-4-1-8 0,0 0-5 16,3-2-2-16,-3-1 1 0,2 1-10 0,-4-5-7 15,0 0-7-15,0-1-5 0,-6-1-2 0,-2-4 3 16,0 5 12-16,0 2-2 0,-2-1-1 0,2 0-5 16,-5 0 1-16,1 2 10 0,-4-2-1 0,1 6 11 15,1 1-1-15,2 1-6 0,2 0-4 0,-3 1-3 16,-1 0 2-16,0 1 0 0,10 1 3 0,-17 4 9 15,9-2-10-15,4 3-4 0,4-5-16 0,-9 3-22 0,3-1 12 16,6-2 7-16,-6 7-5 0,4-2-2 16,2-5 5-16,0 0 3 0,0 0-7 0,8 9 5 15,-8-9 11-15,6 2 9 0,-6-2-6 0,15 0 11 16,-7-1-1-16,-8 1 5 0,15-5 2 0,-7 2 11 0,-2 0 16 16,2 2 3-16,5-3-6 0,1 1 2 0,-1-1-12 15,-1-2 8-15,0 0 6 0,-1 1 3 16,1 0 6-16,-2 2-8 0,3-1 6 0,6 2-5 15,-7-3 2-15,0 2-9 0,-1 2 1 0,-1 1 2 0,2 0 5 16,-1 1-9-16,1 2-10 0,5 1 4 0,-5-2-7 16,-2 1 1-16,3 5 0 0,1 0 4 0,1 3-2 15,-7-4-3-15,2 2-4 0,-1-1-6 0,-5 1 4 16,2 1 6-16,-2 0 2 0,4 1-6 0,-4 0-1 16,1-3-4-16,-5 0-4 0,0-1 10 0,0-7-4 15,-2 14 7-15,2-7-3 0,0-7 0 0,-3 12-5 16,-1-10-4-16,4-2-1 0,-8 5 6 0,8-5 11 15,-4 5 1-15,4-5-4 0,0 0 1 0,0 0-4 16,-10-2-2-16,10 2-1 0,-11-6 6 0,7 0-4 16,4 6-12-16,0-13-7 0,0 0-9 0,0-3-9 15,0 1 4-15,0 0 2 0,6-2-7 0,1 0-15 16,-3-1-5-16,2-8-9 0,-4 0 1 0,4-1 6 16,-6 1 7-16,6-2 12 0,1 0-9 0,-1 2 6 15,-2 1-1-15,2-6 3 0,-2 1-1 0,-2 1 13 16,2-2 11-16,1 5-3 0,3 2 6 0,-6 5-5 15,0-6-5-15,-2 5 11 0,0 9 11 0,0-1 17 16,0 0 4-16,2 6 0 0,2 0 1 0,-4 6-3 16,0-13-8-16,0 13-2 0,-4-8 3 0,4 8 0 0,0 0-12 15,0 0 2-15,0 0-2 0,0 0 0 0,0 0 11 16,0 0 14-16,2 38 9 0,0-13-5 16,0 0 6-16,2 1-5 0,-4-1-8 0,0 1 4 15,0 2 3-15,2 2 8 0,-2 1-7 16,5 1-2-16,-3-3-5 0,0-1-7 0,-2 0 2 0,2-2 3 0,-2 2 2 15,2-2-2-15,0-6-5 0,2-2-1 0,-4-3-4 16,0-2-5-16,0 2-1 0,-2 0 6 0,4-3 3 16,0 0-6-16,-2-1 0 0,0 1-6 0,-2-5-6 15,2-7-4-15,0 12-4 0,0-7-14 0,0-5-10 16,2 11-19-16,-2-11-12 0,2 6-4 0,-2-6 2 16,0 0 2-16,0 0-17 0,0 0-35 0,0 0-33 15,0 0-146-15,0 0-318 0,11-24 141 0</inkml:trace>
  <inkml:trace contextRef="#ctx0" brushRef="#br0" timeOffset="45397.3389">16283 13419 87 0,'4'-6'110'0,"4"-3"11"15,-5 3 7-15,-1 2 4 0,-2 4-1 0,10-5-7 16,-10 5-9-16,4-6-16 0,-4 6-10 0,0 0 1 16,0 0-11-16,0 0 4 0,0 0-23 0,0 0-2 15,0 0-13-15,0 0-11 0,0 0 6 0,-25 3 2 16,11 2 1-16,3 1-8 0,3 1-8 0,-2-3-8 15,-3-1-10-15,3 2 1 0,-2 0-1 0,1 0 8 16,3-3-4-16,6 3-4 0,-6-2-3 0,8-3-1 0,-11 3 6 16,11-3 3-16,-8 4 9 0,8-4 4 15,-4 3-11-15,4-3 0 0,0 0-3 0,0 0-9 16,0 0 5-16,-4 5 7 0,4-5 7 0,0 0 0 16,8 11 6-16,-2-8 1 0,-1 1-6 0,1 2 2 0,2 2 5 15,0 0 8-15,1 1-4 0,1 0-1 0,2 3-7 16,-1-4-1-16,-1 0-2 0,-4 3 0 15,7 1 7-15,-1 1-2 0,0 0-5 0,1-3-4 0,-3-2-10 16,-4-3 1-16,3 5 0 0,-3-3 5 0,2 1 2 16,0-1-2-16,-4-2-2 0,3-2-6 0,-3 0-1 15,0 2 5-15,-4-5 3 0,8 5 11 0,-6-2-7 16,-2-3 0-16,13 1-9 0,-13-1 0 0,0 0-1 16,16-5 5-16,-10 3 3 0,5-2-1 0,-1-1-4 15,-2-2-10-15,1-3-3 0,-1 2-2 0,-2-2-3 16,2 3 7-16,1-1-10 0,1-4 2 0,0-1-4 15,-4 2 5-15,1-3-10 0,-1 4 9 0,-2-2 3 16,2 2 4-16,2-4-3 0,1-1-4 0,-5-1-4 16,4 1 4-16,-4-2 2 0,0 3 6 0,3 2 2 15,1-1-1-15,2 0-8 0,-4-3 0 0,1 2 1 16,-3 3 0-16,0 3 12 0,0-1 3 0,2 3-1 16,-2 0-4-16,0 1-4 0,-1-1 6 0,-3 6-5 15,4-8 8-15,-4 8 1 0,0 0-5 0,0 0-4 16,4-6-6-16,-4 6-3 0,0 0 0 0,0 0 0 15,0 0 9-15,0 0 2 0,0 0-1 0,0 0-4 16,0 0-5-16,0 0-2 0,-23 14 5 0,15-7 4 16,2 1 7-16,1-1-6 0,1 2-4 0,0-1-2 15,0-3-4-15,2 2 3 0,-2-1 6 0,2 3 3 16,0 0-3-16,4 2 1 0,0-2-2 0,0-2-8 0,2 2 4 16,0 0 1-16,0 2 5 0,0 0 1 15,5 0 1-15,-3 0-6 0,6 0 1 0,-5-2-3 16,1-2-2-16,-2 3 6 0,-2-1 9 0,4 2-8 0,3 1 2 15,-3-3-7-15,-4-4-2 0,0 1 1 0,0 2 6 16,-2-2 7-16,1 1 5 0,1-1 3 0,-2-1-1 16,-2-5 4-16,2 9 2 0,-2-9 2 0,-6 9 7 15,1-5 3-15,1 3-4 0,-2-4-4 0,6-3-7 16,-12 5-19-16,1-2-13 0,5 0-20 0,-4 2-30 16,0-3-41-16,1 1-67 0,1-3-72 15,-4-2-144-15,-1 1-419 0,1-2 186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https://www.linkedin.com/learning/designing-highly-scalable-and-highly-available-sql-databases/business-requirements-for-database-scalability?contextUrn=urn%3Ali%3AlearningCollection%3A6735668142053343232&amp;resume=false&amp;u=53565897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0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3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Data Store Architecture:</a:t>
            </a: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SQL, NoSQL, Analytical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Current Datastore Options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Relational DB with Structured Schema (SQL)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NoSQL with Flexible Schema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Analytical suited for Data Warehousing and Machine Learning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6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Relational Databases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Designed for Fixed Schema with very rare changes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Highly Structured Rows &amp; Tables with Relationships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ACID Transactions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b="1" dirty="0" smtClean="0"/>
              <a:t>A: </a:t>
            </a:r>
            <a:r>
              <a:rPr lang="en-US" dirty="0" smtClean="0"/>
              <a:t>Atomic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b="1" dirty="0" smtClean="0"/>
              <a:t>C: </a:t>
            </a:r>
            <a:r>
              <a:rPr lang="en-US" dirty="0" smtClean="0"/>
              <a:t>Consistent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b="1" dirty="0" smtClean="0"/>
              <a:t>I: </a:t>
            </a:r>
            <a:r>
              <a:rPr lang="en-US" dirty="0" smtClean="0"/>
              <a:t>Isolated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b="1" dirty="0" smtClean="0"/>
              <a:t>D: </a:t>
            </a:r>
            <a:r>
              <a:rPr lang="en-US" dirty="0" smtClean="0"/>
              <a:t>Durable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Of course access through standard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1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NoSQL Databases (Non-Relational)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34738"/>
            <a:ext cx="10164876" cy="4675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The Fixed Schema was too </a:t>
            </a:r>
            <a:r>
              <a:rPr lang="en-US" dirty="0" smtClean="0"/>
              <a:t>restrictive. NoSQL allows relaxed structure of data within a record</a:t>
            </a: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Three Types: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Document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Wide Column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Graph Databases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54960" y="3804120"/>
              <a:ext cx="2959920" cy="1263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7400" y="3796920"/>
                <a:ext cx="2974680" cy="12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84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NoSQL Databases (Document)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12868" y="1867164"/>
            <a:ext cx="3558174" cy="46750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Semi-Structured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Hierarchical JSON-Like Data Structures (ex. Python Dictionaries)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Related data stored together in a document, instead of join statements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Supports Sharding to be very Scalable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8809" y="1668256"/>
            <a:ext cx="1668257" cy="1263408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808" y="3186439"/>
            <a:ext cx="1668257" cy="1263408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8807" y="4704622"/>
            <a:ext cx="1668257" cy="1263408"/>
          </a:xfrm>
          <a:prstGeom prst="round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97581" y="1647314"/>
            <a:ext cx="5143408" cy="4320715"/>
          </a:xfrm>
          <a:prstGeom prst="roundRect">
            <a:avLst>
              <a:gd name="adj" fmla="val 5197"/>
            </a:avLst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10390" y="2176370"/>
            <a:ext cx="1626376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23911" y="2994485"/>
            <a:ext cx="1570535" cy="11517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50241" y="3873984"/>
            <a:ext cx="1570535" cy="11517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007387" y="4704622"/>
            <a:ext cx="1570535" cy="11517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40723" y="1695869"/>
            <a:ext cx="163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COLLECTION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1530" y="2198134"/>
            <a:ext cx="163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79322" y="2938028"/>
            <a:ext cx="163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0776" y="3895541"/>
            <a:ext cx="163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0192" y="5487016"/>
            <a:ext cx="163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00637" y="2323776"/>
            <a:ext cx="121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1: Value 1</a:t>
            </a:r>
          </a:p>
          <a:p>
            <a:r>
              <a:rPr lang="en-US" sz="1400" dirty="0" smtClean="0"/>
              <a:t>Key 2: Value 2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47165" y="3053202"/>
            <a:ext cx="1219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1: Value 1</a:t>
            </a:r>
          </a:p>
          <a:p>
            <a:r>
              <a:rPr lang="en-US" sz="1400" dirty="0" smtClean="0"/>
              <a:t>Key 2: Value 2</a:t>
            </a:r>
          </a:p>
          <a:p>
            <a:r>
              <a:rPr lang="en-US" sz="1400" dirty="0" smtClean="0"/>
              <a:t>Key 3: Value 3</a:t>
            </a:r>
          </a:p>
          <a:p>
            <a:r>
              <a:rPr lang="en-US" sz="1400" dirty="0" smtClean="0"/>
              <a:t>Key 4: Value 4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35245" y="3912026"/>
            <a:ext cx="121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1: Value 1</a:t>
            </a:r>
          </a:p>
          <a:p>
            <a:r>
              <a:rPr lang="en-US" sz="1400" dirty="0" smtClean="0"/>
              <a:t>Key 2: Value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83147" y="4716648"/>
            <a:ext cx="12190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1: Value 1</a:t>
            </a:r>
          </a:p>
          <a:p>
            <a:r>
              <a:rPr lang="en-US" sz="1400" dirty="0" smtClean="0"/>
              <a:t>Key 2: Value 2</a:t>
            </a:r>
          </a:p>
          <a:p>
            <a:r>
              <a:rPr lang="en-US" sz="1400" dirty="0"/>
              <a:t>Key </a:t>
            </a:r>
            <a:r>
              <a:rPr lang="en-US" sz="1400" dirty="0" smtClean="0"/>
              <a:t>3: </a:t>
            </a:r>
            <a:r>
              <a:rPr lang="en-US" sz="1400" dirty="0"/>
              <a:t>Value </a:t>
            </a:r>
            <a:r>
              <a:rPr lang="en-US" sz="1400" dirty="0" smtClean="0"/>
              <a:t>3</a:t>
            </a:r>
            <a:endParaRPr lang="en-US" sz="1400" dirty="0"/>
          </a:p>
          <a:p>
            <a:r>
              <a:rPr lang="en-US" sz="1400" dirty="0" smtClean="0"/>
              <a:t>Key 4: </a:t>
            </a:r>
            <a:r>
              <a:rPr lang="en-US" sz="1400" dirty="0"/>
              <a:t>Value </a:t>
            </a:r>
            <a:r>
              <a:rPr lang="en-US" sz="1400" dirty="0" smtClean="0"/>
              <a:t>4</a:t>
            </a:r>
          </a:p>
          <a:p>
            <a:r>
              <a:rPr lang="en-US" sz="1400" dirty="0"/>
              <a:t>Key </a:t>
            </a:r>
            <a:r>
              <a:rPr lang="en-US" sz="1400" dirty="0" smtClean="0"/>
              <a:t>5: </a:t>
            </a:r>
            <a:r>
              <a:rPr lang="en-US" sz="1400" dirty="0"/>
              <a:t>Value </a:t>
            </a:r>
            <a:r>
              <a:rPr lang="en-US" sz="1400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4382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NoSQL Databases (Wide-Column)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90688" y="1530298"/>
            <a:ext cx="3592749" cy="4979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Semi-Structured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Sparse Matrix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Multi-Dimensional Matrix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Related data stored together in a document, instead of join statements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Column Families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8594"/>
              </p:ext>
            </p:extLst>
          </p:nvPr>
        </p:nvGraphicFramePr>
        <p:xfrm>
          <a:off x="328843" y="1530297"/>
          <a:ext cx="7684376" cy="141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768">
                  <a:extLst>
                    <a:ext uri="{9D8B030D-6E8A-4147-A177-3AD203B41FA5}">
                      <a16:colId xmlns:a16="http://schemas.microsoft.com/office/drawing/2014/main" val="1292379831"/>
                    </a:ext>
                  </a:extLst>
                </a:gridCol>
                <a:gridCol w="1365450">
                  <a:extLst>
                    <a:ext uri="{9D8B030D-6E8A-4147-A177-3AD203B41FA5}">
                      <a16:colId xmlns:a16="http://schemas.microsoft.com/office/drawing/2014/main" val="4023293998"/>
                    </a:ext>
                  </a:extLst>
                </a:gridCol>
                <a:gridCol w="830086">
                  <a:extLst>
                    <a:ext uri="{9D8B030D-6E8A-4147-A177-3AD203B41FA5}">
                      <a16:colId xmlns:a16="http://schemas.microsoft.com/office/drawing/2014/main" val="2130943178"/>
                    </a:ext>
                  </a:extLst>
                </a:gridCol>
                <a:gridCol w="1097768">
                  <a:extLst>
                    <a:ext uri="{9D8B030D-6E8A-4147-A177-3AD203B41FA5}">
                      <a16:colId xmlns:a16="http://schemas.microsoft.com/office/drawing/2014/main" val="1247282737"/>
                    </a:ext>
                  </a:extLst>
                </a:gridCol>
                <a:gridCol w="1097768">
                  <a:extLst>
                    <a:ext uri="{9D8B030D-6E8A-4147-A177-3AD203B41FA5}">
                      <a16:colId xmlns:a16="http://schemas.microsoft.com/office/drawing/2014/main" val="4288895708"/>
                    </a:ext>
                  </a:extLst>
                </a:gridCol>
                <a:gridCol w="1097768">
                  <a:extLst>
                    <a:ext uri="{9D8B030D-6E8A-4147-A177-3AD203B41FA5}">
                      <a16:colId xmlns:a16="http://schemas.microsoft.com/office/drawing/2014/main" val="1645146169"/>
                    </a:ext>
                  </a:extLst>
                </a:gridCol>
                <a:gridCol w="1097768">
                  <a:extLst>
                    <a:ext uri="{9D8B030D-6E8A-4147-A177-3AD203B41FA5}">
                      <a16:colId xmlns:a16="http://schemas.microsoft.com/office/drawing/2014/main" val="3168075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Commissioned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Vendor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Size Vol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Spindle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4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Haas VF2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June 1990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XYZ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9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Mar</a:t>
                      </a:r>
                      <a:r>
                        <a:rPr lang="en-US" sz="1400" baseline="0" dirty="0" smtClean="0"/>
                        <a:t> 1979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r>
                        <a:rPr lang="en-US" sz="1400" baseline="0" dirty="0" smtClean="0"/>
                        <a:t> Line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Jan 2019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OAE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8162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28843" y="3594779"/>
            <a:ext cx="7684370" cy="809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8843" y="4585829"/>
            <a:ext cx="7684370" cy="809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8843" y="5576879"/>
            <a:ext cx="7684370" cy="8096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591" y="3860024"/>
            <a:ext cx="1012122" cy="244306"/>
          </a:xfrm>
          <a:prstGeom prst="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HAAS VF2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5591" y="4868524"/>
            <a:ext cx="1012122" cy="244306"/>
          </a:xfrm>
          <a:prstGeom prst="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Grinder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95591" y="5859574"/>
            <a:ext cx="1012122" cy="244306"/>
          </a:xfrm>
          <a:prstGeom prst="rect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Line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793899" y="3678539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Commissioned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793899" y="4080763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06/15/1990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2310430" y="3899410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3898" y="4649414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Commissioned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1793898" y="5051638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03/30/1979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2310429" y="4870285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93898" y="5630989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Commissioned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793898" y="6033213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01/09/2019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2310429" y="5851860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70106" y="3678539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Vendor</a:t>
            </a:r>
            <a:endParaRPr lang="en-US" sz="1100" dirty="0"/>
          </a:p>
        </p:txBody>
      </p:sp>
      <p:sp>
        <p:nvSpPr>
          <p:cNvPr id="54" name="Rectangle 53"/>
          <p:cNvSpPr/>
          <p:nvPr/>
        </p:nvSpPr>
        <p:spPr>
          <a:xfrm>
            <a:off x="3070106" y="4080763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XYZ</a:t>
            </a:r>
            <a:endParaRPr lang="en-US" sz="1200" dirty="0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3586637" y="3899410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70105" y="4649414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Vendor</a:t>
            </a:r>
            <a:endParaRPr lang="en-US" sz="1100" dirty="0"/>
          </a:p>
        </p:txBody>
      </p:sp>
      <p:sp>
        <p:nvSpPr>
          <p:cNvPr id="57" name="Rectangle 56"/>
          <p:cNvSpPr/>
          <p:nvPr/>
        </p:nvSpPr>
        <p:spPr>
          <a:xfrm>
            <a:off x="3070105" y="5051638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ABC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>
            <a:off x="3586636" y="4870285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070105" y="5630989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Vendor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3070105" y="6033213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OAE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endCxn id="60" idx="0"/>
          </p:cNvCxnSpPr>
          <p:nvPr/>
        </p:nvCxnSpPr>
        <p:spPr>
          <a:xfrm>
            <a:off x="3586636" y="5851860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339332" y="3678539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Type</a:t>
            </a:r>
            <a:endParaRPr lang="en-US" sz="1100" dirty="0"/>
          </a:p>
        </p:txBody>
      </p:sp>
      <p:sp>
        <p:nvSpPr>
          <p:cNvPr id="63" name="Rectangle 62"/>
          <p:cNvSpPr/>
          <p:nvPr/>
        </p:nvSpPr>
        <p:spPr>
          <a:xfrm>
            <a:off x="4339332" y="4080763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CNC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4855863" y="3899410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39331" y="4649414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Type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4339331" y="5051638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Manual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endCxn id="66" idx="0"/>
          </p:cNvCxnSpPr>
          <p:nvPr/>
        </p:nvCxnSpPr>
        <p:spPr>
          <a:xfrm>
            <a:off x="4855862" y="4870285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339331" y="5630989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Length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4339331" y="6033213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304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4855862" y="5851860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549864" y="3678539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Part Size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5549864" y="4080763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3829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endCxn id="72" idx="0"/>
          </p:cNvCxnSpPr>
          <p:nvPr/>
        </p:nvCxnSpPr>
        <p:spPr>
          <a:xfrm>
            <a:off x="6066395" y="3899410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535903" y="4649414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Part Size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>
            <a:off x="5535903" y="5051638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2839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endCxn id="75" idx="0"/>
          </p:cNvCxnSpPr>
          <p:nvPr/>
        </p:nvCxnSpPr>
        <p:spPr>
          <a:xfrm>
            <a:off x="6052434" y="4870285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773654" y="4649414"/>
            <a:ext cx="98129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Spindle</a:t>
            </a:r>
            <a:endParaRPr lang="en-US" sz="1100" dirty="0"/>
          </a:p>
        </p:txBody>
      </p:sp>
      <p:sp>
        <p:nvSpPr>
          <p:cNvPr id="84" name="Rectangle 83"/>
          <p:cNvSpPr/>
          <p:nvPr/>
        </p:nvSpPr>
        <p:spPr>
          <a:xfrm>
            <a:off x="6773654" y="5051638"/>
            <a:ext cx="98129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6000</a:t>
            </a:r>
            <a:endParaRPr lang="en-US" sz="1200" dirty="0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 flipH="1">
            <a:off x="7264301" y="4870285"/>
            <a:ext cx="25884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721884" y="3678539"/>
            <a:ext cx="1033063" cy="220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Spindle</a:t>
            </a:r>
            <a:endParaRPr lang="en-US" sz="1100" dirty="0"/>
          </a:p>
        </p:txBody>
      </p:sp>
      <p:sp>
        <p:nvSpPr>
          <p:cNvPr id="90" name="Rectangle 89"/>
          <p:cNvSpPr/>
          <p:nvPr/>
        </p:nvSpPr>
        <p:spPr>
          <a:xfrm>
            <a:off x="6721884" y="4080763"/>
            <a:ext cx="1033063" cy="2469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12000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endCxn id="90" idx="0"/>
          </p:cNvCxnSpPr>
          <p:nvPr/>
        </p:nvCxnSpPr>
        <p:spPr>
          <a:xfrm>
            <a:off x="7238415" y="3899410"/>
            <a:ext cx="1" cy="18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0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NoSQL Databases (Graph)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89650" y="1852905"/>
            <a:ext cx="3871609" cy="46750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Structured and Semi-Structured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Directed Graphs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Nodes and Edges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Nodes &amp; Edges can have Attributes</a:t>
            </a:r>
          </a:p>
        </p:txBody>
      </p:sp>
      <p:sp>
        <p:nvSpPr>
          <p:cNvPr id="2" name="Oval 1"/>
          <p:cNvSpPr/>
          <p:nvPr/>
        </p:nvSpPr>
        <p:spPr>
          <a:xfrm>
            <a:off x="1521673" y="2826962"/>
            <a:ext cx="698016" cy="481630"/>
          </a:xfrm>
          <a:prstGeom prst="ellipse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Haas VF2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125945" y="1911398"/>
            <a:ext cx="698016" cy="481630"/>
          </a:xfrm>
          <a:prstGeom prst="ellipse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Binil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2894436" y="3748360"/>
            <a:ext cx="698016" cy="48163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XYZ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708485" y="4492891"/>
            <a:ext cx="1315759" cy="319924"/>
          </a:xfrm>
          <a:prstGeom prst="ellipse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06/15/1990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093035" y="3949621"/>
            <a:ext cx="698016" cy="481630"/>
          </a:xfrm>
          <a:prstGeom prst="ellipse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Haas VF3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5"/>
            <a:endCxn id="7" idx="1"/>
          </p:cNvCxnSpPr>
          <p:nvPr/>
        </p:nvCxnSpPr>
        <p:spPr>
          <a:xfrm>
            <a:off x="2117467" y="3238059"/>
            <a:ext cx="879191" cy="58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 flipV="1">
            <a:off x="3592452" y="3989175"/>
            <a:ext cx="1500583" cy="20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6" idx="4"/>
          </p:cNvCxnSpPr>
          <p:nvPr/>
        </p:nvCxnSpPr>
        <p:spPr>
          <a:xfrm flipV="1">
            <a:off x="3243444" y="2393028"/>
            <a:ext cx="231509" cy="135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6"/>
          </p:cNvCxnSpPr>
          <p:nvPr/>
        </p:nvCxnSpPr>
        <p:spPr>
          <a:xfrm flipH="1">
            <a:off x="2024244" y="4159457"/>
            <a:ext cx="972414" cy="49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25944" y="5192088"/>
            <a:ext cx="901603" cy="481630"/>
          </a:xfrm>
          <a:prstGeom prst="ellipse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Atlanta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4779076" y="5545768"/>
            <a:ext cx="901603" cy="481630"/>
          </a:xfrm>
          <a:prstGeom prst="ellipse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GA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7" idx="4"/>
            <a:endCxn id="18" idx="0"/>
          </p:cNvCxnSpPr>
          <p:nvPr/>
        </p:nvCxnSpPr>
        <p:spPr>
          <a:xfrm>
            <a:off x="3243444" y="4229990"/>
            <a:ext cx="333302" cy="96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4027547" y="5432903"/>
            <a:ext cx="751529" cy="35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788492">
            <a:off x="2967825" y="2997677"/>
            <a:ext cx="1058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Operated by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 rot="440564">
            <a:off x="3786990" y="4097680"/>
            <a:ext cx="1058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Vendor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 rot="2030518">
            <a:off x="2016692" y="3576219"/>
            <a:ext cx="1058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Vendor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 rot="19950552">
            <a:off x="2205067" y="4318697"/>
            <a:ext cx="87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Commissioned 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472917">
            <a:off x="3923077" y="5736973"/>
            <a:ext cx="87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Located in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 rot="4313081">
            <a:off x="2885098" y="4577792"/>
            <a:ext cx="87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Located 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189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Analytical Database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28953" y="1852905"/>
            <a:ext cx="3009089" cy="46750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Structured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May Use SQL but not relational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Designed for large volumes of </a:t>
            </a:r>
            <a:r>
              <a:rPr lang="en-US" dirty="0" smtClean="0"/>
              <a:t>data – READ ONLY</a:t>
            </a: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Massively Parallel scans (no indexing on the data)</a:t>
            </a:r>
          </a:p>
        </p:txBody>
      </p:sp>
      <p:sp>
        <p:nvSpPr>
          <p:cNvPr id="2" name="Can 1"/>
          <p:cNvSpPr/>
          <p:nvPr/>
        </p:nvSpPr>
        <p:spPr>
          <a:xfrm>
            <a:off x="3668788" y="2415884"/>
            <a:ext cx="2317410" cy="3029386"/>
          </a:xfrm>
          <a:prstGeom prst="can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73489" y="3246522"/>
            <a:ext cx="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Raw Data Tables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952" y="3246522"/>
            <a:ext cx="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Derivative Tables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50272" y="3777013"/>
            <a:ext cx="300146" cy="1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1159" y="3777013"/>
            <a:ext cx="300146" cy="1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50272" y="4036648"/>
            <a:ext cx="300146" cy="1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41159" y="4036648"/>
            <a:ext cx="300146" cy="1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50272" y="4327760"/>
            <a:ext cx="300146" cy="1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241159" y="4327760"/>
            <a:ext cx="300146" cy="1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49695" y="3777013"/>
            <a:ext cx="300146" cy="153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40582" y="3777013"/>
            <a:ext cx="300146" cy="153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49695" y="4036648"/>
            <a:ext cx="300146" cy="153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440582" y="4036648"/>
            <a:ext cx="300146" cy="153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049695" y="4327760"/>
            <a:ext cx="300146" cy="153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40582" y="4327760"/>
            <a:ext cx="300146" cy="153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60690" y="4684452"/>
            <a:ext cx="1124968" cy="857396"/>
          </a:xfrm>
          <a:prstGeom prst="can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1832290" y="4684452"/>
            <a:ext cx="1124968" cy="857396"/>
          </a:xfrm>
          <a:prstGeom prst="can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460690" y="3733612"/>
            <a:ext cx="1124968" cy="857396"/>
          </a:xfrm>
          <a:prstGeom prst="can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1832290" y="3693476"/>
            <a:ext cx="1124968" cy="857396"/>
          </a:xfrm>
          <a:prstGeom prst="can">
            <a:avLst/>
          </a:prstGeom>
          <a:solidFill>
            <a:srgbClr val="D26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0847" y="5635292"/>
            <a:ext cx="120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Other Databases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392" y="2568696"/>
            <a:ext cx="10842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34035" y="2568696"/>
            <a:ext cx="10842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Financial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5392" y="1769553"/>
            <a:ext cx="10842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Market Surveys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34035" y="1789742"/>
            <a:ext cx="10842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Facebook Posts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37010" y="3252751"/>
            <a:ext cx="1319249" cy="6631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Analytical Algorithms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697728" y="4313049"/>
            <a:ext cx="1319249" cy="8578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Making 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8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Summary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604742"/>
            <a:ext cx="10164876" cy="499589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Relational Databases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Highly Structured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Transactional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Difficult to Scale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NoSQL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Flexible – Easy to add more attributes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Eventual Consistency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High Scalable (Sharding but can be delayed)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Analytical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Structured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Not for Transactions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dirty="0" smtClean="0"/>
              <a:t>Very Read Intensive and doing analysis on them</a:t>
            </a:r>
          </a:p>
        </p:txBody>
      </p:sp>
    </p:spTree>
    <p:extLst>
      <p:ext uri="{BB962C8B-B14F-4D97-AF65-F5344CB8AC3E}">
        <p14:creationId xmlns:p14="http://schemas.microsoft.com/office/powerpoint/2010/main" val="385394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467</Words>
  <Application>Microsoft Office PowerPoint</Application>
  <PresentationFormat>Widescreen</PresentationFormat>
  <Paragraphs>188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84</cp:revision>
  <dcterms:created xsi:type="dcterms:W3CDTF">2020-12-28T16:41:43Z</dcterms:created>
  <dcterms:modified xsi:type="dcterms:W3CDTF">2021-01-26T15:34:33Z</dcterms:modified>
</cp:coreProperties>
</file>