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0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with which we acquire data and store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Machine Scale Data Ingestion for IIoT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Different Scales of Ingestion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Human Scale Data Ingestion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Machine Generated Data Ingestion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0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Ingestion of Machine Scale Data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565163" y="2150531"/>
            <a:ext cx="2317261" cy="8405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 End Point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51345" y="2150531"/>
            <a:ext cx="1958109" cy="8959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31247" y="2296775"/>
            <a:ext cx="2336800" cy="6927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Processing</a:t>
            </a:r>
            <a:endParaRPr lang="en-US" dirty="0"/>
          </a:p>
        </p:txBody>
      </p:sp>
      <p:pic>
        <p:nvPicPr>
          <p:cNvPr id="6" name="Picture 5" descr="Free vector graphic: Database, Data Storage, Cylinder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40" y="1811864"/>
            <a:ext cx="1441208" cy="174105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552920"/>
            <a:ext cx="11058236" cy="29568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Database is always the end-point in a Machine data-ingestion flow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Device sends data to endpoint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Endpoint validates data , do some basic filtering and writes to the queue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Application subscribes from the queue and maintains control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1" name="Picture 10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9" y="1616981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712883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5" y="2084031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0" y="2329412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7" y="2638213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69" y="2232508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project:laser_light_sensor [Radiona Wiki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9" y="2709331"/>
            <a:ext cx="669423" cy="6329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149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Machine Generated Data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34738"/>
            <a:ext cx="1105823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Average size of payload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Constant volume and rate at which is being sent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Average time to send data to ingestion point is the same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Writing to DB is independent of sending from device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CRUD Operations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00582"/>
            <a:ext cx="11058236" cy="300921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Read from Data Store, Modify It and write back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Rows are Locked During Transactions Processing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Transactions are critical to ensure data integrity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87782" y="1856509"/>
            <a:ext cx="2087418" cy="831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 descr="Free vector graphic: Database, Data Storage, Cylinder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4" y="1401617"/>
            <a:ext cx="1441208" cy="174105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144655" y="2184400"/>
            <a:ext cx="951345" cy="175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86800" y="1847273"/>
            <a:ext cx="2087418" cy="831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Application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7628502" y="2184400"/>
            <a:ext cx="951345" cy="17549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8160" y="3035484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LOCK ROW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7835" y="2404009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87769" y="2389907"/>
            <a:ext cx="143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/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Alternative to CRUD – Event Sourcing/Logging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706089"/>
            <a:ext cx="11058236" cy="2803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Events are changes to data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Only Written, never updated to an existing row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Logs of operations on data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 can roll back through the events to find state in time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87782" y="1856509"/>
            <a:ext cx="2087418" cy="831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 descr="Free vector graphic: Database, Data Storage, Cylinder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4" y="1401617"/>
            <a:ext cx="1441208" cy="174105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144655" y="2184400"/>
            <a:ext cx="951345" cy="175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97835" y="2404009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Event Sourcing Example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4764" y="1530297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Alarm 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54764" y="2303213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Verified Machine Policy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54764" y="3104258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68619" y="5549379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54764" y="3905303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54764" y="4727341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Event Sourcing Example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637" y="1530297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Alarm 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637" y="2303213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Verified Machine Policy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5637" y="3315646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637" y="5430983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5637" y="4023699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5637" y="4727341"/>
            <a:ext cx="2789382" cy="5940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Added Sensor Item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77818" y="3149600"/>
            <a:ext cx="378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77817" y="6294582"/>
            <a:ext cx="378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21745" y="2964934"/>
            <a:ext cx="53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ID | state verified | Alarm State | Operator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64725" y="6109916"/>
            <a:ext cx="617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ID |Alarm State | </a:t>
            </a:r>
            <a:r>
              <a:rPr lang="en-US" dirty="0" err="1" smtClean="0"/>
              <a:t>Avg</a:t>
            </a:r>
            <a:r>
              <a:rPr lang="en-US" dirty="0" smtClean="0"/>
              <a:t> Sensor 1 | </a:t>
            </a:r>
            <a:r>
              <a:rPr lang="en-US" dirty="0" err="1" smtClean="0"/>
              <a:t>Avg</a:t>
            </a:r>
            <a:r>
              <a:rPr lang="en-US" dirty="0" smtClean="0"/>
              <a:t> Sensor 2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Materialized Views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7782" y="1856509"/>
            <a:ext cx="2087418" cy="831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18" name="Picture 17" descr="Free vector graphic: Database, Data Storage, Cylinder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4" y="1401617"/>
            <a:ext cx="1441208" cy="1741056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144655" y="2184400"/>
            <a:ext cx="951345" cy="175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7835" y="2404009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9796" y="2034677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-&gt; Materialized View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3392300"/>
            <a:ext cx="11058236" cy="31655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Events data are read from ‘Views’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Materialized Views capture ‘State’ in time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Supports read operations from external applications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Eventually they will be consistent (between actual State vs What External user sees)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332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86</cp:revision>
  <dcterms:created xsi:type="dcterms:W3CDTF">2020-12-28T16:41:43Z</dcterms:created>
  <dcterms:modified xsi:type="dcterms:W3CDTF">2021-01-27T15:19:47Z</dcterms:modified>
</cp:coreProperties>
</file>