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2" r:id="rId3"/>
    <p:sldId id="293" r:id="rId4"/>
    <p:sldId id="295" r:id="rId5"/>
    <p:sldId id="296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Introduction to 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REST Server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ile:Circle-icons-browser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92" y="868479"/>
            <a:ext cx="4060075" cy="2480655"/>
          </a:xfrm>
          <a:prstGeom prst="rect">
            <a:avLst/>
          </a:prstGeom>
        </p:spPr>
      </p:pic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546277" y="1536259"/>
            <a:ext cx="2150688" cy="2119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File:Industrial robot.jp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" y="4122054"/>
            <a:ext cx="1295400" cy="1816100"/>
          </a:xfrm>
          <a:prstGeom prst="rect">
            <a:avLst/>
          </a:prstGeom>
        </p:spPr>
      </p:pic>
      <p:pic>
        <p:nvPicPr>
          <p:cNvPr id="4" name="Picture 3" descr="File:Database Server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81" y="3012277"/>
            <a:ext cx="1546727" cy="2219554"/>
          </a:xfrm>
          <a:prstGeom prst="rect">
            <a:avLst/>
          </a:prstGeom>
        </p:spPr>
      </p:pic>
      <p:pic>
        <p:nvPicPr>
          <p:cNvPr id="5" name="Picture 4" descr="File:Well Organized Dashboard Example.jpg - Wikimedia Commons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43637" r="2044" b="11280"/>
          <a:stretch/>
        </p:blipFill>
        <p:spPr>
          <a:xfrm>
            <a:off x="7896098" y="1849716"/>
            <a:ext cx="2402758" cy="9169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Group 8"/>
          <p:cNvGrpSpPr/>
          <p:nvPr/>
        </p:nvGrpSpPr>
        <p:grpSpPr>
          <a:xfrm>
            <a:off x="8966939" y="3902288"/>
            <a:ext cx="876231" cy="2215781"/>
            <a:chOff x="8833034" y="3869135"/>
            <a:chExt cx="1203141" cy="25445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 descr="Free photo Smartphone 3d Cellphone Iphone Render Mobile ...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4606" r="34303" b="6182"/>
            <a:stretch/>
          </p:blipFill>
          <p:spPr>
            <a:xfrm>
              <a:off x="8833034" y="3869135"/>
              <a:ext cx="1203141" cy="2544574"/>
            </a:xfrm>
            <a:prstGeom prst="rect">
              <a:avLst/>
            </a:prstGeom>
          </p:spPr>
        </p:pic>
        <p:pic>
          <p:nvPicPr>
            <p:cNvPr id="10" name="Picture 9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" t="49098" r="65465" b="13919"/>
            <a:stretch/>
          </p:blipFill>
          <p:spPr>
            <a:xfrm>
              <a:off x="8992163" y="4308866"/>
              <a:ext cx="914400" cy="698116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1" name="Picture 10" descr="File:Well Organized Dashboard Example.jpg - Wikimedia Commons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49299" r="2044" b="14198"/>
            <a:stretch/>
          </p:blipFill>
          <p:spPr>
            <a:xfrm>
              <a:off x="8992163" y="5141422"/>
              <a:ext cx="914400" cy="90805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/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148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488"/>
            <a:ext cx="4389147" cy="2704540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The Database server has to handle thousands of requests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Needs to handle how to process and return the results of the data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Has to give direct DB access to each client.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Constantly keep track of machine assets.</a:t>
            </a:r>
          </a:p>
        </p:txBody>
      </p:sp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Scenario in a Library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 descr="Bookshelf Clip Art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4" y="2336116"/>
            <a:ext cx="2948877" cy="2383076"/>
          </a:xfrm>
          <a:prstGeom prst="rect">
            <a:avLst/>
          </a:prstGeom>
        </p:spPr>
      </p:pic>
      <p:pic>
        <p:nvPicPr>
          <p:cNvPr id="5" name="Picture 4" descr="File:National Library of Medicine stacks and librarian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74" y="2538478"/>
            <a:ext cx="2637801" cy="1978351"/>
          </a:xfrm>
          <a:prstGeom prst="rect">
            <a:avLst/>
          </a:prstGeom>
        </p:spPr>
      </p:pic>
      <p:pic>
        <p:nvPicPr>
          <p:cNvPr id="9" name="Picture 8" descr="Student 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41" y="2302687"/>
            <a:ext cx="2171204" cy="22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Librarian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b="1" dirty="0" smtClean="0"/>
              <a:t>User: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Sends a request for a book resource from the librarian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Receives notifications when resource is delivered by the librarian.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b="1" dirty="0" smtClean="0"/>
              <a:t>Librarian: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Intermediary that handles requests from its users and delivers requested resource to the user.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Rejects requests if not authorized or if it is a bad request.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b="1" dirty="0" smtClean="0"/>
              <a:t>Resource: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All of the Books, Articles, Magazines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648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66917"/>
          <a:stretch/>
        </p:blipFill>
        <p:spPr>
          <a:xfrm>
            <a:off x="624556" y="1836330"/>
            <a:ext cx="2016095" cy="3755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3908"/>
          <a:stretch/>
        </p:blipFill>
        <p:spPr>
          <a:xfrm>
            <a:off x="9228107" y="1647000"/>
            <a:ext cx="2253880" cy="3847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531" r="37679"/>
          <a:stretch/>
        </p:blipFill>
        <p:spPr>
          <a:xfrm>
            <a:off x="3297248" y="2095311"/>
            <a:ext cx="1307507" cy="2704540"/>
          </a:xfrm>
          <a:prstGeom prst="rect">
            <a:avLst/>
          </a:prstGeom>
        </p:spPr>
      </p:pic>
      <p:pic>
        <p:nvPicPr>
          <p:cNvPr id="2" name="Picture 1" descr="Error Handling in RESTful API | Ji ZHANG's Bl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63" y="3447581"/>
            <a:ext cx="2680466" cy="1628864"/>
          </a:xfrm>
          <a:prstGeom prst="rect">
            <a:avLst/>
          </a:prstGeom>
        </p:spPr>
      </p:pic>
      <p:pic>
        <p:nvPicPr>
          <p:cNvPr id="3" name="Picture 2" descr="File:Gnome-fs-server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75" y="2503447"/>
            <a:ext cx="1415041" cy="1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150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87</cp:revision>
  <dcterms:created xsi:type="dcterms:W3CDTF">2020-12-28T16:41:43Z</dcterms:created>
  <dcterms:modified xsi:type="dcterms:W3CDTF">2021-02-19T18:39:32Z</dcterms:modified>
</cp:coreProperties>
</file>