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94" r:id="rId3"/>
    <p:sldId id="292" r:id="rId4"/>
    <p:sldId id="296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https://www.linkedin.com/learning/programming-foundations-databases-2/relational-databases-2?u=53565897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3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u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ftp://binilimageserver/files/vacationtrip" TargetMode="External"/><Relationship Id="rId5" Type="http://schemas.openxmlformats.org/officeDocument/2006/relationships/hyperlink" Target="tel:+1-919-818-1515" TargetMode="External"/><Relationship Id="rId4" Type="http://schemas.openxmlformats.org/officeDocument/2006/relationships/hyperlink" Target="mailto:bstarly@ncsu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u.edu/hom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URI vs URL vs URN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URI – Universal Resource Identifier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133" y="1777706"/>
            <a:ext cx="107526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2800" dirty="0" smtClean="0"/>
              <a:t>“ A compact sequence of characters that identifies an abstract  or physical resource that provides a simple and extensible means of identifying a resource”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82132" y="3454109"/>
            <a:ext cx="1075266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2800" dirty="0" smtClean="0">
                <a:hlinkClick r:id="rId3"/>
              </a:rPr>
              <a:t>https://www.ncsu.edu</a:t>
            </a:r>
            <a:endParaRPr lang="en-US" sz="2800" dirty="0" smtClean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2800" dirty="0" smtClean="0">
                <a:hlinkClick r:id="rId4"/>
              </a:rPr>
              <a:t>mailto:bstarly@ncsu.edu</a:t>
            </a:r>
            <a:endParaRPr lang="en-US" sz="2800" dirty="0" smtClean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2800" dirty="0" smtClean="0">
                <a:hlinkClick r:id="rId5"/>
              </a:rPr>
              <a:t>Tel:+1-919-818-1515</a:t>
            </a:r>
            <a:endParaRPr lang="en-US" sz="2800" dirty="0" smtClean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2800" dirty="0" smtClean="0">
                <a:hlinkClick r:id="rId6"/>
              </a:rPr>
              <a:t>ftp://binilimageserver/files/vacationtrip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763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URL – Universal Resource Locator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2133" y="1777706"/>
            <a:ext cx="10752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3200" dirty="0" smtClean="0"/>
              <a:t>“ A subset of the URI that identifies a resource but also how to access that resource by providing an explicit method such as http or https or ftp ”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395034" y="4658866"/>
            <a:ext cx="521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www.ncsu.edu/home.html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95034" y="4478327"/>
            <a:ext cx="5076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3750" y="5341927"/>
            <a:ext cx="31834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40525" y="3976438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42816" y="5446144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URL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47350" y="5365897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6683" y="5450563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URL – Universal Resource Locator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3388"/>
              </p:ext>
            </p:extLst>
          </p:nvPr>
        </p:nvGraphicFramePr>
        <p:xfrm>
          <a:off x="946826" y="1972500"/>
          <a:ext cx="10466962" cy="386604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768712">
                  <a:extLst>
                    <a:ext uri="{9D8B030D-6E8A-4147-A177-3AD203B41FA5}">
                      <a16:colId xmlns:a16="http://schemas.microsoft.com/office/drawing/2014/main" val="2384332600"/>
                    </a:ext>
                  </a:extLst>
                </a:gridCol>
                <a:gridCol w="5698250">
                  <a:extLst>
                    <a:ext uri="{9D8B030D-6E8A-4147-A177-3AD203B41FA5}">
                      <a16:colId xmlns:a16="http://schemas.microsoft.com/office/drawing/2014/main" val="3485131186"/>
                    </a:ext>
                  </a:extLst>
                </a:gridCol>
              </a:tblGrid>
              <a:tr h="1582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URL</a:t>
                      </a: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URI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1666727521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URL is a subset of URI that specifies where a resource is exists and the mechanism for retrieving it.</a:t>
                      </a: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URI is a superset of URL that identifies a resource either by URL or URN (Uniform Resource Name) or both.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707472165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main aim is to get the location or address of a resource</a:t>
                      </a: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main aim of URI is to find a resource and differentiate it from other resources using either name or location.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2886804083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URL is used to locate only web </a:t>
                      </a:r>
                      <a:r>
                        <a:rPr lang="en-US" sz="1600" dirty="0" smtClean="0">
                          <a:effectLst/>
                        </a:rPr>
                        <a:t>pages on the world wide web</a:t>
                      </a:r>
                      <a:endParaRPr lang="en-US" sz="1600" dirty="0">
                        <a:effectLst/>
                      </a:endParaRP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Used in HTML, XML and other files XSLT (Extensible Stylesheet Language Transformations) and more.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2759242330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scheme must be a protocol like HTTP, FTP, HTTPS, etc.</a:t>
                      </a: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 URI, the scheme may be anything like a protocol, specification, name, etc.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3046651984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Protocol information is given in the URL.</a:t>
                      </a: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There is no protocol information given in URI.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1606259146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 of URL: </a:t>
                      </a:r>
                      <a:r>
                        <a:rPr lang="en-US" sz="1600" u="none" strike="noStrike" dirty="0">
                          <a:effectLst/>
                          <a:hlinkClick r:id="rId3"/>
                        </a:rPr>
                        <a:t>https</a:t>
                      </a:r>
                      <a:r>
                        <a:rPr lang="en-US" sz="1600" u="none" strike="noStrike" dirty="0" smtClean="0">
                          <a:effectLst/>
                          <a:hlinkClick r:id="rId3"/>
                        </a:rPr>
                        <a:t>://ncsu.edu</a:t>
                      </a:r>
                      <a:endParaRPr lang="en-US" sz="1600" dirty="0">
                        <a:effectLst/>
                      </a:endParaRP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 of URI: </a:t>
                      </a:r>
                      <a:r>
                        <a:rPr lang="en-US" sz="1600" dirty="0" smtClean="0">
                          <a:effectLst/>
                        </a:rPr>
                        <a:t>urn:isbn:0-736-47557-3 or 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Example of URI: a UUID such as 000ad092-183e-424b-b7f7-605a5ac52244</a:t>
                      </a:r>
                      <a:endParaRPr lang="en-US" sz="1600" dirty="0">
                        <a:effectLst/>
                      </a:endParaRP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564309147"/>
                  </a:ext>
                </a:extLst>
              </a:tr>
              <a:tr h="1582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All URLs can be URIs</a:t>
                      </a:r>
                    </a:p>
                  </a:txBody>
                  <a:tcPr marL="28268" marR="28268" marT="28268" marB="282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Not all URIs are URLs since a URI can be a name instead of a locator.</a:t>
                      </a:r>
                    </a:p>
                  </a:txBody>
                  <a:tcPr marL="28268" marR="28268" marT="28268" marB="28268"/>
                </a:tc>
                <a:extLst>
                  <a:ext uri="{0D108BD9-81ED-4DB2-BD59-A6C34878D82A}">
                    <a16:rowId xmlns:a16="http://schemas.microsoft.com/office/drawing/2014/main" val="198298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0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Factory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r="67679"/>
          <a:stretch/>
        </p:blipFill>
        <p:spPr>
          <a:xfrm>
            <a:off x="1687750" y="1667364"/>
            <a:ext cx="2384897" cy="454671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790139" y="2061942"/>
            <a:ext cx="5785659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Each Machine Asset on the factory floor or even in an extended enterprise to have a URI.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This URI is critical to ensuring there is only one and only machine that can be identified by the URI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369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82</cp:revision>
  <dcterms:created xsi:type="dcterms:W3CDTF">2020-12-28T16:41:43Z</dcterms:created>
  <dcterms:modified xsi:type="dcterms:W3CDTF">2021-02-03T19:19:03Z</dcterms:modified>
</cp:coreProperties>
</file>