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17" autoAdjust="0"/>
  </p:normalViewPr>
  <p:slideViewPr>
    <p:cSldViewPr snapToGrid="0">
      <p:cViewPr varScale="1">
        <p:scale>
          <a:sx n="118" d="100"/>
          <a:sy n="118" d="100"/>
        </p:scale>
        <p:origin x="90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The SIX Constraints of REST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The 6 Constraints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Client-Server Architecture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Statelessness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Cacheability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Layered System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Code on Demand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1. Client-Server Architecture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The client manages concerns regarding the user interface while the server manages data storage.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92" y="2949923"/>
            <a:ext cx="797705" cy="1143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3797" y="3094892"/>
            <a:ext cx="117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77108" y="4853354"/>
            <a:ext cx="1113692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3845170" y="4853353"/>
            <a:ext cx="1113692" cy="11019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5999" y="4853354"/>
            <a:ext cx="151227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06902" y="4958862"/>
            <a:ext cx="1107832" cy="70338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7"/>
          </p:cNvCxnSpPr>
          <p:nvPr/>
        </p:nvCxnSpPr>
        <p:spPr>
          <a:xfrm flipV="1">
            <a:off x="2427704" y="3610708"/>
            <a:ext cx="2202911" cy="137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45231" y="3880338"/>
            <a:ext cx="413631" cy="97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6048081" y="4111773"/>
            <a:ext cx="804057" cy="74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6585046" y="3926498"/>
            <a:ext cx="2084094" cy="113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1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2. State Less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431554"/>
            <a:ext cx="10782993" cy="50782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The server does not store client context or the client information state between requests sent between a client and a server.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Each and every request from client must be able to execute on its own at the server end – hence state-less or self-contained.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93" y="4007836"/>
            <a:ext cx="798645" cy="11400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23915" y="5585134"/>
            <a:ext cx="1148861" cy="11019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44432" y="5511301"/>
            <a:ext cx="1113692" cy="11019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" name="Straight Arrow Connector 3"/>
          <p:cNvCxnSpPr>
            <a:stCxn id="7" idx="7"/>
          </p:cNvCxnSpPr>
          <p:nvPr/>
        </p:nvCxnSpPr>
        <p:spPr>
          <a:xfrm flipV="1">
            <a:off x="3395028" y="4941276"/>
            <a:ext cx="1472059" cy="73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70677" y="4478216"/>
            <a:ext cx="1514154" cy="119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Sequential Access Storage 10"/>
          <p:cNvSpPr/>
          <p:nvPr/>
        </p:nvSpPr>
        <p:spPr>
          <a:xfrm>
            <a:off x="2503446" y="3637076"/>
            <a:ext cx="2579077" cy="1019188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do not store states unless you ask me to.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82475" y="5231210"/>
            <a:ext cx="1835934" cy="707847"/>
          </a:xfrm>
          <a:prstGeom prst="wedgeRoundRectCallout">
            <a:avLst>
              <a:gd name="adj1" fmla="val 37409"/>
              <a:gd name="adj2" fmla="val 77405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in State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Give me State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305725" y="5157377"/>
            <a:ext cx="1835934" cy="707847"/>
          </a:xfrm>
          <a:prstGeom prst="wedgeRoundRectCallout">
            <a:avLst>
              <a:gd name="adj1" fmla="val -47516"/>
              <a:gd name="adj2" fmla="val 8071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am in State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Give me State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1217" y="3782198"/>
            <a:ext cx="117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3. Cacheability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All REST responses from the Server must be tagged as cacheable or not cacheable for a certain period of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24" y="3883654"/>
            <a:ext cx="798645" cy="11400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19320" y="3902694"/>
            <a:ext cx="1113692" cy="11019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36647" y="4453679"/>
            <a:ext cx="2473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938" y="4472658"/>
            <a:ext cx="137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 DATA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227386" y="3235052"/>
            <a:ext cx="1941076" cy="612916"/>
          </a:xfrm>
          <a:prstGeom prst="wedgeRoundRectCallout">
            <a:avLst>
              <a:gd name="adj1" fmla="val 26795"/>
              <a:gd name="adj2" fmla="val 911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this data for 10 days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182709" y="3254092"/>
            <a:ext cx="1043353" cy="612916"/>
          </a:xfrm>
          <a:prstGeom prst="wedgeRoundRectCallout">
            <a:avLst>
              <a:gd name="adj1" fmla="val -43263"/>
              <a:gd name="adj2" fmla="val 8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do.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42079" y="3826327"/>
            <a:ext cx="117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4. Layered System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The client cannot know, but actually really shouldn’t care, whether it is connected directly to a server or through intermediary servers like a Content Delivery Network (CDN) or a mirror server.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1384" y="4288737"/>
            <a:ext cx="117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39" y="4111773"/>
            <a:ext cx="798645" cy="114005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782735" y="4130813"/>
            <a:ext cx="1113692" cy="11019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54" y="5494535"/>
            <a:ext cx="448516" cy="640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9" y="4361673"/>
            <a:ext cx="448516" cy="640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59" y="3686012"/>
            <a:ext cx="596520" cy="851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15" y="4912658"/>
            <a:ext cx="596520" cy="8515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29" y="3339184"/>
            <a:ext cx="448516" cy="640248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7" idx="2"/>
          </p:cNvCxnSpPr>
          <p:nvPr/>
        </p:nvCxnSpPr>
        <p:spPr>
          <a:xfrm flipH="1" flipV="1">
            <a:off x="6096000" y="4681797"/>
            <a:ext cx="1686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8529386" y="3317630"/>
            <a:ext cx="2226832" cy="813183"/>
          </a:xfrm>
          <a:prstGeom prst="wedgeRoundRectCallout">
            <a:avLst>
              <a:gd name="adj1" fmla="val -43781"/>
              <a:gd name="adj2" fmla="val 86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my request, just give me the response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6874" y="5629993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79278" y="5765451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01674" y="3185600"/>
            <a:ext cx="81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22945" y="3333578"/>
            <a:ext cx="15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Trails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5. Code on Demand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Servers can respond with executable code back to the client (ex. </a:t>
            </a:r>
            <a:r>
              <a:rPr lang="en-US" dirty="0" err="1" smtClean="0"/>
              <a:t>Javascript</a:t>
            </a:r>
            <a:r>
              <a:rPr lang="en-US" dirty="0" smtClean="0"/>
              <a:t> code).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This is optional though.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1723" y="4956952"/>
            <a:ext cx="117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78" y="4779988"/>
            <a:ext cx="798645" cy="114005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853074" y="4799028"/>
            <a:ext cx="1113692" cy="11019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50677" y="5287107"/>
            <a:ext cx="3774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28308" y="5350012"/>
            <a:ext cx="127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298501" y="3757583"/>
            <a:ext cx="1729154" cy="882613"/>
          </a:xfrm>
          <a:prstGeom prst="wedgeRoundRectCallout">
            <a:avLst>
              <a:gd name="adj1" fmla="val 24587"/>
              <a:gd name="adj2" fmla="val 69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Here, just run this code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675079" y="3903267"/>
            <a:ext cx="2098429" cy="876721"/>
          </a:xfrm>
          <a:prstGeom prst="wedgeRoundRectCallout">
            <a:avLst>
              <a:gd name="adj1" fmla="val -43263"/>
              <a:gd name="adj2" fmla="val 8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do not know what is in it, but I know 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6. Uniform Interfaces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6.1 Resource Identification in requests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6.2 Resource manipulation through representations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6.3 Self-descriptive messages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None/>
            </a:pPr>
            <a:r>
              <a:rPr lang="en-US" dirty="0" smtClean="0"/>
              <a:t>6.4 Hypermedia as the engine of application state (once the client has access to a resource – the server responds with all access to sub-resources and method VERBS available on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4250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The 6 Constraints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Client-Server Architecture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Statelessness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Cacheability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Layered System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Code on Demand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30696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387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92</cp:revision>
  <dcterms:created xsi:type="dcterms:W3CDTF">2020-12-28T16:41:43Z</dcterms:created>
  <dcterms:modified xsi:type="dcterms:W3CDTF">2021-02-20T13:42:26Z</dcterms:modified>
</cp:coreProperties>
</file>