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93" r:id="rId3"/>
    <p:sldId id="294" r:id="rId4"/>
    <p:sldId id="297" r:id="rId5"/>
    <p:sldId id="295" r:id="rId6"/>
    <p:sldId id="298" r:id="rId7"/>
    <p:sldId id="301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96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1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1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1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qres.in/api/users?page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reqres.in/api/users?page=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qres.in/api/users?page=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api/us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qres.in/api/users/23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githu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REST REQUEST &amp; RESPONSE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REST REQUEST (Method &amp; URI)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GET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POST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PUT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PATCH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DELETE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OPTIONS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HEAD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36043" y="2542113"/>
            <a:ext cx="62985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inherit"/>
              </a:rPr>
              <a:t>Example:</a:t>
            </a:r>
            <a:endParaRPr lang="en-US" sz="3200" dirty="0" smtClean="0">
              <a:latin typeface="inherit"/>
              <a:hlinkClick r:id="rId3"/>
            </a:endParaRPr>
          </a:p>
          <a:p>
            <a:r>
              <a:rPr lang="en-US" sz="3200" dirty="0" smtClean="0">
                <a:solidFill>
                  <a:srgbClr val="4BA144"/>
                </a:solidFill>
                <a:latin typeface="inherit"/>
                <a:hlinkClick r:id="rId3"/>
              </a:rPr>
              <a:t>GET</a:t>
            </a:r>
          </a:p>
          <a:p>
            <a:r>
              <a:rPr lang="en-US" sz="3200" dirty="0" smtClean="0">
                <a:solidFill>
                  <a:srgbClr val="4BA144"/>
                </a:solidFill>
                <a:latin typeface="inherit"/>
                <a:hlinkClick r:id="rId3"/>
              </a:rPr>
              <a:t>http</a:t>
            </a:r>
            <a:r>
              <a:rPr lang="en-US" sz="3200" dirty="0" smtClean="0">
                <a:solidFill>
                  <a:srgbClr val="4BA144"/>
                </a:solidFill>
                <a:latin typeface="inherit"/>
                <a:hlinkClick r:id="rId3"/>
              </a:rPr>
              <a:t>://reqres.in/api/users?page=2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97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4" y="1371600"/>
            <a:ext cx="8867585" cy="5120034"/>
          </a:xfrm>
          <a:prstGeom prst="rect">
            <a:avLst/>
          </a:prstGeom>
        </p:spPr>
      </p:pic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REST REQUEST (GET)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631" y="1314853"/>
            <a:ext cx="112104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4BA144"/>
                </a:solidFill>
                <a:latin typeface="inherit"/>
              </a:rPr>
              <a:t>GET </a:t>
            </a:r>
            <a:r>
              <a:rPr lang="en-US" sz="2200" dirty="0" smtClean="0">
                <a:solidFill>
                  <a:srgbClr val="4BA144"/>
                </a:solidFill>
                <a:latin typeface="inherit"/>
                <a:hlinkClick r:id="rId4"/>
              </a:rPr>
              <a:t>http</a:t>
            </a:r>
            <a:r>
              <a:rPr lang="en-US" sz="2200" dirty="0" smtClean="0">
                <a:solidFill>
                  <a:srgbClr val="4BA144"/>
                </a:solidFill>
                <a:latin typeface="inherit"/>
                <a:hlinkClick r:id="rId4"/>
              </a:rPr>
              <a:t>://reqres.in/api/users?page=2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20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REST REQUEST (GET)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8239" y="2229253"/>
            <a:ext cx="112104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rgbClr val="4BA144"/>
                </a:solidFill>
                <a:latin typeface="inherit"/>
              </a:rPr>
              <a:t>GET </a:t>
            </a:r>
            <a:r>
              <a:rPr lang="en-US" sz="2200" dirty="0" smtClean="0">
                <a:solidFill>
                  <a:srgbClr val="4BA144"/>
                </a:solidFill>
                <a:latin typeface="inherit"/>
                <a:hlinkClick r:id="rId3"/>
              </a:rPr>
              <a:t>http://www.reqres.in/api/users?page=2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568408" y="3948270"/>
            <a:ext cx="23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SUCCESS</a:t>
            </a:r>
          </a:p>
          <a:p>
            <a:pPr algn="ctr"/>
            <a:r>
              <a:rPr lang="en-US" sz="3200" dirty="0" smtClean="0"/>
              <a:t>200 OK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443376" y="3948270"/>
            <a:ext cx="2954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FAILURE</a:t>
            </a:r>
          </a:p>
          <a:p>
            <a:pPr algn="ctr"/>
            <a:r>
              <a:rPr lang="en-US" sz="3200" dirty="0" smtClean="0"/>
              <a:t>404 Not Found</a:t>
            </a:r>
            <a:endParaRPr lang="en-US" sz="3200" dirty="0"/>
          </a:p>
        </p:txBody>
      </p:sp>
      <p:cxnSp>
        <p:nvCxnSpPr>
          <p:cNvPr id="6" name="Straight Arrow Connector 5"/>
          <p:cNvCxnSpPr>
            <a:stCxn id="2" idx="2"/>
            <a:endCxn id="4" idx="0"/>
          </p:cNvCxnSpPr>
          <p:nvPr/>
        </p:nvCxnSpPr>
        <p:spPr>
          <a:xfrm flipH="1">
            <a:off x="2767423" y="2660140"/>
            <a:ext cx="3086054" cy="1288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7" idx="0"/>
          </p:cNvCxnSpPr>
          <p:nvPr/>
        </p:nvCxnSpPr>
        <p:spPr>
          <a:xfrm>
            <a:off x="5853477" y="2660140"/>
            <a:ext cx="3066969" cy="1288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5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REST REQUEST (POST)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4956" y="1314853"/>
            <a:ext cx="108531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4BA144"/>
                </a:solidFill>
                <a:latin typeface="inherit"/>
              </a:rPr>
              <a:t>POST </a:t>
            </a:r>
            <a:r>
              <a:rPr lang="en-US" sz="2200" dirty="0" smtClean="0">
                <a:solidFill>
                  <a:srgbClr val="4BA144"/>
                </a:solidFill>
                <a:latin typeface="inherit"/>
                <a:hlinkClick r:id="rId3"/>
              </a:rPr>
              <a:t>https//reqres.in/</a:t>
            </a:r>
            <a:r>
              <a:rPr lang="en-US" sz="2200" dirty="0" err="1" smtClean="0">
                <a:solidFill>
                  <a:srgbClr val="4BA144"/>
                </a:solidFill>
                <a:latin typeface="inherit"/>
                <a:hlinkClick r:id="rId3"/>
              </a:rPr>
              <a:t>api</a:t>
            </a:r>
            <a:r>
              <a:rPr lang="en-US" sz="2200" dirty="0" smtClean="0">
                <a:solidFill>
                  <a:srgbClr val="4BA144"/>
                </a:solidFill>
                <a:latin typeface="inherit"/>
                <a:hlinkClick r:id="rId3"/>
              </a:rPr>
              <a:t>/users</a:t>
            </a:r>
            <a:r>
              <a:rPr lang="en-US" sz="2200" dirty="0" smtClean="0">
                <a:solidFill>
                  <a:srgbClr val="4BA144"/>
                </a:solidFill>
                <a:latin typeface="inherit"/>
              </a:rPr>
              <a:t> </a:t>
            </a:r>
            <a:r>
              <a:rPr lang="en-US" sz="2200" dirty="0" smtClean="0">
                <a:solidFill>
                  <a:srgbClr val="4BA144"/>
                </a:solidFill>
                <a:latin typeface="inherit"/>
              </a:rPr>
              <a:t>+ JSON Body data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946" y="1960458"/>
            <a:ext cx="793543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REST REQUEST (POST)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6789" y="1641857"/>
            <a:ext cx="108531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rgbClr val="4BA144"/>
                </a:solidFill>
                <a:latin typeface="inherit"/>
              </a:rPr>
              <a:t>POST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568408" y="3948270"/>
            <a:ext cx="23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SUCCESS</a:t>
            </a:r>
          </a:p>
          <a:p>
            <a:pPr algn="ctr"/>
            <a:r>
              <a:rPr lang="en-US" sz="3200" dirty="0" smtClean="0"/>
              <a:t>201 Created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443376" y="3948270"/>
            <a:ext cx="3250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FAILURE</a:t>
            </a:r>
          </a:p>
          <a:p>
            <a:pPr algn="ctr"/>
            <a:r>
              <a:rPr lang="en-US" sz="3200" dirty="0" smtClean="0"/>
              <a:t>401 Unauthorized</a:t>
            </a:r>
          </a:p>
          <a:p>
            <a:pPr algn="ctr"/>
            <a:r>
              <a:rPr lang="en-US" sz="3200" dirty="0" smtClean="0"/>
              <a:t>409 Conflict</a:t>
            </a:r>
          </a:p>
          <a:p>
            <a:pPr algn="ctr"/>
            <a:r>
              <a:rPr lang="en-US" sz="3200" dirty="0" smtClean="0"/>
              <a:t>404 Not Found</a:t>
            </a:r>
          </a:p>
          <a:p>
            <a:pPr algn="ctr"/>
            <a:endParaRPr lang="en-US" sz="3200" dirty="0" smtClean="0"/>
          </a:p>
        </p:txBody>
      </p:sp>
      <p:cxnSp>
        <p:nvCxnSpPr>
          <p:cNvPr id="4" name="Straight Arrow Connector 3"/>
          <p:cNvCxnSpPr>
            <a:stCxn id="2" idx="2"/>
            <a:endCxn id="6" idx="0"/>
          </p:cNvCxnSpPr>
          <p:nvPr/>
        </p:nvCxnSpPr>
        <p:spPr>
          <a:xfrm flipH="1">
            <a:off x="2767423" y="2072744"/>
            <a:ext cx="3615941" cy="1875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7" idx="0"/>
          </p:cNvCxnSpPr>
          <p:nvPr/>
        </p:nvCxnSpPr>
        <p:spPr>
          <a:xfrm>
            <a:off x="6383364" y="2072744"/>
            <a:ext cx="2685445" cy="1875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80202" y="1672634"/>
            <a:ext cx="289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 Data: Text or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REST REQUEST (PUT)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4956" y="1314853"/>
            <a:ext cx="108531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4BA144"/>
                </a:solidFill>
                <a:latin typeface="inherit"/>
              </a:rPr>
              <a:t>PUT </a:t>
            </a:r>
            <a:r>
              <a:rPr lang="en-US" sz="2200" dirty="0" smtClean="0">
                <a:solidFill>
                  <a:srgbClr val="4BA144"/>
                </a:solidFill>
                <a:latin typeface="inherit"/>
                <a:hlinkClick r:id="rId3"/>
              </a:rPr>
              <a:t>http</a:t>
            </a:r>
            <a:r>
              <a:rPr lang="en-US" sz="2200" dirty="0" smtClean="0">
                <a:solidFill>
                  <a:srgbClr val="4BA144"/>
                </a:solidFill>
                <a:latin typeface="inherit"/>
                <a:hlinkClick r:id="rId3"/>
              </a:rPr>
              <a:t>://reqres.in/api/users/239 </a:t>
            </a:r>
            <a:r>
              <a:rPr lang="en-US" sz="2200" dirty="0" smtClean="0">
                <a:solidFill>
                  <a:srgbClr val="4BA144"/>
                </a:solidFill>
                <a:latin typeface="inherit"/>
              </a:rPr>
              <a:t>+ JSON Body data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519" y="2037723"/>
            <a:ext cx="848796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REST Services Discovery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4956" y="1314853"/>
            <a:ext cx="108531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4BA144"/>
                </a:solidFill>
                <a:latin typeface="inherit"/>
              </a:rPr>
              <a:t>GET </a:t>
            </a:r>
            <a:r>
              <a:rPr lang="en-US" sz="2200" dirty="0">
                <a:solidFill>
                  <a:srgbClr val="4BA144"/>
                </a:solidFill>
                <a:latin typeface="inherit"/>
                <a:hlinkClick r:id="rId3"/>
              </a:rPr>
              <a:t>http://api.github.com</a:t>
            </a:r>
            <a:endParaRPr lang="en-US" sz="2200" dirty="0">
              <a:solidFill>
                <a:srgbClr val="4BA144"/>
              </a:solidFill>
              <a:latin typeface="inheri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698" y="1790942"/>
            <a:ext cx="6338980" cy="49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139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Gill Sans</vt:lpstr>
      <vt:lpstr>inherit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89</cp:revision>
  <dcterms:created xsi:type="dcterms:W3CDTF">2020-12-28T16:41:43Z</dcterms:created>
  <dcterms:modified xsi:type="dcterms:W3CDTF">2021-02-20T14:32:12Z</dcterms:modified>
</cp:coreProperties>
</file>