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https://www.reqres.in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Tools for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REST-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ful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API Interfaces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REQ|RES (https://www.reqres.in)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4" y="1371600"/>
            <a:ext cx="10411646" cy="53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REQ|RES (https://www.reqres.in)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Own Web Browser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POSTMAN or Insomnia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53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82</cp:revision>
  <dcterms:created xsi:type="dcterms:W3CDTF">2020-12-28T16:41:43Z</dcterms:created>
  <dcterms:modified xsi:type="dcterms:W3CDTF">2021-02-19T18:46:25Z</dcterms:modified>
</cp:coreProperties>
</file>