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95" r:id="rId3"/>
    <p:sldId id="308" r:id="rId4"/>
    <p:sldId id="309" r:id="rId5"/>
    <p:sldId id="296" r:id="rId6"/>
    <p:sldId id="298" r:id="rId7"/>
    <p:sldId id="299" r:id="rId8"/>
    <p:sldId id="300" r:id="rId9"/>
    <p:sldId id="301" r:id="rId10"/>
    <p:sldId id="302" r:id="rId11"/>
    <p:sldId id="303" r:id="rId12"/>
    <p:sldId id="310" r:id="rId13"/>
    <p:sldId id="304" r:id="rId14"/>
    <p:sldId id="305" r:id="rId15"/>
    <p:sldId id="306" r:id="rId16"/>
    <p:sldId id="311" r:id="rId17"/>
    <p:sldId id="312" r:id="rId18"/>
    <p:sldId id="3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6BD3"/>
    <a:srgbClr val="D26E6C"/>
    <a:srgbClr val="D23200"/>
    <a:srgbClr val="FF5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58" autoAdjust="0"/>
  </p:normalViewPr>
  <p:slideViewPr>
    <p:cSldViewPr snapToGrid="0">
      <p:cViewPr varScale="1">
        <p:scale>
          <a:sx n="136" d="100"/>
          <a:sy n="136" d="100"/>
        </p:scale>
        <p:origin x="15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DB2FE-FE3D-4518-B088-08B2331450C9}" type="doc">
      <dgm:prSet loTypeId="urn:microsoft.com/office/officeart/2005/8/layout/pyramid1" loCatId="pyramid" qsTypeId="urn:microsoft.com/office/officeart/2005/8/quickstyle/3d5" qsCatId="3D" csTypeId="urn:microsoft.com/office/officeart/2005/8/colors/colorful1" csCatId="colorful" phldr="1"/>
      <dgm:spPr/>
    </dgm:pt>
    <dgm:pt modelId="{26FD6058-063E-45ED-995A-E94BEC8D5ADD}">
      <dgm:prSet phldrT="[Text]"/>
      <dgm:spPr/>
      <dgm:t>
        <a:bodyPr/>
        <a:lstStyle/>
        <a:p>
          <a:r>
            <a:rPr lang="en-US" dirty="0" smtClean="0"/>
            <a:t>Cloud</a:t>
          </a:r>
          <a:endParaRPr lang="en-US" dirty="0"/>
        </a:p>
      </dgm:t>
    </dgm:pt>
    <dgm:pt modelId="{B87587C1-B0BD-455D-B1DB-44DA730FF891}" type="parTrans" cxnId="{B785D75C-8298-410A-82D9-8A12B04563F8}">
      <dgm:prSet/>
      <dgm:spPr/>
      <dgm:t>
        <a:bodyPr/>
        <a:lstStyle/>
        <a:p>
          <a:endParaRPr lang="en-US"/>
        </a:p>
      </dgm:t>
    </dgm:pt>
    <dgm:pt modelId="{A276A44D-2282-413A-8E57-A16041775954}" type="sibTrans" cxnId="{B785D75C-8298-410A-82D9-8A12B04563F8}">
      <dgm:prSet/>
      <dgm:spPr/>
      <dgm:t>
        <a:bodyPr/>
        <a:lstStyle/>
        <a:p>
          <a:endParaRPr lang="en-US"/>
        </a:p>
      </dgm:t>
    </dgm:pt>
    <dgm:pt modelId="{1BAAE544-F926-41B1-81DF-7A0857D7693A}">
      <dgm:prSet phldrT="[Text]"/>
      <dgm:spPr/>
      <dgm:t>
        <a:bodyPr/>
        <a:lstStyle/>
        <a:p>
          <a:r>
            <a:rPr lang="en-US" dirty="0" smtClean="0"/>
            <a:t>ERP</a:t>
          </a:r>
          <a:endParaRPr lang="en-US" dirty="0"/>
        </a:p>
      </dgm:t>
    </dgm:pt>
    <dgm:pt modelId="{AEEEC22E-C013-41EC-ADDC-A50DFE2943C5}" type="parTrans" cxnId="{E7915886-A48C-4CE5-8AE6-E68A373B088E}">
      <dgm:prSet/>
      <dgm:spPr/>
      <dgm:t>
        <a:bodyPr/>
        <a:lstStyle/>
        <a:p>
          <a:endParaRPr lang="en-US"/>
        </a:p>
      </dgm:t>
    </dgm:pt>
    <dgm:pt modelId="{CEB25CA0-0E27-4779-9B61-77250774C120}" type="sibTrans" cxnId="{E7915886-A48C-4CE5-8AE6-E68A373B088E}">
      <dgm:prSet/>
      <dgm:spPr/>
      <dgm:t>
        <a:bodyPr/>
        <a:lstStyle/>
        <a:p>
          <a:endParaRPr lang="en-US"/>
        </a:p>
      </dgm:t>
    </dgm:pt>
    <dgm:pt modelId="{ADA45EF6-C033-4191-9BEF-59F1F0B0F265}">
      <dgm:prSet phldrT="[Text]"/>
      <dgm:spPr/>
      <dgm:t>
        <a:bodyPr/>
        <a:lstStyle/>
        <a:p>
          <a:r>
            <a:rPr lang="en-US" dirty="0" smtClean="0"/>
            <a:t>MES</a:t>
          </a:r>
          <a:endParaRPr lang="en-US" dirty="0"/>
        </a:p>
      </dgm:t>
    </dgm:pt>
    <dgm:pt modelId="{93D809D5-4379-416D-8F42-C1099D7D5964}" type="parTrans" cxnId="{00FB54A3-968C-450D-A172-5E2E54A8D8AD}">
      <dgm:prSet/>
      <dgm:spPr/>
      <dgm:t>
        <a:bodyPr/>
        <a:lstStyle/>
        <a:p>
          <a:endParaRPr lang="en-US"/>
        </a:p>
      </dgm:t>
    </dgm:pt>
    <dgm:pt modelId="{11608612-D8E8-47B1-AB42-D7754177B955}" type="sibTrans" cxnId="{00FB54A3-968C-450D-A172-5E2E54A8D8AD}">
      <dgm:prSet/>
      <dgm:spPr/>
      <dgm:t>
        <a:bodyPr/>
        <a:lstStyle/>
        <a:p>
          <a:endParaRPr lang="en-US"/>
        </a:p>
      </dgm:t>
    </dgm:pt>
    <dgm:pt modelId="{E03C8E5C-E9B3-469B-9E9F-23196866F7AD}">
      <dgm:prSet phldrT="[Text]"/>
      <dgm:spPr/>
      <dgm:t>
        <a:bodyPr/>
        <a:lstStyle/>
        <a:p>
          <a:r>
            <a:rPr lang="en-US" dirty="0" smtClean="0"/>
            <a:t>SCADA</a:t>
          </a:r>
          <a:endParaRPr lang="en-US" dirty="0"/>
        </a:p>
      </dgm:t>
    </dgm:pt>
    <dgm:pt modelId="{565C5924-0D59-4F4B-A138-3EE2A28AF93B}" type="parTrans" cxnId="{7706CADC-48BB-432F-BA10-3B134CD516A7}">
      <dgm:prSet/>
      <dgm:spPr/>
      <dgm:t>
        <a:bodyPr/>
        <a:lstStyle/>
        <a:p>
          <a:endParaRPr lang="en-US"/>
        </a:p>
      </dgm:t>
    </dgm:pt>
    <dgm:pt modelId="{68A9AAA2-AF41-45F4-BEFA-1C221012E605}" type="sibTrans" cxnId="{7706CADC-48BB-432F-BA10-3B134CD516A7}">
      <dgm:prSet/>
      <dgm:spPr/>
      <dgm:t>
        <a:bodyPr/>
        <a:lstStyle/>
        <a:p>
          <a:endParaRPr lang="en-US"/>
        </a:p>
      </dgm:t>
    </dgm:pt>
    <dgm:pt modelId="{E36902C4-C434-4E62-A966-67E98045B193}">
      <dgm:prSet phldrT="[Text]"/>
      <dgm:spPr/>
      <dgm:t>
        <a:bodyPr/>
        <a:lstStyle/>
        <a:p>
          <a:r>
            <a:rPr lang="en-US" dirty="0" smtClean="0"/>
            <a:t>PLCs – PACs</a:t>
          </a:r>
          <a:endParaRPr lang="en-US" dirty="0"/>
        </a:p>
      </dgm:t>
    </dgm:pt>
    <dgm:pt modelId="{A8FEEE8E-AC74-48BE-959F-4D1DA58EF497}" type="parTrans" cxnId="{30560466-7C40-4750-AB54-95765B458644}">
      <dgm:prSet/>
      <dgm:spPr/>
      <dgm:t>
        <a:bodyPr/>
        <a:lstStyle/>
        <a:p>
          <a:endParaRPr lang="en-US"/>
        </a:p>
      </dgm:t>
    </dgm:pt>
    <dgm:pt modelId="{91CD8061-F2D9-4621-8864-4F86A010B480}" type="sibTrans" cxnId="{30560466-7C40-4750-AB54-95765B458644}">
      <dgm:prSet/>
      <dgm:spPr/>
      <dgm:t>
        <a:bodyPr/>
        <a:lstStyle/>
        <a:p>
          <a:endParaRPr lang="en-US"/>
        </a:p>
      </dgm:t>
    </dgm:pt>
    <dgm:pt modelId="{3389AF04-42BD-4D73-BA03-D8D767BAAB3E}">
      <dgm:prSet phldrT="[Text]"/>
      <dgm:spPr/>
      <dgm:t>
        <a:bodyPr/>
        <a:lstStyle/>
        <a:p>
          <a:r>
            <a:rPr lang="en-US" dirty="0" smtClean="0"/>
            <a:t>Sensors &amp; Actuators</a:t>
          </a:r>
          <a:endParaRPr lang="en-US" dirty="0"/>
        </a:p>
      </dgm:t>
    </dgm:pt>
    <dgm:pt modelId="{E6778F6F-B128-43AB-A17D-2F482C39AC10}" type="parTrans" cxnId="{C5E18BE2-C0E9-41B0-94F5-1DFA44AE0F89}">
      <dgm:prSet/>
      <dgm:spPr/>
      <dgm:t>
        <a:bodyPr/>
        <a:lstStyle/>
        <a:p>
          <a:endParaRPr lang="en-US"/>
        </a:p>
      </dgm:t>
    </dgm:pt>
    <dgm:pt modelId="{2C37FF25-70B1-4CBC-B1C2-1AB4433C7E65}" type="sibTrans" cxnId="{C5E18BE2-C0E9-41B0-94F5-1DFA44AE0F89}">
      <dgm:prSet/>
      <dgm:spPr/>
      <dgm:t>
        <a:bodyPr/>
        <a:lstStyle/>
        <a:p>
          <a:endParaRPr lang="en-US"/>
        </a:p>
      </dgm:t>
    </dgm:pt>
    <dgm:pt modelId="{1601ECC9-C934-4FE9-82E0-AFA4FFAC9280}">
      <dgm:prSet phldrT="[Text]"/>
      <dgm:spPr/>
      <dgm:t>
        <a:bodyPr/>
        <a:lstStyle/>
        <a:p>
          <a:r>
            <a:rPr lang="en-US" dirty="0" smtClean="0"/>
            <a:t>Machine Assets</a:t>
          </a:r>
          <a:endParaRPr lang="en-US" dirty="0"/>
        </a:p>
      </dgm:t>
    </dgm:pt>
    <dgm:pt modelId="{D6094D0C-E28C-448E-95A2-267E72FC0ECD}" type="parTrans" cxnId="{FCC46560-7E7D-4A3F-82B6-CF4CA4AFC46E}">
      <dgm:prSet/>
      <dgm:spPr/>
      <dgm:t>
        <a:bodyPr/>
        <a:lstStyle/>
        <a:p>
          <a:endParaRPr lang="en-US"/>
        </a:p>
      </dgm:t>
    </dgm:pt>
    <dgm:pt modelId="{B8C51886-DF63-44E3-86DB-CDE5300EE501}" type="sibTrans" cxnId="{FCC46560-7E7D-4A3F-82B6-CF4CA4AFC46E}">
      <dgm:prSet/>
      <dgm:spPr/>
      <dgm:t>
        <a:bodyPr/>
        <a:lstStyle/>
        <a:p>
          <a:endParaRPr lang="en-US"/>
        </a:p>
      </dgm:t>
    </dgm:pt>
    <dgm:pt modelId="{66BE2FC8-6EB8-4E9B-B6D5-DE8B7DDC4558}" type="pres">
      <dgm:prSet presAssocID="{E36DB2FE-FE3D-4518-B088-08B2331450C9}" presName="Name0" presStyleCnt="0">
        <dgm:presLayoutVars>
          <dgm:dir/>
          <dgm:animLvl val="lvl"/>
          <dgm:resizeHandles val="exact"/>
        </dgm:presLayoutVars>
      </dgm:prSet>
      <dgm:spPr/>
    </dgm:pt>
    <dgm:pt modelId="{608D9064-FD6B-48BD-A297-5EBB06C179CE}" type="pres">
      <dgm:prSet presAssocID="{26FD6058-063E-45ED-995A-E94BEC8D5ADD}" presName="Name8" presStyleCnt="0"/>
      <dgm:spPr/>
    </dgm:pt>
    <dgm:pt modelId="{303D8BA2-389E-419E-A4E0-7F2F3CA80A6A}" type="pres">
      <dgm:prSet presAssocID="{26FD6058-063E-45ED-995A-E94BEC8D5ADD}" presName="level" presStyleLbl="node1" presStyleIdx="0" presStyleCnt="7">
        <dgm:presLayoutVars>
          <dgm:chMax val="1"/>
          <dgm:bulletEnabled val="1"/>
        </dgm:presLayoutVars>
      </dgm:prSet>
      <dgm:spPr/>
      <dgm:t>
        <a:bodyPr/>
        <a:lstStyle/>
        <a:p>
          <a:endParaRPr lang="en-US"/>
        </a:p>
      </dgm:t>
    </dgm:pt>
    <dgm:pt modelId="{575196EE-7287-4EDA-9DC0-C16AD276E013}" type="pres">
      <dgm:prSet presAssocID="{26FD6058-063E-45ED-995A-E94BEC8D5ADD}" presName="levelTx" presStyleLbl="revTx" presStyleIdx="0" presStyleCnt="0">
        <dgm:presLayoutVars>
          <dgm:chMax val="1"/>
          <dgm:bulletEnabled val="1"/>
        </dgm:presLayoutVars>
      </dgm:prSet>
      <dgm:spPr/>
      <dgm:t>
        <a:bodyPr/>
        <a:lstStyle/>
        <a:p>
          <a:endParaRPr lang="en-US"/>
        </a:p>
      </dgm:t>
    </dgm:pt>
    <dgm:pt modelId="{6FC8FD8B-C474-4D4F-8E36-4CEA3B8FE98C}" type="pres">
      <dgm:prSet presAssocID="{1BAAE544-F926-41B1-81DF-7A0857D7693A}" presName="Name8" presStyleCnt="0"/>
      <dgm:spPr/>
    </dgm:pt>
    <dgm:pt modelId="{26BE8890-BEDC-4EE2-9AAA-7D7F54692324}" type="pres">
      <dgm:prSet presAssocID="{1BAAE544-F926-41B1-81DF-7A0857D7693A}" presName="level" presStyleLbl="node1" presStyleIdx="1" presStyleCnt="7">
        <dgm:presLayoutVars>
          <dgm:chMax val="1"/>
          <dgm:bulletEnabled val="1"/>
        </dgm:presLayoutVars>
      </dgm:prSet>
      <dgm:spPr/>
    </dgm:pt>
    <dgm:pt modelId="{8720876E-C68C-4DD9-BEF8-08D1FFD3C371}" type="pres">
      <dgm:prSet presAssocID="{1BAAE544-F926-41B1-81DF-7A0857D7693A}" presName="levelTx" presStyleLbl="revTx" presStyleIdx="0" presStyleCnt="0">
        <dgm:presLayoutVars>
          <dgm:chMax val="1"/>
          <dgm:bulletEnabled val="1"/>
        </dgm:presLayoutVars>
      </dgm:prSet>
      <dgm:spPr/>
    </dgm:pt>
    <dgm:pt modelId="{FAC9BCD5-1D88-4BE7-BE7E-AE8309358321}" type="pres">
      <dgm:prSet presAssocID="{ADA45EF6-C033-4191-9BEF-59F1F0B0F265}" presName="Name8" presStyleCnt="0"/>
      <dgm:spPr/>
    </dgm:pt>
    <dgm:pt modelId="{68B839D6-3C0F-429F-9417-0F54F13FEE3B}" type="pres">
      <dgm:prSet presAssocID="{ADA45EF6-C033-4191-9BEF-59F1F0B0F265}" presName="level" presStyleLbl="node1" presStyleIdx="2" presStyleCnt="7">
        <dgm:presLayoutVars>
          <dgm:chMax val="1"/>
          <dgm:bulletEnabled val="1"/>
        </dgm:presLayoutVars>
      </dgm:prSet>
      <dgm:spPr/>
    </dgm:pt>
    <dgm:pt modelId="{73EBE5AA-F8EF-4804-B33F-243542A32D6E}" type="pres">
      <dgm:prSet presAssocID="{ADA45EF6-C033-4191-9BEF-59F1F0B0F265}" presName="levelTx" presStyleLbl="revTx" presStyleIdx="0" presStyleCnt="0">
        <dgm:presLayoutVars>
          <dgm:chMax val="1"/>
          <dgm:bulletEnabled val="1"/>
        </dgm:presLayoutVars>
      </dgm:prSet>
      <dgm:spPr/>
    </dgm:pt>
    <dgm:pt modelId="{BFDF11BC-3D51-4C37-8F36-55C18F7FB50C}" type="pres">
      <dgm:prSet presAssocID="{E03C8E5C-E9B3-469B-9E9F-23196866F7AD}" presName="Name8" presStyleCnt="0"/>
      <dgm:spPr/>
    </dgm:pt>
    <dgm:pt modelId="{2FEC804C-F2A9-4BDC-91F5-F4770959E57F}" type="pres">
      <dgm:prSet presAssocID="{E03C8E5C-E9B3-469B-9E9F-23196866F7AD}" presName="level" presStyleLbl="node1" presStyleIdx="3" presStyleCnt="7">
        <dgm:presLayoutVars>
          <dgm:chMax val="1"/>
          <dgm:bulletEnabled val="1"/>
        </dgm:presLayoutVars>
      </dgm:prSet>
      <dgm:spPr/>
      <dgm:t>
        <a:bodyPr/>
        <a:lstStyle/>
        <a:p>
          <a:endParaRPr lang="en-US"/>
        </a:p>
      </dgm:t>
    </dgm:pt>
    <dgm:pt modelId="{CA595A2F-2597-4D92-87ED-ACDCB2603C1B}" type="pres">
      <dgm:prSet presAssocID="{E03C8E5C-E9B3-469B-9E9F-23196866F7AD}" presName="levelTx" presStyleLbl="revTx" presStyleIdx="0" presStyleCnt="0">
        <dgm:presLayoutVars>
          <dgm:chMax val="1"/>
          <dgm:bulletEnabled val="1"/>
        </dgm:presLayoutVars>
      </dgm:prSet>
      <dgm:spPr/>
      <dgm:t>
        <a:bodyPr/>
        <a:lstStyle/>
        <a:p>
          <a:endParaRPr lang="en-US"/>
        </a:p>
      </dgm:t>
    </dgm:pt>
    <dgm:pt modelId="{81C2B637-7EF7-4A70-AC94-3F942D1C0D88}" type="pres">
      <dgm:prSet presAssocID="{E36902C4-C434-4E62-A966-67E98045B193}" presName="Name8" presStyleCnt="0"/>
      <dgm:spPr/>
    </dgm:pt>
    <dgm:pt modelId="{B3E9A095-6E9E-4525-B483-B6320943E099}" type="pres">
      <dgm:prSet presAssocID="{E36902C4-C434-4E62-A966-67E98045B193}" presName="level" presStyleLbl="node1" presStyleIdx="4" presStyleCnt="7">
        <dgm:presLayoutVars>
          <dgm:chMax val="1"/>
          <dgm:bulletEnabled val="1"/>
        </dgm:presLayoutVars>
      </dgm:prSet>
      <dgm:spPr/>
    </dgm:pt>
    <dgm:pt modelId="{297A2CA8-4312-47E7-8064-6F9BC5B78D67}" type="pres">
      <dgm:prSet presAssocID="{E36902C4-C434-4E62-A966-67E98045B193}" presName="levelTx" presStyleLbl="revTx" presStyleIdx="0" presStyleCnt="0">
        <dgm:presLayoutVars>
          <dgm:chMax val="1"/>
          <dgm:bulletEnabled val="1"/>
        </dgm:presLayoutVars>
      </dgm:prSet>
      <dgm:spPr/>
    </dgm:pt>
    <dgm:pt modelId="{511190BC-5978-44B0-B61A-BB03F286187E}" type="pres">
      <dgm:prSet presAssocID="{1601ECC9-C934-4FE9-82E0-AFA4FFAC9280}" presName="Name8" presStyleCnt="0"/>
      <dgm:spPr/>
    </dgm:pt>
    <dgm:pt modelId="{A939E59C-9276-464F-8BA6-9EF5E3091BBF}" type="pres">
      <dgm:prSet presAssocID="{1601ECC9-C934-4FE9-82E0-AFA4FFAC9280}" presName="level" presStyleLbl="node1" presStyleIdx="5" presStyleCnt="7">
        <dgm:presLayoutVars>
          <dgm:chMax val="1"/>
          <dgm:bulletEnabled val="1"/>
        </dgm:presLayoutVars>
      </dgm:prSet>
      <dgm:spPr/>
      <dgm:t>
        <a:bodyPr/>
        <a:lstStyle/>
        <a:p>
          <a:endParaRPr lang="en-US"/>
        </a:p>
      </dgm:t>
    </dgm:pt>
    <dgm:pt modelId="{EB974809-AAFE-430F-A443-5F0D47E637FA}" type="pres">
      <dgm:prSet presAssocID="{1601ECC9-C934-4FE9-82E0-AFA4FFAC9280}" presName="levelTx" presStyleLbl="revTx" presStyleIdx="0" presStyleCnt="0">
        <dgm:presLayoutVars>
          <dgm:chMax val="1"/>
          <dgm:bulletEnabled val="1"/>
        </dgm:presLayoutVars>
      </dgm:prSet>
      <dgm:spPr/>
      <dgm:t>
        <a:bodyPr/>
        <a:lstStyle/>
        <a:p>
          <a:endParaRPr lang="en-US"/>
        </a:p>
      </dgm:t>
    </dgm:pt>
    <dgm:pt modelId="{6985C9B4-8071-4C44-95A3-577B089BF167}" type="pres">
      <dgm:prSet presAssocID="{3389AF04-42BD-4D73-BA03-D8D767BAAB3E}" presName="Name8" presStyleCnt="0"/>
      <dgm:spPr/>
    </dgm:pt>
    <dgm:pt modelId="{CD72FFD2-314A-440E-807C-0AACA879281D}" type="pres">
      <dgm:prSet presAssocID="{3389AF04-42BD-4D73-BA03-D8D767BAAB3E}" presName="level" presStyleLbl="node1" presStyleIdx="6" presStyleCnt="7">
        <dgm:presLayoutVars>
          <dgm:chMax val="1"/>
          <dgm:bulletEnabled val="1"/>
        </dgm:presLayoutVars>
      </dgm:prSet>
      <dgm:spPr/>
      <dgm:t>
        <a:bodyPr/>
        <a:lstStyle/>
        <a:p>
          <a:endParaRPr lang="en-US"/>
        </a:p>
      </dgm:t>
    </dgm:pt>
    <dgm:pt modelId="{12FD9021-59E0-412F-ABDA-D4D1C49CAB36}" type="pres">
      <dgm:prSet presAssocID="{3389AF04-42BD-4D73-BA03-D8D767BAAB3E}" presName="levelTx" presStyleLbl="revTx" presStyleIdx="0" presStyleCnt="0">
        <dgm:presLayoutVars>
          <dgm:chMax val="1"/>
          <dgm:bulletEnabled val="1"/>
        </dgm:presLayoutVars>
      </dgm:prSet>
      <dgm:spPr/>
      <dgm:t>
        <a:bodyPr/>
        <a:lstStyle/>
        <a:p>
          <a:endParaRPr lang="en-US"/>
        </a:p>
      </dgm:t>
    </dgm:pt>
  </dgm:ptLst>
  <dgm:cxnLst>
    <dgm:cxn modelId="{CD98840A-557C-46DA-A033-9FDE32AC2CE2}" type="presOf" srcId="{E36902C4-C434-4E62-A966-67E98045B193}" destId="{B3E9A095-6E9E-4525-B483-B6320943E099}" srcOrd="0" destOrd="0" presId="urn:microsoft.com/office/officeart/2005/8/layout/pyramid1"/>
    <dgm:cxn modelId="{30560466-7C40-4750-AB54-95765B458644}" srcId="{E36DB2FE-FE3D-4518-B088-08B2331450C9}" destId="{E36902C4-C434-4E62-A966-67E98045B193}" srcOrd="4" destOrd="0" parTransId="{A8FEEE8E-AC74-48BE-959F-4D1DA58EF497}" sibTransId="{91CD8061-F2D9-4621-8864-4F86A010B480}"/>
    <dgm:cxn modelId="{8B8218BB-68BB-47C5-B1E2-E4BEAD652ABE}" type="presOf" srcId="{1601ECC9-C934-4FE9-82E0-AFA4FFAC9280}" destId="{A939E59C-9276-464F-8BA6-9EF5E3091BBF}" srcOrd="0" destOrd="0" presId="urn:microsoft.com/office/officeart/2005/8/layout/pyramid1"/>
    <dgm:cxn modelId="{1C1C10EE-6456-41FD-86B6-EFFE40DC21CA}" type="presOf" srcId="{ADA45EF6-C033-4191-9BEF-59F1F0B0F265}" destId="{73EBE5AA-F8EF-4804-B33F-243542A32D6E}" srcOrd="1" destOrd="0" presId="urn:microsoft.com/office/officeart/2005/8/layout/pyramid1"/>
    <dgm:cxn modelId="{F7C9FA67-CBF7-447C-A5A8-EF494CE0A44D}" type="presOf" srcId="{1BAAE544-F926-41B1-81DF-7A0857D7693A}" destId="{8720876E-C68C-4DD9-BEF8-08D1FFD3C371}" srcOrd="1" destOrd="0" presId="urn:microsoft.com/office/officeart/2005/8/layout/pyramid1"/>
    <dgm:cxn modelId="{1F3A3C1E-5A1C-471E-B1B4-FFE48E2C45BF}" type="presOf" srcId="{E36902C4-C434-4E62-A966-67E98045B193}" destId="{297A2CA8-4312-47E7-8064-6F9BC5B78D67}" srcOrd="1" destOrd="0" presId="urn:microsoft.com/office/officeart/2005/8/layout/pyramid1"/>
    <dgm:cxn modelId="{7706CADC-48BB-432F-BA10-3B134CD516A7}" srcId="{E36DB2FE-FE3D-4518-B088-08B2331450C9}" destId="{E03C8E5C-E9B3-469B-9E9F-23196866F7AD}" srcOrd="3" destOrd="0" parTransId="{565C5924-0D59-4F4B-A138-3EE2A28AF93B}" sibTransId="{68A9AAA2-AF41-45F4-BEFA-1C221012E605}"/>
    <dgm:cxn modelId="{E7915886-A48C-4CE5-8AE6-E68A373B088E}" srcId="{E36DB2FE-FE3D-4518-B088-08B2331450C9}" destId="{1BAAE544-F926-41B1-81DF-7A0857D7693A}" srcOrd="1" destOrd="0" parTransId="{AEEEC22E-C013-41EC-ADDC-A50DFE2943C5}" sibTransId="{CEB25CA0-0E27-4779-9B61-77250774C120}"/>
    <dgm:cxn modelId="{C74E0361-3DA1-4F51-BDF9-B2CF3823354D}" type="presOf" srcId="{1601ECC9-C934-4FE9-82E0-AFA4FFAC9280}" destId="{EB974809-AAFE-430F-A443-5F0D47E637FA}" srcOrd="1" destOrd="0" presId="urn:microsoft.com/office/officeart/2005/8/layout/pyramid1"/>
    <dgm:cxn modelId="{BFEF20D3-11EF-43B0-8397-3DCE1EBD03B2}" type="presOf" srcId="{E03C8E5C-E9B3-469B-9E9F-23196866F7AD}" destId="{CA595A2F-2597-4D92-87ED-ACDCB2603C1B}" srcOrd="1" destOrd="0" presId="urn:microsoft.com/office/officeart/2005/8/layout/pyramid1"/>
    <dgm:cxn modelId="{950AE98C-A5F1-45E1-A01B-5CBFD0F1CEBD}" type="presOf" srcId="{26FD6058-063E-45ED-995A-E94BEC8D5ADD}" destId="{303D8BA2-389E-419E-A4E0-7F2F3CA80A6A}" srcOrd="0" destOrd="0" presId="urn:microsoft.com/office/officeart/2005/8/layout/pyramid1"/>
    <dgm:cxn modelId="{B39FCBA3-0135-4911-86D4-C9E532F3BA9F}" type="presOf" srcId="{1BAAE544-F926-41B1-81DF-7A0857D7693A}" destId="{26BE8890-BEDC-4EE2-9AAA-7D7F54692324}" srcOrd="0" destOrd="0" presId="urn:microsoft.com/office/officeart/2005/8/layout/pyramid1"/>
    <dgm:cxn modelId="{A19F7D79-7EF8-472D-AD5F-15C3BBD0F0E7}" type="presOf" srcId="{ADA45EF6-C033-4191-9BEF-59F1F0B0F265}" destId="{68B839D6-3C0F-429F-9417-0F54F13FEE3B}" srcOrd="0" destOrd="0" presId="urn:microsoft.com/office/officeart/2005/8/layout/pyramid1"/>
    <dgm:cxn modelId="{00FB54A3-968C-450D-A172-5E2E54A8D8AD}" srcId="{E36DB2FE-FE3D-4518-B088-08B2331450C9}" destId="{ADA45EF6-C033-4191-9BEF-59F1F0B0F265}" srcOrd="2" destOrd="0" parTransId="{93D809D5-4379-416D-8F42-C1099D7D5964}" sibTransId="{11608612-D8E8-47B1-AB42-D7754177B955}"/>
    <dgm:cxn modelId="{FCC46560-7E7D-4A3F-82B6-CF4CA4AFC46E}" srcId="{E36DB2FE-FE3D-4518-B088-08B2331450C9}" destId="{1601ECC9-C934-4FE9-82E0-AFA4FFAC9280}" srcOrd="5" destOrd="0" parTransId="{D6094D0C-E28C-448E-95A2-267E72FC0ECD}" sibTransId="{B8C51886-DF63-44E3-86DB-CDE5300EE501}"/>
    <dgm:cxn modelId="{B785D75C-8298-410A-82D9-8A12B04563F8}" srcId="{E36DB2FE-FE3D-4518-B088-08B2331450C9}" destId="{26FD6058-063E-45ED-995A-E94BEC8D5ADD}" srcOrd="0" destOrd="0" parTransId="{B87587C1-B0BD-455D-B1DB-44DA730FF891}" sibTransId="{A276A44D-2282-413A-8E57-A16041775954}"/>
    <dgm:cxn modelId="{C5E18BE2-C0E9-41B0-94F5-1DFA44AE0F89}" srcId="{E36DB2FE-FE3D-4518-B088-08B2331450C9}" destId="{3389AF04-42BD-4D73-BA03-D8D767BAAB3E}" srcOrd="6" destOrd="0" parTransId="{E6778F6F-B128-43AB-A17D-2F482C39AC10}" sibTransId="{2C37FF25-70B1-4CBC-B1C2-1AB4433C7E65}"/>
    <dgm:cxn modelId="{5776C5F6-14EB-473B-A0AB-9DE5F0E86136}" type="presOf" srcId="{E03C8E5C-E9B3-469B-9E9F-23196866F7AD}" destId="{2FEC804C-F2A9-4BDC-91F5-F4770959E57F}" srcOrd="0" destOrd="0" presId="urn:microsoft.com/office/officeart/2005/8/layout/pyramid1"/>
    <dgm:cxn modelId="{40008AAA-8F85-4AC0-94D2-E21432CF897C}" type="presOf" srcId="{26FD6058-063E-45ED-995A-E94BEC8D5ADD}" destId="{575196EE-7287-4EDA-9DC0-C16AD276E013}" srcOrd="1" destOrd="0" presId="urn:microsoft.com/office/officeart/2005/8/layout/pyramid1"/>
    <dgm:cxn modelId="{2A51B2EF-ADB1-4C78-B206-0125E3265CA9}" type="presOf" srcId="{3389AF04-42BD-4D73-BA03-D8D767BAAB3E}" destId="{12FD9021-59E0-412F-ABDA-D4D1C49CAB36}" srcOrd="1" destOrd="0" presId="urn:microsoft.com/office/officeart/2005/8/layout/pyramid1"/>
    <dgm:cxn modelId="{E69B95CA-F682-4518-A4D4-3B1691E9B8AE}" type="presOf" srcId="{E36DB2FE-FE3D-4518-B088-08B2331450C9}" destId="{66BE2FC8-6EB8-4E9B-B6D5-DE8B7DDC4558}" srcOrd="0" destOrd="0" presId="urn:microsoft.com/office/officeart/2005/8/layout/pyramid1"/>
    <dgm:cxn modelId="{782AE5D1-9B83-44D9-8184-318116E91B09}" type="presOf" srcId="{3389AF04-42BD-4D73-BA03-D8D767BAAB3E}" destId="{CD72FFD2-314A-440E-807C-0AACA879281D}" srcOrd="0" destOrd="0" presId="urn:microsoft.com/office/officeart/2005/8/layout/pyramid1"/>
    <dgm:cxn modelId="{F4C60CD8-2154-4143-BAEA-E92A430CB9E7}" type="presParOf" srcId="{66BE2FC8-6EB8-4E9B-B6D5-DE8B7DDC4558}" destId="{608D9064-FD6B-48BD-A297-5EBB06C179CE}" srcOrd="0" destOrd="0" presId="urn:microsoft.com/office/officeart/2005/8/layout/pyramid1"/>
    <dgm:cxn modelId="{CABCF58D-8E8F-48CB-99A6-C75B517F272E}" type="presParOf" srcId="{608D9064-FD6B-48BD-A297-5EBB06C179CE}" destId="{303D8BA2-389E-419E-A4E0-7F2F3CA80A6A}" srcOrd="0" destOrd="0" presId="urn:microsoft.com/office/officeart/2005/8/layout/pyramid1"/>
    <dgm:cxn modelId="{0FC7C436-F026-41A3-9821-96BEB4084EFF}" type="presParOf" srcId="{608D9064-FD6B-48BD-A297-5EBB06C179CE}" destId="{575196EE-7287-4EDA-9DC0-C16AD276E013}" srcOrd="1" destOrd="0" presId="urn:microsoft.com/office/officeart/2005/8/layout/pyramid1"/>
    <dgm:cxn modelId="{13D4203A-B0FC-4080-A3B9-E1FA481EA00F}" type="presParOf" srcId="{66BE2FC8-6EB8-4E9B-B6D5-DE8B7DDC4558}" destId="{6FC8FD8B-C474-4D4F-8E36-4CEA3B8FE98C}" srcOrd="1" destOrd="0" presId="urn:microsoft.com/office/officeart/2005/8/layout/pyramid1"/>
    <dgm:cxn modelId="{D7DCC31A-B479-4840-A2BF-3FE3F4E181C8}" type="presParOf" srcId="{6FC8FD8B-C474-4D4F-8E36-4CEA3B8FE98C}" destId="{26BE8890-BEDC-4EE2-9AAA-7D7F54692324}" srcOrd="0" destOrd="0" presId="urn:microsoft.com/office/officeart/2005/8/layout/pyramid1"/>
    <dgm:cxn modelId="{9D90DF29-406E-4BD8-9D10-E40A39823FFE}" type="presParOf" srcId="{6FC8FD8B-C474-4D4F-8E36-4CEA3B8FE98C}" destId="{8720876E-C68C-4DD9-BEF8-08D1FFD3C371}" srcOrd="1" destOrd="0" presId="urn:microsoft.com/office/officeart/2005/8/layout/pyramid1"/>
    <dgm:cxn modelId="{544B71B0-3D7F-4BFB-982C-188691E059FC}" type="presParOf" srcId="{66BE2FC8-6EB8-4E9B-B6D5-DE8B7DDC4558}" destId="{FAC9BCD5-1D88-4BE7-BE7E-AE8309358321}" srcOrd="2" destOrd="0" presId="urn:microsoft.com/office/officeart/2005/8/layout/pyramid1"/>
    <dgm:cxn modelId="{2C8CD227-536D-47BF-93F5-929168E85C94}" type="presParOf" srcId="{FAC9BCD5-1D88-4BE7-BE7E-AE8309358321}" destId="{68B839D6-3C0F-429F-9417-0F54F13FEE3B}" srcOrd="0" destOrd="0" presId="urn:microsoft.com/office/officeart/2005/8/layout/pyramid1"/>
    <dgm:cxn modelId="{C2687A60-F239-4C58-AC16-814A464DABC7}" type="presParOf" srcId="{FAC9BCD5-1D88-4BE7-BE7E-AE8309358321}" destId="{73EBE5AA-F8EF-4804-B33F-243542A32D6E}" srcOrd="1" destOrd="0" presId="urn:microsoft.com/office/officeart/2005/8/layout/pyramid1"/>
    <dgm:cxn modelId="{597C24B2-88AA-4C5A-AE40-0C80B27FCA12}" type="presParOf" srcId="{66BE2FC8-6EB8-4E9B-B6D5-DE8B7DDC4558}" destId="{BFDF11BC-3D51-4C37-8F36-55C18F7FB50C}" srcOrd="3" destOrd="0" presId="urn:microsoft.com/office/officeart/2005/8/layout/pyramid1"/>
    <dgm:cxn modelId="{192FDAAF-BC57-46C7-AD35-7CCD10825D4E}" type="presParOf" srcId="{BFDF11BC-3D51-4C37-8F36-55C18F7FB50C}" destId="{2FEC804C-F2A9-4BDC-91F5-F4770959E57F}" srcOrd="0" destOrd="0" presId="urn:microsoft.com/office/officeart/2005/8/layout/pyramid1"/>
    <dgm:cxn modelId="{BA0B533A-58BC-4B9F-AEBF-AFAF35CAE322}" type="presParOf" srcId="{BFDF11BC-3D51-4C37-8F36-55C18F7FB50C}" destId="{CA595A2F-2597-4D92-87ED-ACDCB2603C1B}" srcOrd="1" destOrd="0" presId="urn:microsoft.com/office/officeart/2005/8/layout/pyramid1"/>
    <dgm:cxn modelId="{DC148C8B-CFC2-44AA-9279-07F4C6FE28EE}" type="presParOf" srcId="{66BE2FC8-6EB8-4E9B-B6D5-DE8B7DDC4558}" destId="{81C2B637-7EF7-4A70-AC94-3F942D1C0D88}" srcOrd="4" destOrd="0" presId="urn:microsoft.com/office/officeart/2005/8/layout/pyramid1"/>
    <dgm:cxn modelId="{48E9DB2B-E9E6-410E-8E88-8FAD02025224}" type="presParOf" srcId="{81C2B637-7EF7-4A70-AC94-3F942D1C0D88}" destId="{B3E9A095-6E9E-4525-B483-B6320943E099}" srcOrd="0" destOrd="0" presId="urn:microsoft.com/office/officeart/2005/8/layout/pyramid1"/>
    <dgm:cxn modelId="{7CE40D0B-838E-4CC6-AAA5-517D27EB3D16}" type="presParOf" srcId="{81C2B637-7EF7-4A70-AC94-3F942D1C0D88}" destId="{297A2CA8-4312-47E7-8064-6F9BC5B78D67}" srcOrd="1" destOrd="0" presId="urn:microsoft.com/office/officeart/2005/8/layout/pyramid1"/>
    <dgm:cxn modelId="{431303D9-6776-4857-AF5C-4F5D20DD2CBF}" type="presParOf" srcId="{66BE2FC8-6EB8-4E9B-B6D5-DE8B7DDC4558}" destId="{511190BC-5978-44B0-B61A-BB03F286187E}" srcOrd="5" destOrd="0" presId="urn:microsoft.com/office/officeart/2005/8/layout/pyramid1"/>
    <dgm:cxn modelId="{B0F90104-272F-451D-9A79-77F633526EBE}" type="presParOf" srcId="{511190BC-5978-44B0-B61A-BB03F286187E}" destId="{A939E59C-9276-464F-8BA6-9EF5E3091BBF}" srcOrd="0" destOrd="0" presId="urn:microsoft.com/office/officeart/2005/8/layout/pyramid1"/>
    <dgm:cxn modelId="{63F46509-62A8-4B7C-882B-1F80CAC7AD1B}" type="presParOf" srcId="{511190BC-5978-44B0-B61A-BB03F286187E}" destId="{EB974809-AAFE-430F-A443-5F0D47E637FA}" srcOrd="1" destOrd="0" presId="urn:microsoft.com/office/officeart/2005/8/layout/pyramid1"/>
    <dgm:cxn modelId="{D23CA084-039E-4DA9-B1C4-5931D857D118}" type="presParOf" srcId="{66BE2FC8-6EB8-4E9B-B6D5-DE8B7DDC4558}" destId="{6985C9B4-8071-4C44-95A3-577B089BF167}" srcOrd="6" destOrd="0" presId="urn:microsoft.com/office/officeart/2005/8/layout/pyramid1"/>
    <dgm:cxn modelId="{3CC1DCCE-AF5E-4B11-9EC1-2B887F89D3C3}" type="presParOf" srcId="{6985C9B4-8071-4C44-95A3-577B089BF167}" destId="{CD72FFD2-314A-440E-807C-0AACA879281D}" srcOrd="0" destOrd="0" presId="urn:microsoft.com/office/officeart/2005/8/layout/pyramid1"/>
    <dgm:cxn modelId="{D3CB7DA7-AF31-48F9-A6CE-102256471E96}" type="presParOf" srcId="{6985C9B4-8071-4C44-95A3-577B089BF167}" destId="{12FD9021-59E0-412F-ABDA-D4D1C49CAB36}"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5B483-D1F2-4AE4-93A7-4CD24B7AF5BB}"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7159388-B884-4025-8B12-2638D99A7D48}">
      <dgm:prSet phldrT="[Text]"/>
      <dgm:spPr/>
      <dgm:t>
        <a:bodyPr/>
        <a:lstStyle/>
        <a:p>
          <a:r>
            <a:rPr lang="en-US" dirty="0" smtClean="0"/>
            <a:t>Plant</a:t>
          </a:r>
          <a:endParaRPr lang="en-US" dirty="0"/>
        </a:p>
      </dgm:t>
    </dgm:pt>
    <dgm:pt modelId="{233C1DD6-19B0-4C39-B718-BA972F09E784}" type="parTrans" cxnId="{2D7B92FB-EE95-4895-B926-6FBFF17E095A}">
      <dgm:prSet/>
      <dgm:spPr/>
      <dgm:t>
        <a:bodyPr/>
        <a:lstStyle/>
        <a:p>
          <a:endParaRPr lang="en-US"/>
        </a:p>
      </dgm:t>
    </dgm:pt>
    <dgm:pt modelId="{1BD3260D-3E7A-4285-B487-4E148183772C}" type="sibTrans" cxnId="{2D7B92FB-EE95-4895-B926-6FBFF17E095A}">
      <dgm:prSet/>
      <dgm:spPr/>
      <dgm:t>
        <a:bodyPr/>
        <a:lstStyle/>
        <a:p>
          <a:endParaRPr lang="en-US"/>
        </a:p>
      </dgm:t>
    </dgm:pt>
    <dgm:pt modelId="{84C737D5-48A0-4859-B93D-B6F5E3DB0C05}" type="asst">
      <dgm:prSet phldrT="[Text]"/>
      <dgm:spPr/>
      <dgm:t>
        <a:bodyPr/>
        <a:lstStyle/>
        <a:p>
          <a:r>
            <a:rPr lang="en-US" dirty="0" smtClean="0"/>
            <a:t>Machine 1</a:t>
          </a:r>
          <a:endParaRPr lang="en-US" dirty="0"/>
        </a:p>
      </dgm:t>
    </dgm:pt>
    <dgm:pt modelId="{5D8150E9-20E8-4784-9BF1-A4BA686EC406}" type="parTrans" cxnId="{8D1F87A0-1BDF-40F5-8BC4-D7CBB8E0C1E7}">
      <dgm:prSet/>
      <dgm:spPr/>
      <dgm:t>
        <a:bodyPr/>
        <a:lstStyle/>
        <a:p>
          <a:endParaRPr lang="en-US"/>
        </a:p>
      </dgm:t>
    </dgm:pt>
    <dgm:pt modelId="{C64770B5-9B69-48DD-8B0E-3182586DF15D}" type="sibTrans" cxnId="{8D1F87A0-1BDF-40F5-8BC4-D7CBB8E0C1E7}">
      <dgm:prSet/>
      <dgm:spPr/>
      <dgm:t>
        <a:bodyPr/>
        <a:lstStyle/>
        <a:p>
          <a:endParaRPr lang="en-US"/>
        </a:p>
      </dgm:t>
    </dgm:pt>
    <dgm:pt modelId="{8B33C902-25D4-45B1-80F5-996086BABF63}">
      <dgm:prSet phldrT="[Text]"/>
      <dgm:spPr/>
      <dgm:t>
        <a:bodyPr/>
        <a:lstStyle/>
        <a:p>
          <a:r>
            <a:rPr lang="en-US" dirty="0" smtClean="0"/>
            <a:t>Machine 2</a:t>
          </a:r>
          <a:endParaRPr lang="en-US" dirty="0"/>
        </a:p>
      </dgm:t>
    </dgm:pt>
    <dgm:pt modelId="{3F3C3FC0-2F08-46D7-B603-220CF26FC3A0}" type="parTrans" cxnId="{B3BC6A9A-53C3-408A-9BAA-3CA322109384}">
      <dgm:prSet/>
      <dgm:spPr/>
      <dgm:t>
        <a:bodyPr/>
        <a:lstStyle/>
        <a:p>
          <a:endParaRPr lang="en-US"/>
        </a:p>
      </dgm:t>
    </dgm:pt>
    <dgm:pt modelId="{5527061F-CAA9-4656-A387-FB94E301B6E8}" type="sibTrans" cxnId="{B3BC6A9A-53C3-408A-9BAA-3CA322109384}">
      <dgm:prSet/>
      <dgm:spPr/>
      <dgm:t>
        <a:bodyPr/>
        <a:lstStyle/>
        <a:p>
          <a:endParaRPr lang="en-US"/>
        </a:p>
      </dgm:t>
    </dgm:pt>
    <dgm:pt modelId="{BF099C58-5A4F-4CA8-9545-D60BCB9FCAAE}">
      <dgm:prSet phldrT="[Text]"/>
      <dgm:spPr/>
      <dgm:t>
        <a:bodyPr/>
        <a:lstStyle/>
        <a:p>
          <a:r>
            <a:rPr lang="en-US" dirty="0" smtClean="0"/>
            <a:t>Machine 3</a:t>
          </a:r>
          <a:endParaRPr lang="en-US" dirty="0"/>
        </a:p>
      </dgm:t>
    </dgm:pt>
    <dgm:pt modelId="{E46AF417-AD1A-4416-A2DE-5E5B45892A85}" type="parTrans" cxnId="{7DD489BE-7C80-4999-BB69-743DCAD2A289}">
      <dgm:prSet/>
      <dgm:spPr/>
      <dgm:t>
        <a:bodyPr/>
        <a:lstStyle/>
        <a:p>
          <a:endParaRPr lang="en-US"/>
        </a:p>
      </dgm:t>
    </dgm:pt>
    <dgm:pt modelId="{52B83072-F10D-4E7B-9B77-F97B415D360C}" type="sibTrans" cxnId="{7DD489BE-7C80-4999-BB69-743DCAD2A289}">
      <dgm:prSet/>
      <dgm:spPr/>
      <dgm:t>
        <a:bodyPr/>
        <a:lstStyle/>
        <a:p>
          <a:endParaRPr lang="en-US"/>
        </a:p>
      </dgm:t>
    </dgm:pt>
    <dgm:pt modelId="{ED675C6E-B0CC-40FA-96A2-54B2F7CE2BD7}">
      <dgm:prSet phldrT="[Text]"/>
      <dgm:spPr/>
      <dgm:t>
        <a:bodyPr/>
        <a:lstStyle/>
        <a:p>
          <a:r>
            <a:rPr lang="en-US" dirty="0" smtClean="0"/>
            <a:t>Machine 4</a:t>
          </a:r>
          <a:endParaRPr lang="en-US" dirty="0"/>
        </a:p>
      </dgm:t>
    </dgm:pt>
    <dgm:pt modelId="{92E6C341-988C-4A1B-BF6A-163321746066}" type="parTrans" cxnId="{F960772C-B6A2-4042-A743-1A2F509F7252}">
      <dgm:prSet/>
      <dgm:spPr/>
      <dgm:t>
        <a:bodyPr/>
        <a:lstStyle/>
        <a:p>
          <a:endParaRPr lang="en-US"/>
        </a:p>
      </dgm:t>
    </dgm:pt>
    <dgm:pt modelId="{5A22EDCB-9336-4FEB-9EFA-8EE8F2DE0813}" type="sibTrans" cxnId="{F960772C-B6A2-4042-A743-1A2F509F7252}">
      <dgm:prSet/>
      <dgm:spPr/>
      <dgm:t>
        <a:bodyPr/>
        <a:lstStyle/>
        <a:p>
          <a:endParaRPr lang="en-US"/>
        </a:p>
      </dgm:t>
    </dgm:pt>
    <dgm:pt modelId="{7A9A41B1-7610-4AB3-98B5-9CD516B8EA67}" type="asst">
      <dgm:prSet phldrT="[Text]"/>
      <dgm:spPr/>
      <dgm:t>
        <a:bodyPr/>
        <a:lstStyle/>
        <a:p>
          <a:r>
            <a:rPr lang="en-US" dirty="0" smtClean="0"/>
            <a:t>Tag 1</a:t>
          </a:r>
          <a:endParaRPr lang="en-US" dirty="0"/>
        </a:p>
      </dgm:t>
    </dgm:pt>
    <dgm:pt modelId="{A12488A2-D4DE-4D74-816A-25DA9336F877}" type="parTrans" cxnId="{9FF5EEF5-988A-48AA-A73E-A53893592A7B}">
      <dgm:prSet/>
      <dgm:spPr/>
      <dgm:t>
        <a:bodyPr/>
        <a:lstStyle/>
        <a:p>
          <a:endParaRPr lang="en-US"/>
        </a:p>
      </dgm:t>
    </dgm:pt>
    <dgm:pt modelId="{DAB67396-D17A-448A-8028-D77C30CB296F}" type="sibTrans" cxnId="{9FF5EEF5-988A-48AA-A73E-A53893592A7B}">
      <dgm:prSet/>
      <dgm:spPr/>
      <dgm:t>
        <a:bodyPr/>
        <a:lstStyle/>
        <a:p>
          <a:endParaRPr lang="en-US"/>
        </a:p>
      </dgm:t>
    </dgm:pt>
    <dgm:pt modelId="{2E61D22F-00DC-4516-A10B-790D2CE7C4E1}" type="asst">
      <dgm:prSet phldrT="[Text]"/>
      <dgm:spPr/>
      <dgm:t>
        <a:bodyPr/>
        <a:lstStyle/>
        <a:p>
          <a:r>
            <a:rPr lang="en-US" dirty="0" smtClean="0"/>
            <a:t>Tag 2</a:t>
          </a:r>
          <a:endParaRPr lang="en-US" dirty="0"/>
        </a:p>
      </dgm:t>
    </dgm:pt>
    <dgm:pt modelId="{9D2734C1-06E8-4BD3-B24C-20CDE2CE6839}" type="parTrans" cxnId="{2BF5E2C4-A8E8-4395-AA23-7506BE229ACE}">
      <dgm:prSet/>
      <dgm:spPr/>
      <dgm:t>
        <a:bodyPr/>
        <a:lstStyle/>
        <a:p>
          <a:endParaRPr lang="en-US"/>
        </a:p>
      </dgm:t>
    </dgm:pt>
    <dgm:pt modelId="{79E63C40-D3A2-4753-A6F1-1A5C94EDA48A}" type="sibTrans" cxnId="{2BF5E2C4-A8E8-4395-AA23-7506BE229ACE}">
      <dgm:prSet/>
      <dgm:spPr/>
      <dgm:t>
        <a:bodyPr/>
        <a:lstStyle/>
        <a:p>
          <a:endParaRPr lang="en-US"/>
        </a:p>
      </dgm:t>
    </dgm:pt>
    <dgm:pt modelId="{68565EB8-A33D-4F24-B41C-6C5D21D8AC4B}">
      <dgm:prSet phldrT="[Text]"/>
      <dgm:spPr/>
      <dgm:t>
        <a:bodyPr/>
        <a:lstStyle/>
        <a:p>
          <a:r>
            <a:rPr lang="en-US" dirty="0" smtClean="0"/>
            <a:t>Tag 1</a:t>
          </a:r>
          <a:endParaRPr lang="en-US" dirty="0"/>
        </a:p>
      </dgm:t>
    </dgm:pt>
    <dgm:pt modelId="{81AC95D9-315A-4878-AA8A-39C91643ECE6}" type="parTrans" cxnId="{8D01DEA0-7D15-46FE-91C1-17853A2EFC02}">
      <dgm:prSet/>
      <dgm:spPr/>
      <dgm:t>
        <a:bodyPr/>
        <a:lstStyle/>
        <a:p>
          <a:endParaRPr lang="en-US"/>
        </a:p>
      </dgm:t>
    </dgm:pt>
    <dgm:pt modelId="{A91BBCE8-EBCC-4719-B658-ACC173D48BA1}" type="sibTrans" cxnId="{8D01DEA0-7D15-46FE-91C1-17853A2EFC02}">
      <dgm:prSet/>
      <dgm:spPr/>
      <dgm:t>
        <a:bodyPr/>
        <a:lstStyle/>
        <a:p>
          <a:endParaRPr lang="en-US"/>
        </a:p>
      </dgm:t>
    </dgm:pt>
    <dgm:pt modelId="{4619A280-23C5-4138-AA7C-288CD61C0835}">
      <dgm:prSet phldrT="[Text]"/>
      <dgm:spPr/>
      <dgm:t>
        <a:bodyPr/>
        <a:lstStyle/>
        <a:p>
          <a:r>
            <a:rPr lang="en-US" dirty="0" smtClean="0"/>
            <a:t>Tag 2</a:t>
          </a:r>
          <a:endParaRPr lang="en-US" dirty="0"/>
        </a:p>
      </dgm:t>
    </dgm:pt>
    <dgm:pt modelId="{4F52431F-7929-44EF-A33D-B8310C451848}" type="parTrans" cxnId="{91F6E5D1-BA01-4DC7-8E1C-70C35843DCAD}">
      <dgm:prSet/>
      <dgm:spPr/>
      <dgm:t>
        <a:bodyPr/>
        <a:lstStyle/>
        <a:p>
          <a:endParaRPr lang="en-US"/>
        </a:p>
      </dgm:t>
    </dgm:pt>
    <dgm:pt modelId="{4CD683A0-9B9E-419B-BAA9-FFDB87817951}" type="sibTrans" cxnId="{91F6E5D1-BA01-4DC7-8E1C-70C35843DCAD}">
      <dgm:prSet/>
      <dgm:spPr/>
      <dgm:t>
        <a:bodyPr/>
        <a:lstStyle/>
        <a:p>
          <a:endParaRPr lang="en-US"/>
        </a:p>
      </dgm:t>
    </dgm:pt>
    <dgm:pt modelId="{03FC6FA5-EB85-48B2-9041-1865AB306A55}">
      <dgm:prSet phldrT="[Text]"/>
      <dgm:spPr/>
      <dgm:t>
        <a:bodyPr/>
        <a:lstStyle/>
        <a:p>
          <a:r>
            <a:rPr lang="en-US" dirty="0" smtClean="0"/>
            <a:t>Tag 1</a:t>
          </a:r>
          <a:endParaRPr lang="en-US" dirty="0"/>
        </a:p>
      </dgm:t>
    </dgm:pt>
    <dgm:pt modelId="{B73E457C-DECC-483F-8C22-4D39E2CFDD09}" type="parTrans" cxnId="{1F4B2B77-92E6-4BF9-BA5F-9F2245D32540}">
      <dgm:prSet/>
      <dgm:spPr/>
      <dgm:t>
        <a:bodyPr/>
        <a:lstStyle/>
        <a:p>
          <a:endParaRPr lang="en-US"/>
        </a:p>
      </dgm:t>
    </dgm:pt>
    <dgm:pt modelId="{6192852F-15B7-414B-AF7C-861E63C66CA1}" type="sibTrans" cxnId="{1F4B2B77-92E6-4BF9-BA5F-9F2245D32540}">
      <dgm:prSet/>
      <dgm:spPr/>
      <dgm:t>
        <a:bodyPr/>
        <a:lstStyle/>
        <a:p>
          <a:endParaRPr lang="en-US"/>
        </a:p>
      </dgm:t>
    </dgm:pt>
    <dgm:pt modelId="{E7A4578F-6503-4314-86BF-589BB0AB535D}">
      <dgm:prSet phldrT="[Text]"/>
      <dgm:spPr/>
      <dgm:t>
        <a:bodyPr/>
        <a:lstStyle/>
        <a:p>
          <a:r>
            <a:rPr lang="en-US" dirty="0" smtClean="0"/>
            <a:t>Tag 2</a:t>
          </a:r>
          <a:endParaRPr lang="en-US" dirty="0"/>
        </a:p>
      </dgm:t>
    </dgm:pt>
    <dgm:pt modelId="{E6E21DF0-02DB-475B-B075-0B1BCA3A8C1F}" type="parTrans" cxnId="{97EBBFB4-B484-4FD5-8615-A745C4B88038}">
      <dgm:prSet/>
      <dgm:spPr/>
      <dgm:t>
        <a:bodyPr/>
        <a:lstStyle/>
        <a:p>
          <a:endParaRPr lang="en-US"/>
        </a:p>
      </dgm:t>
    </dgm:pt>
    <dgm:pt modelId="{466C5A67-D426-4AA6-A81F-902DCCFC417B}" type="sibTrans" cxnId="{97EBBFB4-B484-4FD5-8615-A745C4B88038}">
      <dgm:prSet/>
      <dgm:spPr/>
      <dgm:t>
        <a:bodyPr/>
        <a:lstStyle/>
        <a:p>
          <a:endParaRPr lang="en-US"/>
        </a:p>
      </dgm:t>
    </dgm:pt>
    <dgm:pt modelId="{0BFED045-A136-4D1A-B210-036E20A0B4A9}">
      <dgm:prSet phldrT="[Text]"/>
      <dgm:spPr/>
      <dgm:t>
        <a:bodyPr/>
        <a:lstStyle/>
        <a:p>
          <a:r>
            <a:rPr lang="en-US" dirty="0" smtClean="0"/>
            <a:t>Tag 3</a:t>
          </a:r>
          <a:endParaRPr lang="en-US" dirty="0"/>
        </a:p>
      </dgm:t>
    </dgm:pt>
    <dgm:pt modelId="{99626801-9AF7-449D-9179-146C1CB43AAA}" type="parTrans" cxnId="{5DD3C02F-F028-45AA-9530-AE00CD940861}">
      <dgm:prSet/>
      <dgm:spPr/>
      <dgm:t>
        <a:bodyPr/>
        <a:lstStyle/>
        <a:p>
          <a:endParaRPr lang="en-US"/>
        </a:p>
      </dgm:t>
    </dgm:pt>
    <dgm:pt modelId="{CF9C0AD9-ACE0-4B8F-87EC-123A709E792B}" type="sibTrans" cxnId="{5DD3C02F-F028-45AA-9530-AE00CD940861}">
      <dgm:prSet/>
      <dgm:spPr/>
      <dgm:t>
        <a:bodyPr/>
        <a:lstStyle/>
        <a:p>
          <a:endParaRPr lang="en-US"/>
        </a:p>
      </dgm:t>
    </dgm:pt>
    <dgm:pt modelId="{37680493-AAE9-49EC-B0E0-87459C85D043}" type="pres">
      <dgm:prSet presAssocID="{6865B483-D1F2-4AE4-93A7-4CD24B7AF5BB}" presName="Name0" presStyleCnt="0">
        <dgm:presLayoutVars>
          <dgm:orgChart val="1"/>
          <dgm:chPref val="1"/>
          <dgm:dir/>
          <dgm:animOne val="branch"/>
          <dgm:animLvl val="lvl"/>
          <dgm:resizeHandles/>
        </dgm:presLayoutVars>
      </dgm:prSet>
      <dgm:spPr/>
    </dgm:pt>
    <dgm:pt modelId="{7858C6CA-3928-4D3F-9B2F-054AE146EB7E}" type="pres">
      <dgm:prSet presAssocID="{87159388-B884-4025-8B12-2638D99A7D48}" presName="hierRoot1" presStyleCnt="0">
        <dgm:presLayoutVars>
          <dgm:hierBranch val="init"/>
        </dgm:presLayoutVars>
      </dgm:prSet>
      <dgm:spPr/>
    </dgm:pt>
    <dgm:pt modelId="{25605D6A-9C3D-4EC7-A36C-F8DE8D729F76}" type="pres">
      <dgm:prSet presAssocID="{87159388-B884-4025-8B12-2638D99A7D48}" presName="rootComposite1" presStyleCnt="0"/>
      <dgm:spPr/>
    </dgm:pt>
    <dgm:pt modelId="{F91F81E8-7108-4BC1-BF73-781C718F73A6}" type="pres">
      <dgm:prSet presAssocID="{87159388-B884-4025-8B12-2638D99A7D48}" presName="rootText1" presStyleLbl="alignAcc1" presStyleIdx="0" presStyleCnt="0">
        <dgm:presLayoutVars>
          <dgm:chPref val="3"/>
        </dgm:presLayoutVars>
      </dgm:prSet>
      <dgm:spPr/>
    </dgm:pt>
    <dgm:pt modelId="{C5B3F3E3-3F44-495D-89A9-28B6FEC2752A}" type="pres">
      <dgm:prSet presAssocID="{87159388-B884-4025-8B12-2638D99A7D48}" presName="topArc1" presStyleLbl="parChTrans1D1" presStyleIdx="0" presStyleCnt="24"/>
      <dgm:spPr/>
    </dgm:pt>
    <dgm:pt modelId="{2D19ED8F-54D1-4BDF-9361-858E17F2A0D2}" type="pres">
      <dgm:prSet presAssocID="{87159388-B884-4025-8B12-2638D99A7D48}" presName="bottomArc1" presStyleLbl="parChTrans1D1" presStyleIdx="1" presStyleCnt="24"/>
      <dgm:spPr/>
    </dgm:pt>
    <dgm:pt modelId="{2BFA9F1C-6A8F-4371-AABD-2911470C168E}" type="pres">
      <dgm:prSet presAssocID="{87159388-B884-4025-8B12-2638D99A7D48}" presName="topConnNode1" presStyleLbl="node1" presStyleIdx="0" presStyleCnt="0"/>
      <dgm:spPr/>
    </dgm:pt>
    <dgm:pt modelId="{5C2E2D91-0711-41D0-95E2-EE1D0C38DFCE}" type="pres">
      <dgm:prSet presAssocID="{87159388-B884-4025-8B12-2638D99A7D48}" presName="hierChild2" presStyleCnt="0"/>
      <dgm:spPr/>
    </dgm:pt>
    <dgm:pt modelId="{417FB501-B291-4EAA-8008-F0FC87E90497}" type="pres">
      <dgm:prSet presAssocID="{3F3C3FC0-2F08-46D7-B603-220CF26FC3A0}" presName="Name28" presStyleLbl="parChTrans1D2" presStyleIdx="0" presStyleCnt="4"/>
      <dgm:spPr/>
    </dgm:pt>
    <dgm:pt modelId="{2C8AE920-F2B1-4B42-A975-473221FB9884}" type="pres">
      <dgm:prSet presAssocID="{8B33C902-25D4-45B1-80F5-996086BABF63}" presName="hierRoot2" presStyleCnt="0">
        <dgm:presLayoutVars>
          <dgm:hierBranch val="init"/>
        </dgm:presLayoutVars>
      </dgm:prSet>
      <dgm:spPr/>
    </dgm:pt>
    <dgm:pt modelId="{A74D20D8-9CD5-4514-8751-22D0DD826968}" type="pres">
      <dgm:prSet presAssocID="{8B33C902-25D4-45B1-80F5-996086BABF63}" presName="rootComposite2" presStyleCnt="0"/>
      <dgm:spPr/>
    </dgm:pt>
    <dgm:pt modelId="{9EA90330-966C-4CAA-A0DF-1624A6DF15EB}" type="pres">
      <dgm:prSet presAssocID="{8B33C902-25D4-45B1-80F5-996086BABF63}" presName="rootText2" presStyleLbl="alignAcc1" presStyleIdx="0" presStyleCnt="0">
        <dgm:presLayoutVars>
          <dgm:chPref val="3"/>
        </dgm:presLayoutVars>
      </dgm:prSet>
      <dgm:spPr/>
    </dgm:pt>
    <dgm:pt modelId="{229DD709-35A8-46FE-BE54-251A0AB657C6}" type="pres">
      <dgm:prSet presAssocID="{8B33C902-25D4-45B1-80F5-996086BABF63}" presName="topArc2" presStyleLbl="parChTrans1D1" presStyleIdx="2" presStyleCnt="24"/>
      <dgm:spPr/>
    </dgm:pt>
    <dgm:pt modelId="{B25084FC-087B-4939-9A49-3785BB37CBC3}" type="pres">
      <dgm:prSet presAssocID="{8B33C902-25D4-45B1-80F5-996086BABF63}" presName="bottomArc2" presStyleLbl="parChTrans1D1" presStyleIdx="3" presStyleCnt="24"/>
      <dgm:spPr/>
    </dgm:pt>
    <dgm:pt modelId="{8195AFB3-17A0-4230-8AE7-B1152D370D29}" type="pres">
      <dgm:prSet presAssocID="{8B33C902-25D4-45B1-80F5-996086BABF63}" presName="topConnNode2" presStyleLbl="node2" presStyleIdx="0" presStyleCnt="0"/>
      <dgm:spPr/>
    </dgm:pt>
    <dgm:pt modelId="{E8B19B6C-B13B-4653-B4C2-F1FD8E4976DD}" type="pres">
      <dgm:prSet presAssocID="{8B33C902-25D4-45B1-80F5-996086BABF63}" presName="hierChild4" presStyleCnt="0"/>
      <dgm:spPr/>
    </dgm:pt>
    <dgm:pt modelId="{930FFDD3-505F-42FF-8ECE-B20C744E6DB9}" type="pres">
      <dgm:prSet presAssocID="{81AC95D9-315A-4878-AA8A-39C91643ECE6}" presName="Name28" presStyleLbl="parChTrans1D3" presStyleIdx="0" presStyleCnt="7"/>
      <dgm:spPr/>
    </dgm:pt>
    <dgm:pt modelId="{9C8A249E-1907-4912-9FFD-C4D95F3A8435}" type="pres">
      <dgm:prSet presAssocID="{68565EB8-A33D-4F24-B41C-6C5D21D8AC4B}" presName="hierRoot2" presStyleCnt="0">
        <dgm:presLayoutVars>
          <dgm:hierBranch val="init"/>
        </dgm:presLayoutVars>
      </dgm:prSet>
      <dgm:spPr/>
    </dgm:pt>
    <dgm:pt modelId="{449610AB-DA76-40F9-85D2-31F056A9435A}" type="pres">
      <dgm:prSet presAssocID="{68565EB8-A33D-4F24-B41C-6C5D21D8AC4B}" presName="rootComposite2" presStyleCnt="0"/>
      <dgm:spPr/>
    </dgm:pt>
    <dgm:pt modelId="{6656C9E4-4FA9-4AED-B5D9-D2C032B8CB83}" type="pres">
      <dgm:prSet presAssocID="{68565EB8-A33D-4F24-B41C-6C5D21D8AC4B}" presName="rootText2" presStyleLbl="alignAcc1" presStyleIdx="0" presStyleCnt="0">
        <dgm:presLayoutVars>
          <dgm:chPref val="3"/>
        </dgm:presLayoutVars>
      </dgm:prSet>
      <dgm:spPr/>
      <dgm:t>
        <a:bodyPr/>
        <a:lstStyle/>
        <a:p>
          <a:endParaRPr lang="en-US"/>
        </a:p>
      </dgm:t>
    </dgm:pt>
    <dgm:pt modelId="{14BFAE15-B9DC-4E3B-BC35-692FB868C95E}" type="pres">
      <dgm:prSet presAssocID="{68565EB8-A33D-4F24-B41C-6C5D21D8AC4B}" presName="topArc2" presStyleLbl="parChTrans1D1" presStyleIdx="4" presStyleCnt="24"/>
      <dgm:spPr/>
    </dgm:pt>
    <dgm:pt modelId="{CB1265E9-B7E7-4173-81DA-D68D2D855C0D}" type="pres">
      <dgm:prSet presAssocID="{68565EB8-A33D-4F24-B41C-6C5D21D8AC4B}" presName="bottomArc2" presStyleLbl="parChTrans1D1" presStyleIdx="5" presStyleCnt="24"/>
      <dgm:spPr/>
    </dgm:pt>
    <dgm:pt modelId="{DF5DC502-C21E-45C7-B226-42BA22A496F4}" type="pres">
      <dgm:prSet presAssocID="{68565EB8-A33D-4F24-B41C-6C5D21D8AC4B}" presName="topConnNode2" presStyleLbl="node3" presStyleIdx="0" presStyleCnt="0"/>
      <dgm:spPr/>
    </dgm:pt>
    <dgm:pt modelId="{02E97F15-C77A-42C0-A964-A4F4B65949A4}" type="pres">
      <dgm:prSet presAssocID="{68565EB8-A33D-4F24-B41C-6C5D21D8AC4B}" presName="hierChild4" presStyleCnt="0"/>
      <dgm:spPr/>
    </dgm:pt>
    <dgm:pt modelId="{AEF17941-62A2-438B-AADB-5298B5EB7FB0}" type="pres">
      <dgm:prSet presAssocID="{68565EB8-A33D-4F24-B41C-6C5D21D8AC4B}" presName="hierChild5" presStyleCnt="0"/>
      <dgm:spPr/>
    </dgm:pt>
    <dgm:pt modelId="{08D2DACB-3A8A-497A-A9C8-C25DEF4EE958}" type="pres">
      <dgm:prSet presAssocID="{4F52431F-7929-44EF-A33D-B8310C451848}" presName="Name28" presStyleLbl="parChTrans1D3" presStyleIdx="1" presStyleCnt="7"/>
      <dgm:spPr/>
    </dgm:pt>
    <dgm:pt modelId="{9694850B-B166-45AC-8889-9ECFC737607C}" type="pres">
      <dgm:prSet presAssocID="{4619A280-23C5-4138-AA7C-288CD61C0835}" presName="hierRoot2" presStyleCnt="0">
        <dgm:presLayoutVars>
          <dgm:hierBranch val="init"/>
        </dgm:presLayoutVars>
      </dgm:prSet>
      <dgm:spPr/>
    </dgm:pt>
    <dgm:pt modelId="{F9F60645-6D20-4E76-953A-EE24A6CAE5E4}" type="pres">
      <dgm:prSet presAssocID="{4619A280-23C5-4138-AA7C-288CD61C0835}" presName="rootComposite2" presStyleCnt="0"/>
      <dgm:spPr/>
    </dgm:pt>
    <dgm:pt modelId="{1F4B4A0C-838E-468C-8A57-659534FDA5E9}" type="pres">
      <dgm:prSet presAssocID="{4619A280-23C5-4138-AA7C-288CD61C0835}" presName="rootText2" presStyleLbl="alignAcc1" presStyleIdx="0" presStyleCnt="0">
        <dgm:presLayoutVars>
          <dgm:chPref val="3"/>
        </dgm:presLayoutVars>
      </dgm:prSet>
      <dgm:spPr/>
      <dgm:t>
        <a:bodyPr/>
        <a:lstStyle/>
        <a:p>
          <a:endParaRPr lang="en-US"/>
        </a:p>
      </dgm:t>
    </dgm:pt>
    <dgm:pt modelId="{21CE59C6-A96E-43E3-8759-25459A2AF8CE}" type="pres">
      <dgm:prSet presAssocID="{4619A280-23C5-4138-AA7C-288CD61C0835}" presName="topArc2" presStyleLbl="parChTrans1D1" presStyleIdx="6" presStyleCnt="24"/>
      <dgm:spPr/>
    </dgm:pt>
    <dgm:pt modelId="{4589BA9B-16E5-48B5-97B7-E53701C0F269}" type="pres">
      <dgm:prSet presAssocID="{4619A280-23C5-4138-AA7C-288CD61C0835}" presName="bottomArc2" presStyleLbl="parChTrans1D1" presStyleIdx="7" presStyleCnt="24"/>
      <dgm:spPr/>
    </dgm:pt>
    <dgm:pt modelId="{2EB6B64E-FA37-45FE-AAD3-DF6991812BD6}" type="pres">
      <dgm:prSet presAssocID="{4619A280-23C5-4138-AA7C-288CD61C0835}" presName="topConnNode2" presStyleLbl="node3" presStyleIdx="0" presStyleCnt="0"/>
      <dgm:spPr/>
    </dgm:pt>
    <dgm:pt modelId="{B3AAC63D-383C-4817-97D6-77D0E80AF5F4}" type="pres">
      <dgm:prSet presAssocID="{4619A280-23C5-4138-AA7C-288CD61C0835}" presName="hierChild4" presStyleCnt="0"/>
      <dgm:spPr/>
    </dgm:pt>
    <dgm:pt modelId="{B9395CFC-9BD4-44F3-818E-038933B4210A}" type="pres">
      <dgm:prSet presAssocID="{4619A280-23C5-4138-AA7C-288CD61C0835}" presName="hierChild5" presStyleCnt="0"/>
      <dgm:spPr/>
    </dgm:pt>
    <dgm:pt modelId="{F9DE0FF9-C4EA-46F5-9F00-80639F486199}" type="pres">
      <dgm:prSet presAssocID="{8B33C902-25D4-45B1-80F5-996086BABF63}" presName="hierChild5" presStyleCnt="0"/>
      <dgm:spPr/>
    </dgm:pt>
    <dgm:pt modelId="{501D54B9-2E97-46D1-A5A0-6A5CC6FF1236}" type="pres">
      <dgm:prSet presAssocID="{E46AF417-AD1A-4416-A2DE-5E5B45892A85}" presName="Name28" presStyleLbl="parChTrans1D2" presStyleIdx="1" presStyleCnt="4"/>
      <dgm:spPr/>
    </dgm:pt>
    <dgm:pt modelId="{A13E885F-0FD8-4D75-8C6A-2523D51008F8}" type="pres">
      <dgm:prSet presAssocID="{BF099C58-5A4F-4CA8-9545-D60BCB9FCAAE}" presName="hierRoot2" presStyleCnt="0">
        <dgm:presLayoutVars>
          <dgm:hierBranch val="init"/>
        </dgm:presLayoutVars>
      </dgm:prSet>
      <dgm:spPr/>
    </dgm:pt>
    <dgm:pt modelId="{C089424C-1303-400C-9908-DC6619D697A4}" type="pres">
      <dgm:prSet presAssocID="{BF099C58-5A4F-4CA8-9545-D60BCB9FCAAE}" presName="rootComposite2" presStyleCnt="0"/>
      <dgm:spPr/>
    </dgm:pt>
    <dgm:pt modelId="{CF8E573F-1DCD-43F3-9732-193BABFC4488}" type="pres">
      <dgm:prSet presAssocID="{BF099C58-5A4F-4CA8-9545-D60BCB9FCAAE}" presName="rootText2" presStyleLbl="alignAcc1" presStyleIdx="0" presStyleCnt="0">
        <dgm:presLayoutVars>
          <dgm:chPref val="3"/>
        </dgm:presLayoutVars>
      </dgm:prSet>
      <dgm:spPr/>
    </dgm:pt>
    <dgm:pt modelId="{62C6B209-5E8F-44D7-BECE-5882158AD791}" type="pres">
      <dgm:prSet presAssocID="{BF099C58-5A4F-4CA8-9545-D60BCB9FCAAE}" presName="topArc2" presStyleLbl="parChTrans1D1" presStyleIdx="8" presStyleCnt="24"/>
      <dgm:spPr/>
    </dgm:pt>
    <dgm:pt modelId="{EBB716B8-3F7F-4367-B351-4788A0CBCB7B}" type="pres">
      <dgm:prSet presAssocID="{BF099C58-5A4F-4CA8-9545-D60BCB9FCAAE}" presName="bottomArc2" presStyleLbl="parChTrans1D1" presStyleIdx="9" presStyleCnt="24"/>
      <dgm:spPr/>
    </dgm:pt>
    <dgm:pt modelId="{BF8C51B0-6F8A-4A25-A356-CB17D0E7AF35}" type="pres">
      <dgm:prSet presAssocID="{BF099C58-5A4F-4CA8-9545-D60BCB9FCAAE}" presName="topConnNode2" presStyleLbl="node2" presStyleIdx="0" presStyleCnt="0"/>
      <dgm:spPr/>
    </dgm:pt>
    <dgm:pt modelId="{13626076-8754-459C-96B1-F48F434EF193}" type="pres">
      <dgm:prSet presAssocID="{BF099C58-5A4F-4CA8-9545-D60BCB9FCAAE}" presName="hierChild4" presStyleCnt="0"/>
      <dgm:spPr/>
    </dgm:pt>
    <dgm:pt modelId="{79E25D12-2963-426E-9746-30A6847A9BB7}" type="pres">
      <dgm:prSet presAssocID="{BF099C58-5A4F-4CA8-9545-D60BCB9FCAAE}" presName="hierChild5" presStyleCnt="0"/>
      <dgm:spPr/>
    </dgm:pt>
    <dgm:pt modelId="{5272556A-CBAF-4877-A1F7-92D51C30C9C1}" type="pres">
      <dgm:prSet presAssocID="{92E6C341-988C-4A1B-BF6A-163321746066}" presName="Name28" presStyleLbl="parChTrans1D2" presStyleIdx="2" presStyleCnt="4"/>
      <dgm:spPr/>
    </dgm:pt>
    <dgm:pt modelId="{DD8DFBDD-73AB-43DF-807C-3EBBC2570071}" type="pres">
      <dgm:prSet presAssocID="{ED675C6E-B0CC-40FA-96A2-54B2F7CE2BD7}" presName="hierRoot2" presStyleCnt="0">
        <dgm:presLayoutVars>
          <dgm:hierBranch val="init"/>
        </dgm:presLayoutVars>
      </dgm:prSet>
      <dgm:spPr/>
    </dgm:pt>
    <dgm:pt modelId="{E0BC6E76-3C1F-43C9-BEBB-DAA7B21FD4B2}" type="pres">
      <dgm:prSet presAssocID="{ED675C6E-B0CC-40FA-96A2-54B2F7CE2BD7}" presName="rootComposite2" presStyleCnt="0"/>
      <dgm:spPr/>
    </dgm:pt>
    <dgm:pt modelId="{739F585E-BDE8-4F7E-B415-6E027C96DFC9}" type="pres">
      <dgm:prSet presAssocID="{ED675C6E-B0CC-40FA-96A2-54B2F7CE2BD7}" presName="rootText2" presStyleLbl="alignAcc1" presStyleIdx="0" presStyleCnt="0">
        <dgm:presLayoutVars>
          <dgm:chPref val="3"/>
        </dgm:presLayoutVars>
      </dgm:prSet>
      <dgm:spPr/>
      <dgm:t>
        <a:bodyPr/>
        <a:lstStyle/>
        <a:p>
          <a:endParaRPr lang="en-US"/>
        </a:p>
      </dgm:t>
    </dgm:pt>
    <dgm:pt modelId="{606DC065-D97A-49B9-8F75-574A066E12E1}" type="pres">
      <dgm:prSet presAssocID="{ED675C6E-B0CC-40FA-96A2-54B2F7CE2BD7}" presName="topArc2" presStyleLbl="parChTrans1D1" presStyleIdx="10" presStyleCnt="24"/>
      <dgm:spPr/>
    </dgm:pt>
    <dgm:pt modelId="{2F2AD8DE-51AA-4039-9486-702155C6C9EB}" type="pres">
      <dgm:prSet presAssocID="{ED675C6E-B0CC-40FA-96A2-54B2F7CE2BD7}" presName="bottomArc2" presStyleLbl="parChTrans1D1" presStyleIdx="11" presStyleCnt="24"/>
      <dgm:spPr/>
    </dgm:pt>
    <dgm:pt modelId="{00F9B516-6F28-400F-8AE0-6B2B55C3CA52}" type="pres">
      <dgm:prSet presAssocID="{ED675C6E-B0CC-40FA-96A2-54B2F7CE2BD7}" presName="topConnNode2" presStyleLbl="node2" presStyleIdx="0" presStyleCnt="0"/>
      <dgm:spPr/>
    </dgm:pt>
    <dgm:pt modelId="{F9296596-2143-47F1-AF51-016A756E9859}" type="pres">
      <dgm:prSet presAssocID="{ED675C6E-B0CC-40FA-96A2-54B2F7CE2BD7}" presName="hierChild4" presStyleCnt="0"/>
      <dgm:spPr/>
    </dgm:pt>
    <dgm:pt modelId="{7C8643DA-8B27-4857-8A0B-87CE3FBBB154}" type="pres">
      <dgm:prSet presAssocID="{B73E457C-DECC-483F-8C22-4D39E2CFDD09}" presName="Name28" presStyleLbl="parChTrans1D3" presStyleIdx="2" presStyleCnt="7"/>
      <dgm:spPr/>
    </dgm:pt>
    <dgm:pt modelId="{2F6BEA20-148A-48D0-A67A-835E21C427DE}" type="pres">
      <dgm:prSet presAssocID="{03FC6FA5-EB85-48B2-9041-1865AB306A55}" presName="hierRoot2" presStyleCnt="0">
        <dgm:presLayoutVars>
          <dgm:hierBranch val="init"/>
        </dgm:presLayoutVars>
      </dgm:prSet>
      <dgm:spPr/>
    </dgm:pt>
    <dgm:pt modelId="{340014F1-A2DF-4A0A-B706-1094D909D24B}" type="pres">
      <dgm:prSet presAssocID="{03FC6FA5-EB85-48B2-9041-1865AB306A55}" presName="rootComposite2" presStyleCnt="0"/>
      <dgm:spPr/>
    </dgm:pt>
    <dgm:pt modelId="{1AC45244-8A50-4329-B3F6-F0E761E7EBED}" type="pres">
      <dgm:prSet presAssocID="{03FC6FA5-EB85-48B2-9041-1865AB306A55}" presName="rootText2" presStyleLbl="alignAcc1" presStyleIdx="0" presStyleCnt="0">
        <dgm:presLayoutVars>
          <dgm:chPref val="3"/>
        </dgm:presLayoutVars>
      </dgm:prSet>
      <dgm:spPr/>
      <dgm:t>
        <a:bodyPr/>
        <a:lstStyle/>
        <a:p>
          <a:endParaRPr lang="en-US"/>
        </a:p>
      </dgm:t>
    </dgm:pt>
    <dgm:pt modelId="{CB929AF6-33B8-4310-A90C-8D668E66B478}" type="pres">
      <dgm:prSet presAssocID="{03FC6FA5-EB85-48B2-9041-1865AB306A55}" presName="topArc2" presStyleLbl="parChTrans1D1" presStyleIdx="12" presStyleCnt="24"/>
      <dgm:spPr/>
    </dgm:pt>
    <dgm:pt modelId="{04D72D1C-BEE9-4DBA-9D6C-2D2815FFD7E6}" type="pres">
      <dgm:prSet presAssocID="{03FC6FA5-EB85-48B2-9041-1865AB306A55}" presName="bottomArc2" presStyleLbl="parChTrans1D1" presStyleIdx="13" presStyleCnt="24"/>
      <dgm:spPr/>
    </dgm:pt>
    <dgm:pt modelId="{AB3C01D3-5986-42E4-BACD-0D6938C430D9}" type="pres">
      <dgm:prSet presAssocID="{03FC6FA5-EB85-48B2-9041-1865AB306A55}" presName="topConnNode2" presStyleLbl="node3" presStyleIdx="0" presStyleCnt="0"/>
      <dgm:spPr/>
    </dgm:pt>
    <dgm:pt modelId="{C3CB5402-E237-4AE1-877A-23EB52B87125}" type="pres">
      <dgm:prSet presAssocID="{03FC6FA5-EB85-48B2-9041-1865AB306A55}" presName="hierChild4" presStyleCnt="0"/>
      <dgm:spPr/>
    </dgm:pt>
    <dgm:pt modelId="{50BF4DB9-CA05-4B5B-A677-75F2DA546DBC}" type="pres">
      <dgm:prSet presAssocID="{03FC6FA5-EB85-48B2-9041-1865AB306A55}" presName="hierChild5" presStyleCnt="0"/>
      <dgm:spPr/>
    </dgm:pt>
    <dgm:pt modelId="{A8A42CDA-59DB-49CD-94B2-10EB26EB767E}" type="pres">
      <dgm:prSet presAssocID="{E6E21DF0-02DB-475B-B075-0B1BCA3A8C1F}" presName="Name28" presStyleLbl="parChTrans1D3" presStyleIdx="3" presStyleCnt="7"/>
      <dgm:spPr/>
    </dgm:pt>
    <dgm:pt modelId="{87722747-171B-476D-B019-C9E816679D00}" type="pres">
      <dgm:prSet presAssocID="{E7A4578F-6503-4314-86BF-589BB0AB535D}" presName="hierRoot2" presStyleCnt="0">
        <dgm:presLayoutVars>
          <dgm:hierBranch val="init"/>
        </dgm:presLayoutVars>
      </dgm:prSet>
      <dgm:spPr/>
    </dgm:pt>
    <dgm:pt modelId="{FB562A6B-7050-4A97-9BBC-86571070AE2D}" type="pres">
      <dgm:prSet presAssocID="{E7A4578F-6503-4314-86BF-589BB0AB535D}" presName="rootComposite2" presStyleCnt="0"/>
      <dgm:spPr/>
    </dgm:pt>
    <dgm:pt modelId="{F4E62BF7-7158-4C1E-B3F4-A8696B8B244A}" type="pres">
      <dgm:prSet presAssocID="{E7A4578F-6503-4314-86BF-589BB0AB535D}" presName="rootText2" presStyleLbl="alignAcc1" presStyleIdx="0" presStyleCnt="0">
        <dgm:presLayoutVars>
          <dgm:chPref val="3"/>
        </dgm:presLayoutVars>
      </dgm:prSet>
      <dgm:spPr/>
    </dgm:pt>
    <dgm:pt modelId="{91380A65-C9F3-47B0-A445-372BE95F34DF}" type="pres">
      <dgm:prSet presAssocID="{E7A4578F-6503-4314-86BF-589BB0AB535D}" presName="topArc2" presStyleLbl="parChTrans1D1" presStyleIdx="14" presStyleCnt="24"/>
      <dgm:spPr/>
    </dgm:pt>
    <dgm:pt modelId="{736C35B3-E7DB-4C14-99F6-A75D4D498111}" type="pres">
      <dgm:prSet presAssocID="{E7A4578F-6503-4314-86BF-589BB0AB535D}" presName="bottomArc2" presStyleLbl="parChTrans1D1" presStyleIdx="15" presStyleCnt="24"/>
      <dgm:spPr/>
    </dgm:pt>
    <dgm:pt modelId="{307E0535-6C47-46B1-AA51-A68782550606}" type="pres">
      <dgm:prSet presAssocID="{E7A4578F-6503-4314-86BF-589BB0AB535D}" presName="topConnNode2" presStyleLbl="node3" presStyleIdx="0" presStyleCnt="0"/>
      <dgm:spPr/>
    </dgm:pt>
    <dgm:pt modelId="{C8019540-16DF-428B-A6DD-8399199BD76D}" type="pres">
      <dgm:prSet presAssocID="{E7A4578F-6503-4314-86BF-589BB0AB535D}" presName="hierChild4" presStyleCnt="0"/>
      <dgm:spPr/>
    </dgm:pt>
    <dgm:pt modelId="{CE570662-E6E3-47E5-BF55-DF8E22C21836}" type="pres">
      <dgm:prSet presAssocID="{E7A4578F-6503-4314-86BF-589BB0AB535D}" presName="hierChild5" presStyleCnt="0"/>
      <dgm:spPr/>
    </dgm:pt>
    <dgm:pt modelId="{680ACD60-B4B2-4C9F-B336-821CBA9C10E0}" type="pres">
      <dgm:prSet presAssocID="{99626801-9AF7-449D-9179-146C1CB43AAA}" presName="Name28" presStyleLbl="parChTrans1D3" presStyleIdx="4" presStyleCnt="7"/>
      <dgm:spPr/>
    </dgm:pt>
    <dgm:pt modelId="{7C2D66E3-92CD-4C6F-9655-8F13F16F3DE4}" type="pres">
      <dgm:prSet presAssocID="{0BFED045-A136-4D1A-B210-036E20A0B4A9}" presName="hierRoot2" presStyleCnt="0">
        <dgm:presLayoutVars>
          <dgm:hierBranch val="init"/>
        </dgm:presLayoutVars>
      </dgm:prSet>
      <dgm:spPr/>
    </dgm:pt>
    <dgm:pt modelId="{153349E4-8C1D-4B2B-B929-79F0B927EC2F}" type="pres">
      <dgm:prSet presAssocID="{0BFED045-A136-4D1A-B210-036E20A0B4A9}" presName="rootComposite2" presStyleCnt="0"/>
      <dgm:spPr/>
    </dgm:pt>
    <dgm:pt modelId="{39B823A8-C86C-49CA-8A70-5C981C087950}" type="pres">
      <dgm:prSet presAssocID="{0BFED045-A136-4D1A-B210-036E20A0B4A9}" presName="rootText2" presStyleLbl="alignAcc1" presStyleIdx="0" presStyleCnt="0">
        <dgm:presLayoutVars>
          <dgm:chPref val="3"/>
        </dgm:presLayoutVars>
      </dgm:prSet>
      <dgm:spPr/>
    </dgm:pt>
    <dgm:pt modelId="{DC15F043-E2BE-4232-B3F4-018306AA51AD}" type="pres">
      <dgm:prSet presAssocID="{0BFED045-A136-4D1A-B210-036E20A0B4A9}" presName="topArc2" presStyleLbl="parChTrans1D1" presStyleIdx="16" presStyleCnt="24"/>
      <dgm:spPr/>
    </dgm:pt>
    <dgm:pt modelId="{1EF580DB-24D9-4F6B-846C-E3D795DFD316}" type="pres">
      <dgm:prSet presAssocID="{0BFED045-A136-4D1A-B210-036E20A0B4A9}" presName="bottomArc2" presStyleLbl="parChTrans1D1" presStyleIdx="17" presStyleCnt="24"/>
      <dgm:spPr/>
    </dgm:pt>
    <dgm:pt modelId="{9D0B4CDF-A0E6-4E22-BB06-F1208FA1E22C}" type="pres">
      <dgm:prSet presAssocID="{0BFED045-A136-4D1A-B210-036E20A0B4A9}" presName="topConnNode2" presStyleLbl="node3" presStyleIdx="0" presStyleCnt="0"/>
      <dgm:spPr/>
    </dgm:pt>
    <dgm:pt modelId="{0ABFE6B8-DE37-4788-BB4E-A8FC2E5DDBE4}" type="pres">
      <dgm:prSet presAssocID="{0BFED045-A136-4D1A-B210-036E20A0B4A9}" presName="hierChild4" presStyleCnt="0"/>
      <dgm:spPr/>
    </dgm:pt>
    <dgm:pt modelId="{D61D159C-152E-4288-B13F-7A35861D198C}" type="pres">
      <dgm:prSet presAssocID="{0BFED045-A136-4D1A-B210-036E20A0B4A9}" presName="hierChild5" presStyleCnt="0"/>
      <dgm:spPr/>
    </dgm:pt>
    <dgm:pt modelId="{4603CFD5-2447-494B-ACD3-123CF65B1AD1}" type="pres">
      <dgm:prSet presAssocID="{ED675C6E-B0CC-40FA-96A2-54B2F7CE2BD7}" presName="hierChild5" presStyleCnt="0"/>
      <dgm:spPr/>
    </dgm:pt>
    <dgm:pt modelId="{87F283A6-BD02-4629-92CF-0BF2D4494405}" type="pres">
      <dgm:prSet presAssocID="{87159388-B884-4025-8B12-2638D99A7D48}" presName="hierChild3" presStyleCnt="0"/>
      <dgm:spPr/>
    </dgm:pt>
    <dgm:pt modelId="{B4E86718-8FE5-4E87-AE9E-BECD64903CC8}" type="pres">
      <dgm:prSet presAssocID="{5D8150E9-20E8-4784-9BF1-A4BA686EC406}" presName="Name101" presStyleLbl="parChTrans1D2" presStyleIdx="3" presStyleCnt="4"/>
      <dgm:spPr/>
    </dgm:pt>
    <dgm:pt modelId="{92248C57-BBA1-4771-968C-199AB2CB6A07}" type="pres">
      <dgm:prSet presAssocID="{84C737D5-48A0-4859-B93D-B6F5E3DB0C05}" presName="hierRoot3" presStyleCnt="0">
        <dgm:presLayoutVars>
          <dgm:hierBranch val="init"/>
        </dgm:presLayoutVars>
      </dgm:prSet>
      <dgm:spPr/>
    </dgm:pt>
    <dgm:pt modelId="{287DAB0A-CF32-4980-A0E4-DFBF5D915139}" type="pres">
      <dgm:prSet presAssocID="{84C737D5-48A0-4859-B93D-B6F5E3DB0C05}" presName="rootComposite3" presStyleCnt="0"/>
      <dgm:spPr/>
    </dgm:pt>
    <dgm:pt modelId="{61B32B28-EBCE-4C01-A484-FBF36FB6DEB7}" type="pres">
      <dgm:prSet presAssocID="{84C737D5-48A0-4859-B93D-B6F5E3DB0C05}" presName="rootText3" presStyleLbl="alignAcc1" presStyleIdx="0" presStyleCnt="0">
        <dgm:presLayoutVars>
          <dgm:chPref val="3"/>
        </dgm:presLayoutVars>
      </dgm:prSet>
      <dgm:spPr/>
      <dgm:t>
        <a:bodyPr/>
        <a:lstStyle/>
        <a:p>
          <a:endParaRPr lang="en-US"/>
        </a:p>
      </dgm:t>
    </dgm:pt>
    <dgm:pt modelId="{0F4FD5A5-4A99-4116-B5A9-BC85D7AAE17E}" type="pres">
      <dgm:prSet presAssocID="{84C737D5-48A0-4859-B93D-B6F5E3DB0C05}" presName="topArc3" presStyleLbl="parChTrans1D1" presStyleIdx="18" presStyleCnt="24"/>
      <dgm:spPr/>
    </dgm:pt>
    <dgm:pt modelId="{CFECE6FB-E509-4F14-8532-695815AEA971}" type="pres">
      <dgm:prSet presAssocID="{84C737D5-48A0-4859-B93D-B6F5E3DB0C05}" presName="bottomArc3" presStyleLbl="parChTrans1D1" presStyleIdx="19" presStyleCnt="24"/>
      <dgm:spPr/>
    </dgm:pt>
    <dgm:pt modelId="{C9135C83-BF5A-4CC2-8206-9B34B1A5F300}" type="pres">
      <dgm:prSet presAssocID="{84C737D5-48A0-4859-B93D-B6F5E3DB0C05}" presName="topConnNode3" presStyleLbl="asst1" presStyleIdx="0" presStyleCnt="0"/>
      <dgm:spPr/>
    </dgm:pt>
    <dgm:pt modelId="{9DC5C192-FD4D-40DF-9657-B35042104E08}" type="pres">
      <dgm:prSet presAssocID="{84C737D5-48A0-4859-B93D-B6F5E3DB0C05}" presName="hierChild6" presStyleCnt="0"/>
      <dgm:spPr/>
    </dgm:pt>
    <dgm:pt modelId="{9E04C998-4086-4529-AD3C-44305E7B0048}" type="pres">
      <dgm:prSet presAssocID="{84C737D5-48A0-4859-B93D-B6F5E3DB0C05}" presName="hierChild7" presStyleCnt="0"/>
      <dgm:spPr/>
    </dgm:pt>
    <dgm:pt modelId="{8D2502C0-BA3A-4870-9175-61DE3C14E225}" type="pres">
      <dgm:prSet presAssocID="{A12488A2-D4DE-4D74-816A-25DA9336F877}" presName="Name101" presStyleLbl="parChTrans1D3" presStyleIdx="5" presStyleCnt="7"/>
      <dgm:spPr/>
    </dgm:pt>
    <dgm:pt modelId="{9E02168D-59F0-4A45-A097-B4460CE19A37}" type="pres">
      <dgm:prSet presAssocID="{7A9A41B1-7610-4AB3-98B5-9CD516B8EA67}" presName="hierRoot3" presStyleCnt="0">
        <dgm:presLayoutVars>
          <dgm:hierBranch val="init"/>
        </dgm:presLayoutVars>
      </dgm:prSet>
      <dgm:spPr/>
    </dgm:pt>
    <dgm:pt modelId="{8BBE3A05-33DC-405E-A565-E924D6ED4507}" type="pres">
      <dgm:prSet presAssocID="{7A9A41B1-7610-4AB3-98B5-9CD516B8EA67}" presName="rootComposite3" presStyleCnt="0"/>
      <dgm:spPr/>
    </dgm:pt>
    <dgm:pt modelId="{B9559842-F7F6-4F51-A570-76A8D516D254}" type="pres">
      <dgm:prSet presAssocID="{7A9A41B1-7610-4AB3-98B5-9CD516B8EA67}" presName="rootText3" presStyleLbl="alignAcc1" presStyleIdx="0" presStyleCnt="0">
        <dgm:presLayoutVars>
          <dgm:chPref val="3"/>
        </dgm:presLayoutVars>
      </dgm:prSet>
      <dgm:spPr/>
      <dgm:t>
        <a:bodyPr/>
        <a:lstStyle/>
        <a:p>
          <a:endParaRPr lang="en-US"/>
        </a:p>
      </dgm:t>
    </dgm:pt>
    <dgm:pt modelId="{C67BF904-5EC1-4A0D-B788-529A65487CB3}" type="pres">
      <dgm:prSet presAssocID="{7A9A41B1-7610-4AB3-98B5-9CD516B8EA67}" presName="topArc3" presStyleLbl="parChTrans1D1" presStyleIdx="20" presStyleCnt="24"/>
      <dgm:spPr/>
    </dgm:pt>
    <dgm:pt modelId="{D75A4B7F-FA25-45D9-A07D-A6C5234776C7}" type="pres">
      <dgm:prSet presAssocID="{7A9A41B1-7610-4AB3-98B5-9CD516B8EA67}" presName="bottomArc3" presStyleLbl="parChTrans1D1" presStyleIdx="21" presStyleCnt="24"/>
      <dgm:spPr/>
    </dgm:pt>
    <dgm:pt modelId="{BD2A45EF-3F11-4054-867C-8BF1C3503D88}" type="pres">
      <dgm:prSet presAssocID="{7A9A41B1-7610-4AB3-98B5-9CD516B8EA67}" presName="topConnNode3" presStyleLbl="asst1" presStyleIdx="0" presStyleCnt="0"/>
      <dgm:spPr/>
    </dgm:pt>
    <dgm:pt modelId="{27CA1940-7652-469E-AB27-32ABAB6A5B7A}" type="pres">
      <dgm:prSet presAssocID="{7A9A41B1-7610-4AB3-98B5-9CD516B8EA67}" presName="hierChild6" presStyleCnt="0"/>
      <dgm:spPr/>
    </dgm:pt>
    <dgm:pt modelId="{606A9CEE-D49D-4467-9C53-E7E0F7F6FF13}" type="pres">
      <dgm:prSet presAssocID="{7A9A41B1-7610-4AB3-98B5-9CD516B8EA67}" presName="hierChild7" presStyleCnt="0"/>
      <dgm:spPr/>
    </dgm:pt>
    <dgm:pt modelId="{1D4A9CCC-8566-472C-A4D7-CAC0B9E603C7}" type="pres">
      <dgm:prSet presAssocID="{9D2734C1-06E8-4BD3-B24C-20CDE2CE6839}" presName="Name101" presStyleLbl="parChTrans1D3" presStyleIdx="6" presStyleCnt="7"/>
      <dgm:spPr/>
    </dgm:pt>
    <dgm:pt modelId="{79E76D3A-8A64-4498-B0D9-6E805111C1D1}" type="pres">
      <dgm:prSet presAssocID="{2E61D22F-00DC-4516-A10B-790D2CE7C4E1}" presName="hierRoot3" presStyleCnt="0">
        <dgm:presLayoutVars>
          <dgm:hierBranch val="init"/>
        </dgm:presLayoutVars>
      </dgm:prSet>
      <dgm:spPr/>
    </dgm:pt>
    <dgm:pt modelId="{03541638-72EC-4C0F-9112-63FF31ECFFF3}" type="pres">
      <dgm:prSet presAssocID="{2E61D22F-00DC-4516-A10B-790D2CE7C4E1}" presName="rootComposite3" presStyleCnt="0"/>
      <dgm:spPr/>
    </dgm:pt>
    <dgm:pt modelId="{D36A4EB4-1865-4CD4-9C0E-E9E7F04EA5E1}" type="pres">
      <dgm:prSet presAssocID="{2E61D22F-00DC-4516-A10B-790D2CE7C4E1}" presName="rootText3" presStyleLbl="alignAcc1" presStyleIdx="0" presStyleCnt="0">
        <dgm:presLayoutVars>
          <dgm:chPref val="3"/>
        </dgm:presLayoutVars>
      </dgm:prSet>
      <dgm:spPr/>
    </dgm:pt>
    <dgm:pt modelId="{D5647653-67EC-48E6-9D5C-852D660E61F1}" type="pres">
      <dgm:prSet presAssocID="{2E61D22F-00DC-4516-A10B-790D2CE7C4E1}" presName="topArc3" presStyleLbl="parChTrans1D1" presStyleIdx="22" presStyleCnt="24"/>
      <dgm:spPr/>
    </dgm:pt>
    <dgm:pt modelId="{C45B7FBA-1559-4C5D-BE98-8981A6812CFF}" type="pres">
      <dgm:prSet presAssocID="{2E61D22F-00DC-4516-A10B-790D2CE7C4E1}" presName="bottomArc3" presStyleLbl="parChTrans1D1" presStyleIdx="23" presStyleCnt="24"/>
      <dgm:spPr/>
    </dgm:pt>
    <dgm:pt modelId="{00892ECD-DBEF-4282-8A51-E452791FD399}" type="pres">
      <dgm:prSet presAssocID="{2E61D22F-00DC-4516-A10B-790D2CE7C4E1}" presName="topConnNode3" presStyleLbl="asst1" presStyleIdx="0" presStyleCnt="0"/>
      <dgm:spPr/>
    </dgm:pt>
    <dgm:pt modelId="{F9B68E98-2624-4C1B-A5CB-B3733EAB4513}" type="pres">
      <dgm:prSet presAssocID="{2E61D22F-00DC-4516-A10B-790D2CE7C4E1}" presName="hierChild6" presStyleCnt="0"/>
      <dgm:spPr/>
    </dgm:pt>
    <dgm:pt modelId="{0F536921-67C2-4C2A-B03C-EEA548575330}" type="pres">
      <dgm:prSet presAssocID="{2E61D22F-00DC-4516-A10B-790D2CE7C4E1}" presName="hierChild7" presStyleCnt="0"/>
      <dgm:spPr/>
    </dgm:pt>
  </dgm:ptLst>
  <dgm:cxnLst>
    <dgm:cxn modelId="{593CA063-80E7-45BC-BEC2-4FE9594A91F3}" type="presOf" srcId="{8B33C902-25D4-45B1-80F5-996086BABF63}" destId="{8195AFB3-17A0-4230-8AE7-B1152D370D29}" srcOrd="1" destOrd="0" presId="urn:microsoft.com/office/officeart/2008/layout/HalfCircleOrganizationChart"/>
    <dgm:cxn modelId="{0C7FD27F-52D1-4823-865D-C0E0A60F3580}" type="presOf" srcId="{0BFED045-A136-4D1A-B210-036E20A0B4A9}" destId="{9D0B4CDF-A0E6-4E22-BB06-F1208FA1E22C}" srcOrd="1" destOrd="0" presId="urn:microsoft.com/office/officeart/2008/layout/HalfCircleOrganizationChart"/>
    <dgm:cxn modelId="{B3BC6A9A-53C3-408A-9BAA-3CA322109384}" srcId="{87159388-B884-4025-8B12-2638D99A7D48}" destId="{8B33C902-25D4-45B1-80F5-996086BABF63}" srcOrd="1" destOrd="0" parTransId="{3F3C3FC0-2F08-46D7-B603-220CF26FC3A0}" sibTransId="{5527061F-CAA9-4656-A387-FB94E301B6E8}"/>
    <dgm:cxn modelId="{91F6E5D1-BA01-4DC7-8E1C-70C35843DCAD}" srcId="{8B33C902-25D4-45B1-80F5-996086BABF63}" destId="{4619A280-23C5-4138-AA7C-288CD61C0835}" srcOrd="1" destOrd="0" parTransId="{4F52431F-7929-44EF-A33D-B8310C451848}" sibTransId="{4CD683A0-9B9E-419B-BAA9-FFDB87817951}"/>
    <dgm:cxn modelId="{5DD3C02F-F028-45AA-9530-AE00CD940861}" srcId="{ED675C6E-B0CC-40FA-96A2-54B2F7CE2BD7}" destId="{0BFED045-A136-4D1A-B210-036E20A0B4A9}" srcOrd="2" destOrd="0" parTransId="{99626801-9AF7-449D-9179-146C1CB43AAA}" sibTransId="{CF9C0AD9-ACE0-4B8F-87EC-123A709E792B}"/>
    <dgm:cxn modelId="{C945B3DF-2407-4A25-BCC5-4F74B8FE47B7}" type="presOf" srcId="{84C737D5-48A0-4859-B93D-B6F5E3DB0C05}" destId="{61B32B28-EBCE-4C01-A484-FBF36FB6DEB7}" srcOrd="0" destOrd="0" presId="urn:microsoft.com/office/officeart/2008/layout/HalfCircleOrganizationChart"/>
    <dgm:cxn modelId="{B684F2F9-707B-4650-A714-B904307476A1}" type="presOf" srcId="{4619A280-23C5-4138-AA7C-288CD61C0835}" destId="{2EB6B64E-FA37-45FE-AAD3-DF6991812BD6}" srcOrd="1" destOrd="0" presId="urn:microsoft.com/office/officeart/2008/layout/HalfCircleOrganizationChart"/>
    <dgm:cxn modelId="{97EBBFB4-B484-4FD5-8615-A745C4B88038}" srcId="{ED675C6E-B0CC-40FA-96A2-54B2F7CE2BD7}" destId="{E7A4578F-6503-4314-86BF-589BB0AB535D}" srcOrd="1" destOrd="0" parTransId="{E6E21DF0-02DB-475B-B075-0B1BCA3A8C1F}" sibTransId="{466C5A67-D426-4AA6-A81F-902DCCFC417B}"/>
    <dgm:cxn modelId="{B0BBE62F-CBF6-4E88-A316-7866DAC5264C}" type="presOf" srcId="{5D8150E9-20E8-4784-9BF1-A4BA686EC406}" destId="{B4E86718-8FE5-4E87-AE9E-BECD64903CC8}" srcOrd="0" destOrd="0" presId="urn:microsoft.com/office/officeart/2008/layout/HalfCircleOrganizationChart"/>
    <dgm:cxn modelId="{AC828880-8FA9-4D60-A101-3EEAAF6DDCC1}" type="presOf" srcId="{2E61D22F-00DC-4516-A10B-790D2CE7C4E1}" destId="{00892ECD-DBEF-4282-8A51-E452791FD399}" srcOrd="1" destOrd="0" presId="urn:microsoft.com/office/officeart/2008/layout/HalfCircleOrganizationChart"/>
    <dgm:cxn modelId="{9FA7CB3B-F885-4234-A257-811B71EA027B}" type="presOf" srcId="{68565EB8-A33D-4F24-B41C-6C5D21D8AC4B}" destId="{6656C9E4-4FA9-4AED-B5D9-D2C032B8CB83}" srcOrd="0" destOrd="0" presId="urn:microsoft.com/office/officeart/2008/layout/HalfCircleOrganizationChart"/>
    <dgm:cxn modelId="{0A0249AC-0A2B-495F-BE0D-312BCA20A5A8}" type="presOf" srcId="{03FC6FA5-EB85-48B2-9041-1865AB306A55}" destId="{1AC45244-8A50-4329-B3F6-F0E761E7EBED}" srcOrd="0" destOrd="0" presId="urn:microsoft.com/office/officeart/2008/layout/HalfCircleOrganizationChart"/>
    <dgm:cxn modelId="{77165C15-D93B-4F01-B185-B9CD070487E9}" type="presOf" srcId="{8B33C902-25D4-45B1-80F5-996086BABF63}" destId="{9EA90330-966C-4CAA-A0DF-1624A6DF15EB}" srcOrd="0" destOrd="0" presId="urn:microsoft.com/office/officeart/2008/layout/HalfCircleOrganizationChart"/>
    <dgm:cxn modelId="{8D01DEA0-7D15-46FE-91C1-17853A2EFC02}" srcId="{8B33C902-25D4-45B1-80F5-996086BABF63}" destId="{68565EB8-A33D-4F24-B41C-6C5D21D8AC4B}" srcOrd="0" destOrd="0" parTransId="{81AC95D9-315A-4878-AA8A-39C91643ECE6}" sibTransId="{A91BBCE8-EBCC-4719-B658-ACC173D48BA1}"/>
    <dgm:cxn modelId="{DD6BB243-A9EA-444F-9DB5-F21E25595EB2}" type="presOf" srcId="{4619A280-23C5-4138-AA7C-288CD61C0835}" destId="{1F4B4A0C-838E-468C-8A57-659534FDA5E9}" srcOrd="0" destOrd="0" presId="urn:microsoft.com/office/officeart/2008/layout/HalfCircleOrganizationChart"/>
    <dgm:cxn modelId="{7966F2C6-6C2C-4E96-B2A3-8F376AEB872D}" type="presOf" srcId="{B73E457C-DECC-483F-8C22-4D39E2CFDD09}" destId="{7C8643DA-8B27-4857-8A0B-87CE3FBBB154}" srcOrd="0" destOrd="0" presId="urn:microsoft.com/office/officeart/2008/layout/HalfCircleOrganizationChart"/>
    <dgm:cxn modelId="{0188CA86-161F-46A8-AE77-C53B3339327C}" type="presOf" srcId="{ED675C6E-B0CC-40FA-96A2-54B2F7CE2BD7}" destId="{00F9B516-6F28-400F-8AE0-6B2B55C3CA52}" srcOrd="1" destOrd="0" presId="urn:microsoft.com/office/officeart/2008/layout/HalfCircleOrganizationChart"/>
    <dgm:cxn modelId="{A269DE9D-B7EC-449E-B161-76D7BAB980CD}" type="presOf" srcId="{81AC95D9-315A-4878-AA8A-39C91643ECE6}" destId="{930FFDD3-505F-42FF-8ECE-B20C744E6DB9}" srcOrd="0" destOrd="0" presId="urn:microsoft.com/office/officeart/2008/layout/HalfCircleOrganizationChart"/>
    <dgm:cxn modelId="{936C5919-933E-455B-9CF7-6F6A48262BFC}" type="presOf" srcId="{87159388-B884-4025-8B12-2638D99A7D48}" destId="{F91F81E8-7108-4BC1-BF73-781C718F73A6}" srcOrd="0" destOrd="0" presId="urn:microsoft.com/office/officeart/2008/layout/HalfCircleOrganizationChart"/>
    <dgm:cxn modelId="{DA3F70F4-3E46-4DE6-A073-4E1FC6E88E6D}" type="presOf" srcId="{87159388-B884-4025-8B12-2638D99A7D48}" destId="{2BFA9F1C-6A8F-4371-AABD-2911470C168E}" srcOrd="1" destOrd="0" presId="urn:microsoft.com/office/officeart/2008/layout/HalfCircleOrganizationChart"/>
    <dgm:cxn modelId="{2BF5E2C4-A8E8-4395-AA23-7506BE229ACE}" srcId="{84C737D5-48A0-4859-B93D-B6F5E3DB0C05}" destId="{2E61D22F-00DC-4516-A10B-790D2CE7C4E1}" srcOrd="1" destOrd="0" parTransId="{9D2734C1-06E8-4BD3-B24C-20CDE2CE6839}" sibTransId="{79E63C40-D3A2-4753-A6F1-1A5C94EDA48A}"/>
    <dgm:cxn modelId="{9FF5EEF5-988A-48AA-A73E-A53893592A7B}" srcId="{84C737D5-48A0-4859-B93D-B6F5E3DB0C05}" destId="{7A9A41B1-7610-4AB3-98B5-9CD516B8EA67}" srcOrd="0" destOrd="0" parTransId="{A12488A2-D4DE-4D74-816A-25DA9336F877}" sibTransId="{DAB67396-D17A-448A-8028-D77C30CB296F}"/>
    <dgm:cxn modelId="{227F9A8D-02A0-47EC-B692-22F59C209B36}" type="presOf" srcId="{6865B483-D1F2-4AE4-93A7-4CD24B7AF5BB}" destId="{37680493-AAE9-49EC-B0E0-87459C85D043}" srcOrd="0" destOrd="0" presId="urn:microsoft.com/office/officeart/2008/layout/HalfCircleOrganizationChart"/>
    <dgm:cxn modelId="{8D1F87A0-1BDF-40F5-8BC4-D7CBB8E0C1E7}" srcId="{87159388-B884-4025-8B12-2638D99A7D48}" destId="{84C737D5-48A0-4859-B93D-B6F5E3DB0C05}" srcOrd="0" destOrd="0" parTransId="{5D8150E9-20E8-4784-9BF1-A4BA686EC406}" sibTransId="{C64770B5-9B69-48DD-8B0E-3182586DF15D}"/>
    <dgm:cxn modelId="{32E30044-19A9-4A45-A361-E8D1ECDB1642}" type="presOf" srcId="{E46AF417-AD1A-4416-A2DE-5E5B45892A85}" destId="{501D54B9-2E97-46D1-A5A0-6A5CC6FF1236}" srcOrd="0" destOrd="0" presId="urn:microsoft.com/office/officeart/2008/layout/HalfCircleOrganizationChart"/>
    <dgm:cxn modelId="{41F00983-6779-40A2-89A7-804CBF9DC72D}" type="presOf" srcId="{9D2734C1-06E8-4BD3-B24C-20CDE2CE6839}" destId="{1D4A9CCC-8566-472C-A4D7-CAC0B9E603C7}" srcOrd="0" destOrd="0" presId="urn:microsoft.com/office/officeart/2008/layout/HalfCircleOrganizationChart"/>
    <dgm:cxn modelId="{1C711041-76A3-4DDA-84CB-80F87BE393E2}" type="presOf" srcId="{7A9A41B1-7610-4AB3-98B5-9CD516B8EA67}" destId="{BD2A45EF-3F11-4054-867C-8BF1C3503D88}" srcOrd="1" destOrd="0" presId="urn:microsoft.com/office/officeart/2008/layout/HalfCircleOrganizationChart"/>
    <dgm:cxn modelId="{9555DA5F-1564-4098-BB27-E58EF0F8C805}" type="presOf" srcId="{A12488A2-D4DE-4D74-816A-25DA9336F877}" destId="{8D2502C0-BA3A-4870-9175-61DE3C14E225}" srcOrd="0" destOrd="0" presId="urn:microsoft.com/office/officeart/2008/layout/HalfCircleOrganizationChart"/>
    <dgm:cxn modelId="{B9BEB7EE-CCFC-4866-8435-6241D24376DF}" type="presOf" srcId="{E7A4578F-6503-4314-86BF-589BB0AB535D}" destId="{307E0535-6C47-46B1-AA51-A68782550606}" srcOrd="1" destOrd="0" presId="urn:microsoft.com/office/officeart/2008/layout/HalfCircleOrganizationChart"/>
    <dgm:cxn modelId="{7AA4B5EC-730B-480A-87A5-7F3134129C92}" type="presOf" srcId="{99626801-9AF7-449D-9179-146C1CB43AAA}" destId="{680ACD60-B4B2-4C9F-B336-821CBA9C10E0}" srcOrd="0" destOrd="0" presId="urn:microsoft.com/office/officeart/2008/layout/HalfCircleOrganizationChart"/>
    <dgm:cxn modelId="{B3787814-B8A0-4F7F-ABFF-DA8C36EF74E8}" type="presOf" srcId="{ED675C6E-B0CC-40FA-96A2-54B2F7CE2BD7}" destId="{739F585E-BDE8-4F7E-B415-6E027C96DFC9}" srcOrd="0" destOrd="0" presId="urn:microsoft.com/office/officeart/2008/layout/HalfCircleOrganizationChart"/>
    <dgm:cxn modelId="{B43D0826-C58F-48CE-8B0E-C8E5F1980199}" type="presOf" srcId="{0BFED045-A136-4D1A-B210-036E20A0B4A9}" destId="{39B823A8-C86C-49CA-8A70-5C981C087950}" srcOrd="0" destOrd="0" presId="urn:microsoft.com/office/officeart/2008/layout/HalfCircleOrganizationChart"/>
    <dgm:cxn modelId="{107B11C5-7B08-4853-BBDB-BD895A666B83}" type="presOf" srcId="{7A9A41B1-7610-4AB3-98B5-9CD516B8EA67}" destId="{B9559842-F7F6-4F51-A570-76A8D516D254}" srcOrd="0" destOrd="0" presId="urn:microsoft.com/office/officeart/2008/layout/HalfCircleOrganizationChart"/>
    <dgm:cxn modelId="{459ADCB5-A835-469A-B9C8-2542D81B63C1}" type="presOf" srcId="{68565EB8-A33D-4F24-B41C-6C5D21D8AC4B}" destId="{DF5DC502-C21E-45C7-B226-42BA22A496F4}" srcOrd="1" destOrd="0" presId="urn:microsoft.com/office/officeart/2008/layout/HalfCircleOrganizationChart"/>
    <dgm:cxn modelId="{2D7B92FB-EE95-4895-B926-6FBFF17E095A}" srcId="{6865B483-D1F2-4AE4-93A7-4CD24B7AF5BB}" destId="{87159388-B884-4025-8B12-2638D99A7D48}" srcOrd="0" destOrd="0" parTransId="{233C1DD6-19B0-4C39-B718-BA972F09E784}" sibTransId="{1BD3260D-3E7A-4285-B487-4E148183772C}"/>
    <dgm:cxn modelId="{BB6F1A46-1B33-4ED1-BA6B-AA6BAAA84FA8}" type="presOf" srcId="{3F3C3FC0-2F08-46D7-B603-220CF26FC3A0}" destId="{417FB501-B291-4EAA-8008-F0FC87E90497}" srcOrd="0" destOrd="0" presId="urn:microsoft.com/office/officeart/2008/layout/HalfCircleOrganizationChart"/>
    <dgm:cxn modelId="{0AF04D26-44E8-49C0-8651-C2118FAD75B0}" type="presOf" srcId="{84C737D5-48A0-4859-B93D-B6F5E3DB0C05}" destId="{C9135C83-BF5A-4CC2-8206-9B34B1A5F300}" srcOrd="1" destOrd="0" presId="urn:microsoft.com/office/officeart/2008/layout/HalfCircleOrganizationChart"/>
    <dgm:cxn modelId="{6FC8ADEE-DE9F-4DE0-8754-E9C7BFA2B133}" type="presOf" srcId="{92E6C341-988C-4A1B-BF6A-163321746066}" destId="{5272556A-CBAF-4877-A1F7-92D51C30C9C1}" srcOrd="0" destOrd="0" presId="urn:microsoft.com/office/officeart/2008/layout/HalfCircleOrganizationChart"/>
    <dgm:cxn modelId="{39DAF598-20E2-42AE-9D05-6418FA97340B}" type="presOf" srcId="{03FC6FA5-EB85-48B2-9041-1865AB306A55}" destId="{AB3C01D3-5986-42E4-BACD-0D6938C430D9}" srcOrd="1" destOrd="0" presId="urn:microsoft.com/office/officeart/2008/layout/HalfCircleOrganizationChart"/>
    <dgm:cxn modelId="{DD9341B6-4BB1-4436-800D-C726869DFBF8}" type="presOf" srcId="{BF099C58-5A4F-4CA8-9545-D60BCB9FCAAE}" destId="{CF8E573F-1DCD-43F3-9732-193BABFC4488}" srcOrd="0" destOrd="0" presId="urn:microsoft.com/office/officeart/2008/layout/HalfCircleOrganizationChart"/>
    <dgm:cxn modelId="{3AE704B6-C68D-4D09-BED5-9BA0968373FC}" type="presOf" srcId="{2E61D22F-00DC-4516-A10B-790D2CE7C4E1}" destId="{D36A4EB4-1865-4CD4-9C0E-E9E7F04EA5E1}" srcOrd="0" destOrd="0" presId="urn:microsoft.com/office/officeart/2008/layout/HalfCircleOrganizationChart"/>
    <dgm:cxn modelId="{1F4B2B77-92E6-4BF9-BA5F-9F2245D32540}" srcId="{ED675C6E-B0CC-40FA-96A2-54B2F7CE2BD7}" destId="{03FC6FA5-EB85-48B2-9041-1865AB306A55}" srcOrd="0" destOrd="0" parTransId="{B73E457C-DECC-483F-8C22-4D39E2CFDD09}" sibTransId="{6192852F-15B7-414B-AF7C-861E63C66CA1}"/>
    <dgm:cxn modelId="{7DD489BE-7C80-4999-BB69-743DCAD2A289}" srcId="{87159388-B884-4025-8B12-2638D99A7D48}" destId="{BF099C58-5A4F-4CA8-9545-D60BCB9FCAAE}" srcOrd="2" destOrd="0" parTransId="{E46AF417-AD1A-4416-A2DE-5E5B45892A85}" sibTransId="{52B83072-F10D-4E7B-9B77-F97B415D360C}"/>
    <dgm:cxn modelId="{27CEBBD0-FCB7-432E-A942-EADE99A379ED}" type="presOf" srcId="{BF099C58-5A4F-4CA8-9545-D60BCB9FCAAE}" destId="{BF8C51B0-6F8A-4A25-A356-CB17D0E7AF35}" srcOrd="1" destOrd="0" presId="urn:microsoft.com/office/officeart/2008/layout/HalfCircleOrganizationChart"/>
    <dgm:cxn modelId="{F960772C-B6A2-4042-A743-1A2F509F7252}" srcId="{87159388-B884-4025-8B12-2638D99A7D48}" destId="{ED675C6E-B0CC-40FA-96A2-54B2F7CE2BD7}" srcOrd="3" destOrd="0" parTransId="{92E6C341-988C-4A1B-BF6A-163321746066}" sibTransId="{5A22EDCB-9336-4FEB-9EFA-8EE8F2DE0813}"/>
    <dgm:cxn modelId="{E4B63B80-EF55-485D-8275-BE891E8DB45E}" type="presOf" srcId="{E7A4578F-6503-4314-86BF-589BB0AB535D}" destId="{F4E62BF7-7158-4C1E-B3F4-A8696B8B244A}" srcOrd="0" destOrd="0" presId="urn:microsoft.com/office/officeart/2008/layout/HalfCircleOrganizationChart"/>
    <dgm:cxn modelId="{3444478E-46F8-46F4-B337-0D0A97E87FC3}" type="presOf" srcId="{E6E21DF0-02DB-475B-B075-0B1BCA3A8C1F}" destId="{A8A42CDA-59DB-49CD-94B2-10EB26EB767E}" srcOrd="0" destOrd="0" presId="urn:microsoft.com/office/officeart/2008/layout/HalfCircleOrganizationChart"/>
    <dgm:cxn modelId="{F71F99FF-B817-47C8-999A-AF0CC9516B19}" type="presOf" srcId="{4F52431F-7929-44EF-A33D-B8310C451848}" destId="{08D2DACB-3A8A-497A-A9C8-C25DEF4EE958}" srcOrd="0" destOrd="0" presId="urn:microsoft.com/office/officeart/2008/layout/HalfCircleOrganizationChart"/>
    <dgm:cxn modelId="{5A6FCA7F-81D0-4A7F-8576-5B3BAE5732C2}" type="presParOf" srcId="{37680493-AAE9-49EC-B0E0-87459C85D043}" destId="{7858C6CA-3928-4D3F-9B2F-054AE146EB7E}" srcOrd="0" destOrd="0" presId="urn:microsoft.com/office/officeart/2008/layout/HalfCircleOrganizationChart"/>
    <dgm:cxn modelId="{DBEE61F0-E393-4A6B-9866-7DB7340238B2}" type="presParOf" srcId="{7858C6CA-3928-4D3F-9B2F-054AE146EB7E}" destId="{25605D6A-9C3D-4EC7-A36C-F8DE8D729F76}" srcOrd="0" destOrd="0" presId="urn:microsoft.com/office/officeart/2008/layout/HalfCircleOrganizationChart"/>
    <dgm:cxn modelId="{B88AE569-05DD-463F-A4F1-83240A47C9CC}" type="presParOf" srcId="{25605D6A-9C3D-4EC7-A36C-F8DE8D729F76}" destId="{F91F81E8-7108-4BC1-BF73-781C718F73A6}" srcOrd="0" destOrd="0" presId="urn:microsoft.com/office/officeart/2008/layout/HalfCircleOrganizationChart"/>
    <dgm:cxn modelId="{BD19DE68-86D2-43EC-8A11-00DA203B30C9}" type="presParOf" srcId="{25605D6A-9C3D-4EC7-A36C-F8DE8D729F76}" destId="{C5B3F3E3-3F44-495D-89A9-28B6FEC2752A}" srcOrd="1" destOrd="0" presId="urn:microsoft.com/office/officeart/2008/layout/HalfCircleOrganizationChart"/>
    <dgm:cxn modelId="{8BB7CD48-570E-4EF8-9504-ED8CF931D18F}" type="presParOf" srcId="{25605D6A-9C3D-4EC7-A36C-F8DE8D729F76}" destId="{2D19ED8F-54D1-4BDF-9361-858E17F2A0D2}" srcOrd="2" destOrd="0" presId="urn:microsoft.com/office/officeart/2008/layout/HalfCircleOrganizationChart"/>
    <dgm:cxn modelId="{809E6DFA-EF30-4617-828F-CC983B2219A4}" type="presParOf" srcId="{25605D6A-9C3D-4EC7-A36C-F8DE8D729F76}" destId="{2BFA9F1C-6A8F-4371-AABD-2911470C168E}" srcOrd="3" destOrd="0" presId="urn:microsoft.com/office/officeart/2008/layout/HalfCircleOrganizationChart"/>
    <dgm:cxn modelId="{2EB31450-53BB-4553-A076-5C689D9C7BD7}" type="presParOf" srcId="{7858C6CA-3928-4D3F-9B2F-054AE146EB7E}" destId="{5C2E2D91-0711-41D0-95E2-EE1D0C38DFCE}" srcOrd="1" destOrd="0" presId="urn:microsoft.com/office/officeart/2008/layout/HalfCircleOrganizationChart"/>
    <dgm:cxn modelId="{AF4F2AAA-51A6-4771-83BC-BB3DB48109C8}" type="presParOf" srcId="{5C2E2D91-0711-41D0-95E2-EE1D0C38DFCE}" destId="{417FB501-B291-4EAA-8008-F0FC87E90497}" srcOrd="0" destOrd="0" presId="urn:microsoft.com/office/officeart/2008/layout/HalfCircleOrganizationChart"/>
    <dgm:cxn modelId="{378BF3F6-12C4-45D6-9D92-C3941F7B11A9}" type="presParOf" srcId="{5C2E2D91-0711-41D0-95E2-EE1D0C38DFCE}" destId="{2C8AE920-F2B1-4B42-A975-473221FB9884}" srcOrd="1" destOrd="0" presId="urn:microsoft.com/office/officeart/2008/layout/HalfCircleOrganizationChart"/>
    <dgm:cxn modelId="{EED33CA3-A01B-461F-B1E8-A7B8DB53BF80}" type="presParOf" srcId="{2C8AE920-F2B1-4B42-A975-473221FB9884}" destId="{A74D20D8-9CD5-4514-8751-22D0DD826968}" srcOrd="0" destOrd="0" presId="urn:microsoft.com/office/officeart/2008/layout/HalfCircleOrganizationChart"/>
    <dgm:cxn modelId="{3F75218F-D93F-47FD-8AEA-4A87441E2AFB}" type="presParOf" srcId="{A74D20D8-9CD5-4514-8751-22D0DD826968}" destId="{9EA90330-966C-4CAA-A0DF-1624A6DF15EB}" srcOrd="0" destOrd="0" presId="urn:microsoft.com/office/officeart/2008/layout/HalfCircleOrganizationChart"/>
    <dgm:cxn modelId="{D3D79147-16F0-45A8-B3BB-C05D79D38133}" type="presParOf" srcId="{A74D20D8-9CD5-4514-8751-22D0DD826968}" destId="{229DD709-35A8-46FE-BE54-251A0AB657C6}" srcOrd="1" destOrd="0" presId="urn:microsoft.com/office/officeart/2008/layout/HalfCircleOrganizationChart"/>
    <dgm:cxn modelId="{3FCB5872-AFA4-4D79-B0F1-C3EBF4EADE7C}" type="presParOf" srcId="{A74D20D8-9CD5-4514-8751-22D0DD826968}" destId="{B25084FC-087B-4939-9A49-3785BB37CBC3}" srcOrd="2" destOrd="0" presId="urn:microsoft.com/office/officeart/2008/layout/HalfCircleOrganizationChart"/>
    <dgm:cxn modelId="{A3E2889C-7876-4989-8663-FF2042862A9B}" type="presParOf" srcId="{A74D20D8-9CD5-4514-8751-22D0DD826968}" destId="{8195AFB3-17A0-4230-8AE7-B1152D370D29}" srcOrd="3" destOrd="0" presId="urn:microsoft.com/office/officeart/2008/layout/HalfCircleOrganizationChart"/>
    <dgm:cxn modelId="{1BEFEFC9-4AC6-46A5-93BF-CF113AC11FCA}" type="presParOf" srcId="{2C8AE920-F2B1-4B42-A975-473221FB9884}" destId="{E8B19B6C-B13B-4653-B4C2-F1FD8E4976DD}" srcOrd="1" destOrd="0" presId="urn:microsoft.com/office/officeart/2008/layout/HalfCircleOrganizationChart"/>
    <dgm:cxn modelId="{D86EA42A-841B-4649-B347-5DDEBFA14759}" type="presParOf" srcId="{E8B19B6C-B13B-4653-B4C2-F1FD8E4976DD}" destId="{930FFDD3-505F-42FF-8ECE-B20C744E6DB9}" srcOrd="0" destOrd="0" presId="urn:microsoft.com/office/officeart/2008/layout/HalfCircleOrganizationChart"/>
    <dgm:cxn modelId="{1102A0B6-6659-45FF-9D98-A2B681BE1710}" type="presParOf" srcId="{E8B19B6C-B13B-4653-B4C2-F1FD8E4976DD}" destId="{9C8A249E-1907-4912-9FFD-C4D95F3A8435}" srcOrd="1" destOrd="0" presId="urn:microsoft.com/office/officeart/2008/layout/HalfCircleOrganizationChart"/>
    <dgm:cxn modelId="{190936B4-25F5-4531-9E89-83058BF45EF0}" type="presParOf" srcId="{9C8A249E-1907-4912-9FFD-C4D95F3A8435}" destId="{449610AB-DA76-40F9-85D2-31F056A9435A}" srcOrd="0" destOrd="0" presId="urn:microsoft.com/office/officeart/2008/layout/HalfCircleOrganizationChart"/>
    <dgm:cxn modelId="{67A15282-00D3-4B7E-A296-0ED6EC9EC68B}" type="presParOf" srcId="{449610AB-DA76-40F9-85D2-31F056A9435A}" destId="{6656C9E4-4FA9-4AED-B5D9-D2C032B8CB83}" srcOrd="0" destOrd="0" presId="urn:microsoft.com/office/officeart/2008/layout/HalfCircleOrganizationChart"/>
    <dgm:cxn modelId="{48DF6820-0049-44EE-A172-6D580E2869CF}" type="presParOf" srcId="{449610AB-DA76-40F9-85D2-31F056A9435A}" destId="{14BFAE15-B9DC-4E3B-BC35-692FB868C95E}" srcOrd="1" destOrd="0" presId="urn:microsoft.com/office/officeart/2008/layout/HalfCircleOrganizationChart"/>
    <dgm:cxn modelId="{103B15A9-A8C5-4B63-888B-ED0F45553DCC}" type="presParOf" srcId="{449610AB-DA76-40F9-85D2-31F056A9435A}" destId="{CB1265E9-B7E7-4173-81DA-D68D2D855C0D}" srcOrd="2" destOrd="0" presId="urn:microsoft.com/office/officeart/2008/layout/HalfCircleOrganizationChart"/>
    <dgm:cxn modelId="{84596EE2-B82E-448D-8E76-8A32AA1B4101}" type="presParOf" srcId="{449610AB-DA76-40F9-85D2-31F056A9435A}" destId="{DF5DC502-C21E-45C7-B226-42BA22A496F4}" srcOrd="3" destOrd="0" presId="urn:microsoft.com/office/officeart/2008/layout/HalfCircleOrganizationChart"/>
    <dgm:cxn modelId="{75A3CB06-BEDC-42EF-996B-4FF25BCFC50B}" type="presParOf" srcId="{9C8A249E-1907-4912-9FFD-C4D95F3A8435}" destId="{02E97F15-C77A-42C0-A964-A4F4B65949A4}" srcOrd="1" destOrd="0" presId="urn:microsoft.com/office/officeart/2008/layout/HalfCircleOrganizationChart"/>
    <dgm:cxn modelId="{D11EBF7C-EDAD-42CF-B112-D56F0DE4A040}" type="presParOf" srcId="{9C8A249E-1907-4912-9FFD-C4D95F3A8435}" destId="{AEF17941-62A2-438B-AADB-5298B5EB7FB0}" srcOrd="2" destOrd="0" presId="urn:microsoft.com/office/officeart/2008/layout/HalfCircleOrganizationChart"/>
    <dgm:cxn modelId="{7B528C0C-489D-48AA-953A-D0D9BF4F9432}" type="presParOf" srcId="{E8B19B6C-B13B-4653-B4C2-F1FD8E4976DD}" destId="{08D2DACB-3A8A-497A-A9C8-C25DEF4EE958}" srcOrd="2" destOrd="0" presId="urn:microsoft.com/office/officeart/2008/layout/HalfCircleOrganizationChart"/>
    <dgm:cxn modelId="{A085BE48-74DE-46D5-A2AE-FC5CB42405E9}" type="presParOf" srcId="{E8B19B6C-B13B-4653-B4C2-F1FD8E4976DD}" destId="{9694850B-B166-45AC-8889-9ECFC737607C}" srcOrd="3" destOrd="0" presId="urn:microsoft.com/office/officeart/2008/layout/HalfCircleOrganizationChart"/>
    <dgm:cxn modelId="{F09B7A44-462B-4CDA-A2A3-F525A1BF7CFB}" type="presParOf" srcId="{9694850B-B166-45AC-8889-9ECFC737607C}" destId="{F9F60645-6D20-4E76-953A-EE24A6CAE5E4}" srcOrd="0" destOrd="0" presId="urn:microsoft.com/office/officeart/2008/layout/HalfCircleOrganizationChart"/>
    <dgm:cxn modelId="{EEEF3BB9-BAF6-45B3-9B56-567BCBFBF876}" type="presParOf" srcId="{F9F60645-6D20-4E76-953A-EE24A6CAE5E4}" destId="{1F4B4A0C-838E-468C-8A57-659534FDA5E9}" srcOrd="0" destOrd="0" presId="urn:microsoft.com/office/officeart/2008/layout/HalfCircleOrganizationChart"/>
    <dgm:cxn modelId="{AAE9C3F1-060D-4AAE-9A1F-0C36071BB204}" type="presParOf" srcId="{F9F60645-6D20-4E76-953A-EE24A6CAE5E4}" destId="{21CE59C6-A96E-43E3-8759-25459A2AF8CE}" srcOrd="1" destOrd="0" presId="urn:microsoft.com/office/officeart/2008/layout/HalfCircleOrganizationChart"/>
    <dgm:cxn modelId="{1D26B058-580F-4B73-89FE-877405966D7E}" type="presParOf" srcId="{F9F60645-6D20-4E76-953A-EE24A6CAE5E4}" destId="{4589BA9B-16E5-48B5-97B7-E53701C0F269}" srcOrd="2" destOrd="0" presId="urn:microsoft.com/office/officeart/2008/layout/HalfCircleOrganizationChart"/>
    <dgm:cxn modelId="{BBD5FB2E-246E-4ABE-859F-22D2D331DA04}" type="presParOf" srcId="{F9F60645-6D20-4E76-953A-EE24A6CAE5E4}" destId="{2EB6B64E-FA37-45FE-AAD3-DF6991812BD6}" srcOrd="3" destOrd="0" presId="urn:microsoft.com/office/officeart/2008/layout/HalfCircleOrganizationChart"/>
    <dgm:cxn modelId="{85A8B4FD-9993-4C42-B864-BC8E0859179D}" type="presParOf" srcId="{9694850B-B166-45AC-8889-9ECFC737607C}" destId="{B3AAC63D-383C-4817-97D6-77D0E80AF5F4}" srcOrd="1" destOrd="0" presId="urn:microsoft.com/office/officeart/2008/layout/HalfCircleOrganizationChart"/>
    <dgm:cxn modelId="{934122C5-F78B-407C-BB6E-2FF0D4CF9892}" type="presParOf" srcId="{9694850B-B166-45AC-8889-9ECFC737607C}" destId="{B9395CFC-9BD4-44F3-818E-038933B4210A}" srcOrd="2" destOrd="0" presId="urn:microsoft.com/office/officeart/2008/layout/HalfCircleOrganizationChart"/>
    <dgm:cxn modelId="{E9516E3C-1E77-4762-B8DA-FBFAE29AABC1}" type="presParOf" srcId="{2C8AE920-F2B1-4B42-A975-473221FB9884}" destId="{F9DE0FF9-C4EA-46F5-9F00-80639F486199}" srcOrd="2" destOrd="0" presId="urn:microsoft.com/office/officeart/2008/layout/HalfCircleOrganizationChart"/>
    <dgm:cxn modelId="{C70253E0-CE35-47E0-A898-DC1183C70089}" type="presParOf" srcId="{5C2E2D91-0711-41D0-95E2-EE1D0C38DFCE}" destId="{501D54B9-2E97-46D1-A5A0-6A5CC6FF1236}" srcOrd="2" destOrd="0" presId="urn:microsoft.com/office/officeart/2008/layout/HalfCircleOrganizationChart"/>
    <dgm:cxn modelId="{FEB78CCF-F9E3-4DC3-AA20-3AE98FBFE2E9}" type="presParOf" srcId="{5C2E2D91-0711-41D0-95E2-EE1D0C38DFCE}" destId="{A13E885F-0FD8-4D75-8C6A-2523D51008F8}" srcOrd="3" destOrd="0" presId="urn:microsoft.com/office/officeart/2008/layout/HalfCircleOrganizationChart"/>
    <dgm:cxn modelId="{4902A00C-6708-4F7E-BE83-EC74EAA8E592}" type="presParOf" srcId="{A13E885F-0FD8-4D75-8C6A-2523D51008F8}" destId="{C089424C-1303-400C-9908-DC6619D697A4}" srcOrd="0" destOrd="0" presId="urn:microsoft.com/office/officeart/2008/layout/HalfCircleOrganizationChart"/>
    <dgm:cxn modelId="{4A273033-F8DB-49F9-A6EC-2F402E24DC4D}" type="presParOf" srcId="{C089424C-1303-400C-9908-DC6619D697A4}" destId="{CF8E573F-1DCD-43F3-9732-193BABFC4488}" srcOrd="0" destOrd="0" presId="urn:microsoft.com/office/officeart/2008/layout/HalfCircleOrganizationChart"/>
    <dgm:cxn modelId="{4AB197CE-7E2C-4B2C-A2B4-7B73893E5BC7}" type="presParOf" srcId="{C089424C-1303-400C-9908-DC6619D697A4}" destId="{62C6B209-5E8F-44D7-BECE-5882158AD791}" srcOrd="1" destOrd="0" presId="urn:microsoft.com/office/officeart/2008/layout/HalfCircleOrganizationChart"/>
    <dgm:cxn modelId="{236829AB-CF9A-49B5-9A49-940E58B2ACD6}" type="presParOf" srcId="{C089424C-1303-400C-9908-DC6619D697A4}" destId="{EBB716B8-3F7F-4367-B351-4788A0CBCB7B}" srcOrd="2" destOrd="0" presId="urn:microsoft.com/office/officeart/2008/layout/HalfCircleOrganizationChart"/>
    <dgm:cxn modelId="{B1B58A55-6FD1-4059-A059-069177DBBECA}" type="presParOf" srcId="{C089424C-1303-400C-9908-DC6619D697A4}" destId="{BF8C51B0-6F8A-4A25-A356-CB17D0E7AF35}" srcOrd="3" destOrd="0" presId="urn:microsoft.com/office/officeart/2008/layout/HalfCircleOrganizationChart"/>
    <dgm:cxn modelId="{F9ADBAFB-05DF-453F-BE22-00655CEAF6EF}" type="presParOf" srcId="{A13E885F-0FD8-4D75-8C6A-2523D51008F8}" destId="{13626076-8754-459C-96B1-F48F434EF193}" srcOrd="1" destOrd="0" presId="urn:microsoft.com/office/officeart/2008/layout/HalfCircleOrganizationChart"/>
    <dgm:cxn modelId="{C63C8FCD-EB68-41E8-B10B-7F2D53182178}" type="presParOf" srcId="{A13E885F-0FD8-4D75-8C6A-2523D51008F8}" destId="{79E25D12-2963-426E-9746-30A6847A9BB7}" srcOrd="2" destOrd="0" presId="urn:microsoft.com/office/officeart/2008/layout/HalfCircleOrganizationChart"/>
    <dgm:cxn modelId="{595FE6A4-68DD-489F-858E-65D8F9EA19A6}" type="presParOf" srcId="{5C2E2D91-0711-41D0-95E2-EE1D0C38DFCE}" destId="{5272556A-CBAF-4877-A1F7-92D51C30C9C1}" srcOrd="4" destOrd="0" presId="urn:microsoft.com/office/officeart/2008/layout/HalfCircleOrganizationChart"/>
    <dgm:cxn modelId="{EF2AB574-D61C-461F-A73B-7B551A3E3AC3}" type="presParOf" srcId="{5C2E2D91-0711-41D0-95E2-EE1D0C38DFCE}" destId="{DD8DFBDD-73AB-43DF-807C-3EBBC2570071}" srcOrd="5" destOrd="0" presId="urn:microsoft.com/office/officeart/2008/layout/HalfCircleOrganizationChart"/>
    <dgm:cxn modelId="{09476DC2-E0E8-4807-89B1-B22F33AC240B}" type="presParOf" srcId="{DD8DFBDD-73AB-43DF-807C-3EBBC2570071}" destId="{E0BC6E76-3C1F-43C9-BEBB-DAA7B21FD4B2}" srcOrd="0" destOrd="0" presId="urn:microsoft.com/office/officeart/2008/layout/HalfCircleOrganizationChart"/>
    <dgm:cxn modelId="{574DECAD-4820-40CE-A0A0-B6B78FE1FABA}" type="presParOf" srcId="{E0BC6E76-3C1F-43C9-BEBB-DAA7B21FD4B2}" destId="{739F585E-BDE8-4F7E-B415-6E027C96DFC9}" srcOrd="0" destOrd="0" presId="urn:microsoft.com/office/officeart/2008/layout/HalfCircleOrganizationChart"/>
    <dgm:cxn modelId="{DDF27922-2D36-46A0-A8E6-E90389541760}" type="presParOf" srcId="{E0BC6E76-3C1F-43C9-BEBB-DAA7B21FD4B2}" destId="{606DC065-D97A-49B9-8F75-574A066E12E1}" srcOrd="1" destOrd="0" presId="urn:microsoft.com/office/officeart/2008/layout/HalfCircleOrganizationChart"/>
    <dgm:cxn modelId="{C80142C2-4950-424E-B71A-4845AD3A3709}" type="presParOf" srcId="{E0BC6E76-3C1F-43C9-BEBB-DAA7B21FD4B2}" destId="{2F2AD8DE-51AA-4039-9486-702155C6C9EB}" srcOrd="2" destOrd="0" presId="urn:microsoft.com/office/officeart/2008/layout/HalfCircleOrganizationChart"/>
    <dgm:cxn modelId="{EB9D33FC-3904-4C61-B9BE-B80BBC3EDAA9}" type="presParOf" srcId="{E0BC6E76-3C1F-43C9-BEBB-DAA7B21FD4B2}" destId="{00F9B516-6F28-400F-8AE0-6B2B55C3CA52}" srcOrd="3" destOrd="0" presId="urn:microsoft.com/office/officeart/2008/layout/HalfCircleOrganizationChart"/>
    <dgm:cxn modelId="{E36972A1-B88E-420B-97A1-812A340364E0}" type="presParOf" srcId="{DD8DFBDD-73AB-43DF-807C-3EBBC2570071}" destId="{F9296596-2143-47F1-AF51-016A756E9859}" srcOrd="1" destOrd="0" presId="urn:microsoft.com/office/officeart/2008/layout/HalfCircleOrganizationChart"/>
    <dgm:cxn modelId="{88EBB872-4D5B-47C0-93DB-6188EB5B6F94}" type="presParOf" srcId="{F9296596-2143-47F1-AF51-016A756E9859}" destId="{7C8643DA-8B27-4857-8A0B-87CE3FBBB154}" srcOrd="0" destOrd="0" presId="urn:microsoft.com/office/officeart/2008/layout/HalfCircleOrganizationChart"/>
    <dgm:cxn modelId="{9421A364-3602-4E5A-A26D-68957DF7ABFA}" type="presParOf" srcId="{F9296596-2143-47F1-AF51-016A756E9859}" destId="{2F6BEA20-148A-48D0-A67A-835E21C427DE}" srcOrd="1" destOrd="0" presId="urn:microsoft.com/office/officeart/2008/layout/HalfCircleOrganizationChart"/>
    <dgm:cxn modelId="{9112CC78-C5AA-439B-80E5-D79BA9F9F440}" type="presParOf" srcId="{2F6BEA20-148A-48D0-A67A-835E21C427DE}" destId="{340014F1-A2DF-4A0A-B706-1094D909D24B}" srcOrd="0" destOrd="0" presId="urn:microsoft.com/office/officeart/2008/layout/HalfCircleOrganizationChart"/>
    <dgm:cxn modelId="{A9E3B7E0-0B08-4F1D-B561-6609EC948C4F}" type="presParOf" srcId="{340014F1-A2DF-4A0A-B706-1094D909D24B}" destId="{1AC45244-8A50-4329-B3F6-F0E761E7EBED}" srcOrd="0" destOrd="0" presId="urn:microsoft.com/office/officeart/2008/layout/HalfCircleOrganizationChart"/>
    <dgm:cxn modelId="{0A6F4A36-211A-4302-9E60-985E82EF6828}" type="presParOf" srcId="{340014F1-A2DF-4A0A-B706-1094D909D24B}" destId="{CB929AF6-33B8-4310-A90C-8D668E66B478}" srcOrd="1" destOrd="0" presId="urn:microsoft.com/office/officeart/2008/layout/HalfCircleOrganizationChart"/>
    <dgm:cxn modelId="{DAE25F04-A333-41DD-A1B1-8146BDF50D10}" type="presParOf" srcId="{340014F1-A2DF-4A0A-B706-1094D909D24B}" destId="{04D72D1C-BEE9-4DBA-9D6C-2D2815FFD7E6}" srcOrd="2" destOrd="0" presId="urn:microsoft.com/office/officeart/2008/layout/HalfCircleOrganizationChart"/>
    <dgm:cxn modelId="{2DA9E869-C544-4F0C-B248-CBAFF4661871}" type="presParOf" srcId="{340014F1-A2DF-4A0A-B706-1094D909D24B}" destId="{AB3C01D3-5986-42E4-BACD-0D6938C430D9}" srcOrd="3" destOrd="0" presId="urn:microsoft.com/office/officeart/2008/layout/HalfCircleOrganizationChart"/>
    <dgm:cxn modelId="{531D555C-95ED-4B6F-A994-61FB2C8FB826}" type="presParOf" srcId="{2F6BEA20-148A-48D0-A67A-835E21C427DE}" destId="{C3CB5402-E237-4AE1-877A-23EB52B87125}" srcOrd="1" destOrd="0" presId="urn:microsoft.com/office/officeart/2008/layout/HalfCircleOrganizationChart"/>
    <dgm:cxn modelId="{0F01BD61-373B-476F-A0BD-752A6C2D504A}" type="presParOf" srcId="{2F6BEA20-148A-48D0-A67A-835E21C427DE}" destId="{50BF4DB9-CA05-4B5B-A677-75F2DA546DBC}" srcOrd="2" destOrd="0" presId="urn:microsoft.com/office/officeart/2008/layout/HalfCircleOrganizationChart"/>
    <dgm:cxn modelId="{DFCF3330-39BE-4BAD-B12A-BEAE08A13BD0}" type="presParOf" srcId="{F9296596-2143-47F1-AF51-016A756E9859}" destId="{A8A42CDA-59DB-49CD-94B2-10EB26EB767E}" srcOrd="2" destOrd="0" presId="urn:microsoft.com/office/officeart/2008/layout/HalfCircleOrganizationChart"/>
    <dgm:cxn modelId="{BB6A8980-764C-497F-930D-91191059C07B}" type="presParOf" srcId="{F9296596-2143-47F1-AF51-016A756E9859}" destId="{87722747-171B-476D-B019-C9E816679D00}" srcOrd="3" destOrd="0" presId="urn:microsoft.com/office/officeart/2008/layout/HalfCircleOrganizationChart"/>
    <dgm:cxn modelId="{E9FADD5D-C96E-4B19-A1C0-B7D54AD3E874}" type="presParOf" srcId="{87722747-171B-476D-B019-C9E816679D00}" destId="{FB562A6B-7050-4A97-9BBC-86571070AE2D}" srcOrd="0" destOrd="0" presId="urn:microsoft.com/office/officeart/2008/layout/HalfCircleOrganizationChart"/>
    <dgm:cxn modelId="{0D77F529-40A2-4FEC-AEAF-626A5EF18BCD}" type="presParOf" srcId="{FB562A6B-7050-4A97-9BBC-86571070AE2D}" destId="{F4E62BF7-7158-4C1E-B3F4-A8696B8B244A}" srcOrd="0" destOrd="0" presId="urn:microsoft.com/office/officeart/2008/layout/HalfCircleOrganizationChart"/>
    <dgm:cxn modelId="{C594FCD6-7EC6-4AEC-B9BB-0729E7EACD30}" type="presParOf" srcId="{FB562A6B-7050-4A97-9BBC-86571070AE2D}" destId="{91380A65-C9F3-47B0-A445-372BE95F34DF}" srcOrd="1" destOrd="0" presId="urn:microsoft.com/office/officeart/2008/layout/HalfCircleOrganizationChart"/>
    <dgm:cxn modelId="{11F5D516-F84D-4EAE-B22A-E0144C9DE8A7}" type="presParOf" srcId="{FB562A6B-7050-4A97-9BBC-86571070AE2D}" destId="{736C35B3-E7DB-4C14-99F6-A75D4D498111}" srcOrd="2" destOrd="0" presId="urn:microsoft.com/office/officeart/2008/layout/HalfCircleOrganizationChart"/>
    <dgm:cxn modelId="{9D284EBA-4DF3-4A80-B5F0-24A5FF92FEBF}" type="presParOf" srcId="{FB562A6B-7050-4A97-9BBC-86571070AE2D}" destId="{307E0535-6C47-46B1-AA51-A68782550606}" srcOrd="3" destOrd="0" presId="urn:microsoft.com/office/officeart/2008/layout/HalfCircleOrganizationChart"/>
    <dgm:cxn modelId="{3FDE7493-55FA-4ADF-AE0E-6962B11AA8A8}" type="presParOf" srcId="{87722747-171B-476D-B019-C9E816679D00}" destId="{C8019540-16DF-428B-A6DD-8399199BD76D}" srcOrd="1" destOrd="0" presId="urn:microsoft.com/office/officeart/2008/layout/HalfCircleOrganizationChart"/>
    <dgm:cxn modelId="{65FBCB0B-D3BD-4520-9291-921F7CA9D9D9}" type="presParOf" srcId="{87722747-171B-476D-B019-C9E816679D00}" destId="{CE570662-E6E3-47E5-BF55-DF8E22C21836}" srcOrd="2" destOrd="0" presId="urn:microsoft.com/office/officeart/2008/layout/HalfCircleOrganizationChart"/>
    <dgm:cxn modelId="{EF5498AC-2A91-4042-A3DE-CD915F9207DF}" type="presParOf" srcId="{F9296596-2143-47F1-AF51-016A756E9859}" destId="{680ACD60-B4B2-4C9F-B336-821CBA9C10E0}" srcOrd="4" destOrd="0" presId="urn:microsoft.com/office/officeart/2008/layout/HalfCircleOrganizationChart"/>
    <dgm:cxn modelId="{3B115DD3-6CC2-4347-8E1E-3A5D878D31EF}" type="presParOf" srcId="{F9296596-2143-47F1-AF51-016A756E9859}" destId="{7C2D66E3-92CD-4C6F-9655-8F13F16F3DE4}" srcOrd="5" destOrd="0" presId="urn:microsoft.com/office/officeart/2008/layout/HalfCircleOrganizationChart"/>
    <dgm:cxn modelId="{D2727235-F7A8-4FB4-8471-157A25604484}" type="presParOf" srcId="{7C2D66E3-92CD-4C6F-9655-8F13F16F3DE4}" destId="{153349E4-8C1D-4B2B-B929-79F0B927EC2F}" srcOrd="0" destOrd="0" presId="urn:microsoft.com/office/officeart/2008/layout/HalfCircleOrganizationChart"/>
    <dgm:cxn modelId="{C8DC044B-251E-49F6-86BA-D5911163A638}" type="presParOf" srcId="{153349E4-8C1D-4B2B-B929-79F0B927EC2F}" destId="{39B823A8-C86C-49CA-8A70-5C981C087950}" srcOrd="0" destOrd="0" presId="urn:microsoft.com/office/officeart/2008/layout/HalfCircleOrganizationChart"/>
    <dgm:cxn modelId="{AD3C87F6-912A-474B-9F17-48DD2B5C370B}" type="presParOf" srcId="{153349E4-8C1D-4B2B-B929-79F0B927EC2F}" destId="{DC15F043-E2BE-4232-B3F4-018306AA51AD}" srcOrd="1" destOrd="0" presId="urn:microsoft.com/office/officeart/2008/layout/HalfCircleOrganizationChart"/>
    <dgm:cxn modelId="{9797AFC8-A771-4DC5-BDDD-28C41078892F}" type="presParOf" srcId="{153349E4-8C1D-4B2B-B929-79F0B927EC2F}" destId="{1EF580DB-24D9-4F6B-846C-E3D795DFD316}" srcOrd="2" destOrd="0" presId="urn:microsoft.com/office/officeart/2008/layout/HalfCircleOrganizationChart"/>
    <dgm:cxn modelId="{92014691-D772-4B3A-B12B-D0002797CB1C}" type="presParOf" srcId="{153349E4-8C1D-4B2B-B929-79F0B927EC2F}" destId="{9D0B4CDF-A0E6-4E22-BB06-F1208FA1E22C}" srcOrd="3" destOrd="0" presId="urn:microsoft.com/office/officeart/2008/layout/HalfCircleOrganizationChart"/>
    <dgm:cxn modelId="{AAF1F229-FF29-495F-9260-E613D36AE23D}" type="presParOf" srcId="{7C2D66E3-92CD-4C6F-9655-8F13F16F3DE4}" destId="{0ABFE6B8-DE37-4788-BB4E-A8FC2E5DDBE4}" srcOrd="1" destOrd="0" presId="urn:microsoft.com/office/officeart/2008/layout/HalfCircleOrganizationChart"/>
    <dgm:cxn modelId="{56341288-302D-443E-8401-A9E155995888}" type="presParOf" srcId="{7C2D66E3-92CD-4C6F-9655-8F13F16F3DE4}" destId="{D61D159C-152E-4288-B13F-7A35861D198C}" srcOrd="2" destOrd="0" presId="urn:microsoft.com/office/officeart/2008/layout/HalfCircleOrganizationChart"/>
    <dgm:cxn modelId="{04CAB5B0-C3AA-40C1-8D12-4560F0C70787}" type="presParOf" srcId="{DD8DFBDD-73AB-43DF-807C-3EBBC2570071}" destId="{4603CFD5-2447-494B-ACD3-123CF65B1AD1}" srcOrd="2" destOrd="0" presId="urn:microsoft.com/office/officeart/2008/layout/HalfCircleOrganizationChart"/>
    <dgm:cxn modelId="{806422A6-EC6A-4DB8-880C-927B7B59C33B}" type="presParOf" srcId="{7858C6CA-3928-4D3F-9B2F-054AE146EB7E}" destId="{87F283A6-BD02-4629-92CF-0BF2D4494405}" srcOrd="2" destOrd="0" presId="urn:microsoft.com/office/officeart/2008/layout/HalfCircleOrganizationChart"/>
    <dgm:cxn modelId="{57D31014-0EED-46F9-8E97-0DFB988743A1}" type="presParOf" srcId="{87F283A6-BD02-4629-92CF-0BF2D4494405}" destId="{B4E86718-8FE5-4E87-AE9E-BECD64903CC8}" srcOrd="0" destOrd="0" presId="urn:microsoft.com/office/officeart/2008/layout/HalfCircleOrganizationChart"/>
    <dgm:cxn modelId="{B2C049A2-872A-4358-A419-3F13E0CF1C70}" type="presParOf" srcId="{87F283A6-BD02-4629-92CF-0BF2D4494405}" destId="{92248C57-BBA1-4771-968C-199AB2CB6A07}" srcOrd="1" destOrd="0" presId="urn:microsoft.com/office/officeart/2008/layout/HalfCircleOrganizationChart"/>
    <dgm:cxn modelId="{27940BAF-2B5F-4E10-B4F7-AC2F4EF6191E}" type="presParOf" srcId="{92248C57-BBA1-4771-968C-199AB2CB6A07}" destId="{287DAB0A-CF32-4980-A0E4-DFBF5D915139}" srcOrd="0" destOrd="0" presId="urn:microsoft.com/office/officeart/2008/layout/HalfCircleOrganizationChart"/>
    <dgm:cxn modelId="{00A36A18-EC92-4E03-9B30-3B27F146EC8D}" type="presParOf" srcId="{287DAB0A-CF32-4980-A0E4-DFBF5D915139}" destId="{61B32B28-EBCE-4C01-A484-FBF36FB6DEB7}" srcOrd="0" destOrd="0" presId="urn:microsoft.com/office/officeart/2008/layout/HalfCircleOrganizationChart"/>
    <dgm:cxn modelId="{D9CABAEA-9A11-4956-A3A2-25FA5B38A9E2}" type="presParOf" srcId="{287DAB0A-CF32-4980-A0E4-DFBF5D915139}" destId="{0F4FD5A5-4A99-4116-B5A9-BC85D7AAE17E}" srcOrd="1" destOrd="0" presId="urn:microsoft.com/office/officeart/2008/layout/HalfCircleOrganizationChart"/>
    <dgm:cxn modelId="{CB67C3AD-01FD-41EA-B31B-EFC131AB5450}" type="presParOf" srcId="{287DAB0A-CF32-4980-A0E4-DFBF5D915139}" destId="{CFECE6FB-E509-4F14-8532-695815AEA971}" srcOrd="2" destOrd="0" presId="urn:microsoft.com/office/officeart/2008/layout/HalfCircleOrganizationChart"/>
    <dgm:cxn modelId="{F832284E-66DA-44A3-B56C-939001F3D44C}" type="presParOf" srcId="{287DAB0A-CF32-4980-A0E4-DFBF5D915139}" destId="{C9135C83-BF5A-4CC2-8206-9B34B1A5F300}" srcOrd="3" destOrd="0" presId="urn:microsoft.com/office/officeart/2008/layout/HalfCircleOrganizationChart"/>
    <dgm:cxn modelId="{AB9A8EAC-792E-452E-9063-527E099610A1}" type="presParOf" srcId="{92248C57-BBA1-4771-968C-199AB2CB6A07}" destId="{9DC5C192-FD4D-40DF-9657-B35042104E08}" srcOrd="1" destOrd="0" presId="urn:microsoft.com/office/officeart/2008/layout/HalfCircleOrganizationChart"/>
    <dgm:cxn modelId="{167C011C-90A4-41DC-878A-D925E13740C5}" type="presParOf" srcId="{92248C57-BBA1-4771-968C-199AB2CB6A07}" destId="{9E04C998-4086-4529-AD3C-44305E7B0048}" srcOrd="2" destOrd="0" presId="urn:microsoft.com/office/officeart/2008/layout/HalfCircleOrganizationChart"/>
    <dgm:cxn modelId="{F9A308CA-1514-425E-ADCA-96FEEA6D9885}" type="presParOf" srcId="{9E04C998-4086-4529-AD3C-44305E7B0048}" destId="{8D2502C0-BA3A-4870-9175-61DE3C14E225}" srcOrd="0" destOrd="0" presId="urn:microsoft.com/office/officeart/2008/layout/HalfCircleOrganizationChart"/>
    <dgm:cxn modelId="{EAA57E29-6F0B-4DBC-8B31-DDBF91C1D3B5}" type="presParOf" srcId="{9E04C998-4086-4529-AD3C-44305E7B0048}" destId="{9E02168D-59F0-4A45-A097-B4460CE19A37}" srcOrd="1" destOrd="0" presId="urn:microsoft.com/office/officeart/2008/layout/HalfCircleOrganizationChart"/>
    <dgm:cxn modelId="{79374D28-D2EE-4D41-83DF-1BD7E73C8A96}" type="presParOf" srcId="{9E02168D-59F0-4A45-A097-B4460CE19A37}" destId="{8BBE3A05-33DC-405E-A565-E924D6ED4507}" srcOrd="0" destOrd="0" presId="urn:microsoft.com/office/officeart/2008/layout/HalfCircleOrganizationChart"/>
    <dgm:cxn modelId="{77834893-C29D-48C9-B744-BC6AA9D1AC3E}" type="presParOf" srcId="{8BBE3A05-33DC-405E-A565-E924D6ED4507}" destId="{B9559842-F7F6-4F51-A570-76A8D516D254}" srcOrd="0" destOrd="0" presId="urn:microsoft.com/office/officeart/2008/layout/HalfCircleOrganizationChart"/>
    <dgm:cxn modelId="{47C495BB-8D8A-47D9-B0D1-BCF0738FECA8}" type="presParOf" srcId="{8BBE3A05-33DC-405E-A565-E924D6ED4507}" destId="{C67BF904-5EC1-4A0D-B788-529A65487CB3}" srcOrd="1" destOrd="0" presId="urn:microsoft.com/office/officeart/2008/layout/HalfCircleOrganizationChart"/>
    <dgm:cxn modelId="{D5776F0D-B2B1-449D-AF12-DC059F1727F8}" type="presParOf" srcId="{8BBE3A05-33DC-405E-A565-E924D6ED4507}" destId="{D75A4B7F-FA25-45D9-A07D-A6C5234776C7}" srcOrd="2" destOrd="0" presId="urn:microsoft.com/office/officeart/2008/layout/HalfCircleOrganizationChart"/>
    <dgm:cxn modelId="{7EB37CA9-0D4C-4D2E-A50A-E561E132DC49}" type="presParOf" srcId="{8BBE3A05-33DC-405E-A565-E924D6ED4507}" destId="{BD2A45EF-3F11-4054-867C-8BF1C3503D88}" srcOrd="3" destOrd="0" presId="urn:microsoft.com/office/officeart/2008/layout/HalfCircleOrganizationChart"/>
    <dgm:cxn modelId="{AB994D05-9D6B-4750-ACAA-3C428B6C7121}" type="presParOf" srcId="{9E02168D-59F0-4A45-A097-B4460CE19A37}" destId="{27CA1940-7652-469E-AB27-32ABAB6A5B7A}" srcOrd="1" destOrd="0" presId="urn:microsoft.com/office/officeart/2008/layout/HalfCircleOrganizationChart"/>
    <dgm:cxn modelId="{444A62EC-74CC-4D77-BA22-8E2C505A16A6}" type="presParOf" srcId="{9E02168D-59F0-4A45-A097-B4460CE19A37}" destId="{606A9CEE-D49D-4467-9C53-E7E0F7F6FF13}" srcOrd="2" destOrd="0" presId="urn:microsoft.com/office/officeart/2008/layout/HalfCircleOrganizationChart"/>
    <dgm:cxn modelId="{70F2F85F-8021-402B-B742-299CA956B5FD}" type="presParOf" srcId="{9E04C998-4086-4529-AD3C-44305E7B0048}" destId="{1D4A9CCC-8566-472C-A4D7-CAC0B9E603C7}" srcOrd="2" destOrd="0" presId="urn:microsoft.com/office/officeart/2008/layout/HalfCircleOrganizationChart"/>
    <dgm:cxn modelId="{BB0F22DB-2581-49D1-9FF0-1BD69668C268}" type="presParOf" srcId="{9E04C998-4086-4529-AD3C-44305E7B0048}" destId="{79E76D3A-8A64-4498-B0D9-6E805111C1D1}" srcOrd="3" destOrd="0" presId="urn:microsoft.com/office/officeart/2008/layout/HalfCircleOrganizationChart"/>
    <dgm:cxn modelId="{FEC48FAB-95F5-49DE-8225-091ECCF28BD7}" type="presParOf" srcId="{79E76D3A-8A64-4498-B0D9-6E805111C1D1}" destId="{03541638-72EC-4C0F-9112-63FF31ECFFF3}" srcOrd="0" destOrd="0" presId="urn:microsoft.com/office/officeart/2008/layout/HalfCircleOrganizationChart"/>
    <dgm:cxn modelId="{F0C579F4-F00E-4C39-AE3F-72AF3962E693}" type="presParOf" srcId="{03541638-72EC-4C0F-9112-63FF31ECFFF3}" destId="{D36A4EB4-1865-4CD4-9C0E-E9E7F04EA5E1}" srcOrd="0" destOrd="0" presId="urn:microsoft.com/office/officeart/2008/layout/HalfCircleOrganizationChart"/>
    <dgm:cxn modelId="{36C6F50B-7D20-49CE-A0D7-F6E5CD4BEEEB}" type="presParOf" srcId="{03541638-72EC-4C0F-9112-63FF31ECFFF3}" destId="{D5647653-67EC-48E6-9D5C-852D660E61F1}" srcOrd="1" destOrd="0" presId="urn:microsoft.com/office/officeart/2008/layout/HalfCircleOrganizationChart"/>
    <dgm:cxn modelId="{60A5B2C7-1776-4F30-87D5-3AEE916CEC23}" type="presParOf" srcId="{03541638-72EC-4C0F-9112-63FF31ECFFF3}" destId="{C45B7FBA-1559-4C5D-BE98-8981A6812CFF}" srcOrd="2" destOrd="0" presId="urn:microsoft.com/office/officeart/2008/layout/HalfCircleOrganizationChart"/>
    <dgm:cxn modelId="{6534ECD6-C2C3-4EC1-9BD1-FF422462549C}" type="presParOf" srcId="{03541638-72EC-4C0F-9112-63FF31ECFFF3}" destId="{00892ECD-DBEF-4282-8A51-E452791FD399}" srcOrd="3" destOrd="0" presId="urn:microsoft.com/office/officeart/2008/layout/HalfCircleOrganizationChart"/>
    <dgm:cxn modelId="{688FB3EC-993D-4F09-B731-76BCF3B4CB56}" type="presParOf" srcId="{79E76D3A-8A64-4498-B0D9-6E805111C1D1}" destId="{F9B68E98-2624-4C1B-A5CB-B3733EAB4513}" srcOrd="1" destOrd="0" presId="urn:microsoft.com/office/officeart/2008/layout/HalfCircleOrganizationChart"/>
    <dgm:cxn modelId="{94F9E19B-F204-45D3-9334-C345DF3FCC6D}" type="presParOf" srcId="{79E76D3A-8A64-4498-B0D9-6E805111C1D1}" destId="{0F536921-67C2-4C2A-B03C-EEA54857533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D8BA2-389E-419E-A4E0-7F2F3CA80A6A}">
      <dsp:nvSpPr>
        <dsp:cNvPr id="0" name=""/>
        <dsp:cNvSpPr/>
      </dsp:nvSpPr>
      <dsp:spPr>
        <a:xfrm>
          <a:off x="2785737" y="0"/>
          <a:ext cx="928579" cy="638809"/>
        </a:xfrm>
        <a:prstGeom prst="trapezoid">
          <a:avLst>
            <a:gd name="adj" fmla="val 7268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Cloud</a:t>
          </a:r>
          <a:endParaRPr lang="en-US" sz="2800" kern="1200" dirty="0"/>
        </a:p>
      </dsp:txBody>
      <dsp:txXfrm>
        <a:off x="2785737" y="0"/>
        <a:ext cx="928579" cy="638809"/>
      </dsp:txXfrm>
    </dsp:sp>
    <dsp:sp modelId="{26BE8890-BEDC-4EE2-9AAA-7D7F54692324}">
      <dsp:nvSpPr>
        <dsp:cNvPr id="0" name=""/>
        <dsp:cNvSpPr/>
      </dsp:nvSpPr>
      <dsp:spPr>
        <a:xfrm>
          <a:off x="2321447" y="638808"/>
          <a:ext cx="1857158" cy="638809"/>
        </a:xfrm>
        <a:prstGeom prst="trapezoid">
          <a:avLst>
            <a:gd name="adj" fmla="val 7268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ERP</a:t>
          </a:r>
          <a:endParaRPr lang="en-US" sz="2800" kern="1200" dirty="0"/>
        </a:p>
      </dsp:txBody>
      <dsp:txXfrm>
        <a:off x="2646450" y="638808"/>
        <a:ext cx="1207152" cy="638809"/>
      </dsp:txXfrm>
    </dsp:sp>
    <dsp:sp modelId="{68B839D6-3C0F-429F-9417-0F54F13FEE3B}">
      <dsp:nvSpPr>
        <dsp:cNvPr id="0" name=""/>
        <dsp:cNvSpPr/>
      </dsp:nvSpPr>
      <dsp:spPr>
        <a:xfrm>
          <a:off x="1857158" y="1277617"/>
          <a:ext cx="2785737" cy="638809"/>
        </a:xfrm>
        <a:prstGeom prst="trapezoid">
          <a:avLst>
            <a:gd name="adj" fmla="val 7268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MES</a:t>
          </a:r>
          <a:endParaRPr lang="en-US" sz="2800" kern="1200" dirty="0"/>
        </a:p>
      </dsp:txBody>
      <dsp:txXfrm>
        <a:off x="2344662" y="1277617"/>
        <a:ext cx="1810729" cy="638809"/>
      </dsp:txXfrm>
    </dsp:sp>
    <dsp:sp modelId="{2FEC804C-F2A9-4BDC-91F5-F4770959E57F}">
      <dsp:nvSpPr>
        <dsp:cNvPr id="0" name=""/>
        <dsp:cNvSpPr/>
      </dsp:nvSpPr>
      <dsp:spPr>
        <a:xfrm>
          <a:off x="1392868" y="1916427"/>
          <a:ext cx="3714316" cy="638809"/>
        </a:xfrm>
        <a:prstGeom prst="trapezoid">
          <a:avLst>
            <a:gd name="adj" fmla="val 7268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SCADA</a:t>
          </a:r>
          <a:endParaRPr lang="en-US" sz="2800" kern="1200" dirty="0"/>
        </a:p>
      </dsp:txBody>
      <dsp:txXfrm>
        <a:off x="2042874" y="1916427"/>
        <a:ext cx="2414305" cy="638809"/>
      </dsp:txXfrm>
    </dsp:sp>
    <dsp:sp modelId="{B3E9A095-6E9E-4525-B483-B6320943E099}">
      <dsp:nvSpPr>
        <dsp:cNvPr id="0" name=""/>
        <dsp:cNvSpPr/>
      </dsp:nvSpPr>
      <dsp:spPr>
        <a:xfrm>
          <a:off x="928579" y="2555236"/>
          <a:ext cx="4642895" cy="638809"/>
        </a:xfrm>
        <a:prstGeom prst="trapezoid">
          <a:avLst>
            <a:gd name="adj" fmla="val 72680"/>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PLCs – PACs</a:t>
          </a:r>
          <a:endParaRPr lang="en-US" sz="2800" kern="1200" dirty="0"/>
        </a:p>
      </dsp:txBody>
      <dsp:txXfrm>
        <a:off x="1741085" y="2555236"/>
        <a:ext cx="3017882" cy="638809"/>
      </dsp:txXfrm>
    </dsp:sp>
    <dsp:sp modelId="{A939E59C-9276-464F-8BA6-9EF5E3091BBF}">
      <dsp:nvSpPr>
        <dsp:cNvPr id="0" name=""/>
        <dsp:cNvSpPr/>
      </dsp:nvSpPr>
      <dsp:spPr>
        <a:xfrm>
          <a:off x="464289" y="3194045"/>
          <a:ext cx="5571474" cy="638809"/>
        </a:xfrm>
        <a:prstGeom prst="trapezoid">
          <a:avLst>
            <a:gd name="adj" fmla="val 7268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Machine Assets</a:t>
          </a:r>
          <a:endParaRPr lang="en-US" sz="2800" kern="1200" dirty="0"/>
        </a:p>
      </dsp:txBody>
      <dsp:txXfrm>
        <a:off x="1439297" y="3194045"/>
        <a:ext cx="3621458" cy="638809"/>
      </dsp:txXfrm>
    </dsp:sp>
    <dsp:sp modelId="{CD72FFD2-314A-440E-807C-0AACA879281D}">
      <dsp:nvSpPr>
        <dsp:cNvPr id="0" name=""/>
        <dsp:cNvSpPr/>
      </dsp:nvSpPr>
      <dsp:spPr>
        <a:xfrm>
          <a:off x="0" y="3832854"/>
          <a:ext cx="6500054" cy="638809"/>
        </a:xfrm>
        <a:prstGeom prst="trapezoid">
          <a:avLst>
            <a:gd name="adj" fmla="val 7268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Sensors &amp; Actuators</a:t>
          </a:r>
          <a:endParaRPr lang="en-US" sz="2800" kern="1200" dirty="0"/>
        </a:p>
      </dsp:txBody>
      <dsp:txXfrm>
        <a:off x="1137509" y="3832854"/>
        <a:ext cx="4225035" cy="638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A9CCC-8566-472C-A4D7-CAC0B9E603C7}">
      <dsp:nvSpPr>
        <dsp:cNvPr id="0" name=""/>
        <dsp:cNvSpPr/>
      </dsp:nvSpPr>
      <dsp:spPr>
        <a:xfrm>
          <a:off x="1821086" y="793569"/>
          <a:ext cx="271541" cy="196295"/>
        </a:xfrm>
        <a:custGeom>
          <a:avLst/>
          <a:gdLst/>
          <a:ahLst/>
          <a:cxnLst/>
          <a:rect l="0" t="0" r="0" b="0"/>
          <a:pathLst>
            <a:path>
              <a:moveTo>
                <a:pt x="0" y="0"/>
              </a:moveTo>
              <a:lnTo>
                <a:pt x="0" y="196295"/>
              </a:lnTo>
              <a:lnTo>
                <a:pt x="271541" y="1962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2502C0-BA3A-4870-9175-61DE3C14E225}">
      <dsp:nvSpPr>
        <dsp:cNvPr id="0" name=""/>
        <dsp:cNvSpPr/>
      </dsp:nvSpPr>
      <dsp:spPr>
        <a:xfrm>
          <a:off x="1549544" y="793569"/>
          <a:ext cx="271541" cy="196295"/>
        </a:xfrm>
        <a:custGeom>
          <a:avLst/>
          <a:gdLst/>
          <a:ahLst/>
          <a:cxnLst/>
          <a:rect l="0" t="0" r="0" b="0"/>
          <a:pathLst>
            <a:path>
              <a:moveTo>
                <a:pt x="271541" y="0"/>
              </a:moveTo>
              <a:lnTo>
                <a:pt x="271541" y="196295"/>
              </a:lnTo>
              <a:lnTo>
                <a:pt x="0" y="1962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E86718-8FE5-4E87-AE9E-BECD64903CC8}">
      <dsp:nvSpPr>
        <dsp:cNvPr id="0" name=""/>
        <dsp:cNvSpPr/>
      </dsp:nvSpPr>
      <dsp:spPr>
        <a:xfrm>
          <a:off x="1945406" y="329004"/>
          <a:ext cx="667403" cy="196295"/>
        </a:xfrm>
        <a:custGeom>
          <a:avLst/>
          <a:gdLst/>
          <a:ahLst/>
          <a:cxnLst/>
          <a:rect l="0" t="0" r="0" b="0"/>
          <a:pathLst>
            <a:path>
              <a:moveTo>
                <a:pt x="667403" y="0"/>
              </a:moveTo>
              <a:lnTo>
                <a:pt x="667403" y="196295"/>
              </a:lnTo>
              <a:lnTo>
                <a:pt x="0" y="1962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0ACD60-B4B2-4C9F-B336-821CBA9C10E0}">
      <dsp:nvSpPr>
        <dsp:cNvPr id="0" name=""/>
        <dsp:cNvSpPr/>
      </dsp:nvSpPr>
      <dsp:spPr>
        <a:xfrm>
          <a:off x="3404533" y="1722699"/>
          <a:ext cx="300985" cy="1125425"/>
        </a:xfrm>
        <a:custGeom>
          <a:avLst/>
          <a:gdLst/>
          <a:ahLst/>
          <a:cxnLst/>
          <a:rect l="0" t="0" r="0" b="0"/>
          <a:pathLst>
            <a:path>
              <a:moveTo>
                <a:pt x="0" y="0"/>
              </a:moveTo>
              <a:lnTo>
                <a:pt x="0" y="1125425"/>
              </a:lnTo>
              <a:lnTo>
                <a:pt x="300985" y="11254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A42CDA-59DB-49CD-94B2-10EB26EB767E}">
      <dsp:nvSpPr>
        <dsp:cNvPr id="0" name=""/>
        <dsp:cNvSpPr/>
      </dsp:nvSpPr>
      <dsp:spPr>
        <a:xfrm>
          <a:off x="3404533" y="1722699"/>
          <a:ext cx="300985" cy="660860"/>
        </a:xfrm>
        <a:custGeom>
          <a:avLst/>
          <a:gdLst/>
          <a:ahLst/>
          <a:cxnLst/>
          <a:rect l="0" t="0" r="0" b="0"/>
          <a:pathLst>
            <a:path>
              <a:moveTo>
                <a:pt x="0" y="0"/>
              </a:moveTo>
              <a:lnTo>
                <a:pt x="0" y="660860"/>
              </a:lnTo>
              <a:lnTo>
                <a:pt x="300985" y="6608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643DA-8B27-4857-8A0B-87CE3FBBB154}">
      <dsp:nvSpPr>
        <dsp:cNvPr id="0" name=""/>
        <dsp:cNvSpPr/>
      </dsp:nvSpPr>
      <dsp:spPr>
        <a:xfrm>
          <a:off x="3404533" y="1722699"/>
          <a:ext cx="300985" cy="196295"/>
        </a:xfrm>
        <a:custGeom>
          <a:avLst/>
          <a:gdLst/>
          <a:ahLst/>
          <a:cxnLst/>
          <a:rect l="0" t="0" r="0" b="0"/>
          <a:pathLst>
            <a:path>
              <a:moveTo>
                <a:pt x="0" y="0"/>
              </a:moveTo>
              <a:lnTo>
                <a:pt x="0" y="196295"/>
              </a:lnTo>
              <a:lnTo>
                <a:pt x="300985" y="1962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72556A-CBAF-4877-A1F7-92D51C30C9C1}">
      <dsp:nvSpPr>
        <dsp:cNvPr id="0" name=""/>
        <dsp:cNvSpPr/>
      </dsp:nvSpPr>
      <dsp:spPr>
        <a:xfrm>
          <a:off x="2612809" y="329004"/>
          <a:ext cx="791723" cy="1066536"/>
        </a:xfrm>
        <a:custGeom>
          <a:avLst/>
          <a:gdLst/>
          <a:ahLst/>
          <a:cxnLst/>
          <a:rect l="0" t="0" r="0" b="0"/>
          <a:pathLst>
            <a:path>
              <a:moveTo>
                <a:pt x="0" y="0"/>
              </a:moveTo>
              <a:lnTo>
                <a:pt x="0" y="997833"/>
              </a:lnTo>
              <a:lnTo>
                <a:pt x="791723" y="997833"/>
              </a:lnTo>
              <a:lnTo>
                <a:pt x="791723" y="1066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1D54B9-2E97-46D1-A5A0-6A5CC6FF1236}">
      <dsp:nvSpPr>
        <dsp:cNvPr id="0" name=""/>
        <dsp:cNvSpPr/>
      </dsp:nvSpPr>
      <dsp:spPr>
        <a:xfrm>
          <a:off x="2567089" y="329004"/>
          <a:ext cx="91440" cy="1066536"/>
        </a:xfrm>
        <a:custGeom>
          <a:avLst/>
          <a:gdLst/>
          <a:ahLst/>
          <a:cxnLst/>
          <a:rect l="0" t="0" r="0" b="0"/>
          <a:pathLst>
            <a:path>
              <a:moveTo>
                <a:pt x="45720" y="0"/>
              </a:moveTo>
              <a:lnTo>
                <a:pt x="45720" y="1066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D2DACB-3A8A-497A-A9C8-C25DEF4EE958}">
      <dsp:nvSpPr>
        <dsp:cNvPr id="0" name=""/>
        <dsp:cNvSpPr/>
      </dsp:nvSpPr>
      <dsp:spPr>
        <a:xfrm>
          <a:off x="1821086" y="1722699"/>
          <a:ext cx="300985" cy="660860"/>
        </a:xfrm>
        <a:custGeom>
          <a:avLst/>
          <a:gdLst/>
          <a:ahLst/>
          <a:cxnLst/>
          <a:rect l="0" t="0" r="0" b="0"/>
          <a:pathLst>
            <a:path>
              <a:moveTo>
                <a:pt x="0" y="0"/>
              </a:moveTo>
              <a:lnTo>
                <a:pt x="0" y="660860"/>
              </a:lnTo>
              <a:lnTo>
                <a:pt x="300985" y="6608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0FFDD3-505F-42FF-8ECE-B20C744E6DB9}">
      <dsp:nvSpPr>
        <dsp:cNvPr id="0" name=""/>
        <dsp:cNvSpPr/>
      </dsp:nvSpPr>
      <dsp:spPr>
        <a:xfrm>
          <a:off x="1821086" y="1722699"/>
          <a:ext cx="300985" cy="196295"/>
        </a:xfrm>
        <a:custGeom>
          <a:avLst/>
          <a:gdLst/>
          <a:ahLst/>
          <a:cxnLst/>
          <a:rect l="0" t="0" r="0" b="0"/>
          <a:pathLst>
            <a:path>
              <a:moveTo>
                <a:pt x="0" y="0"/>
              </a:moveTo>
              <a:lnTo>
                <a:pt x="0" y="196295"/>
              </a:lnTo>
              <a:lnTo>
                <a:pt x="300985" y="1962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7FB501-B291-4EAA-8008-F0FC87E90497}">
      <dsp:nvSpPr>
        <dsp:cNvPr id="0" name=""/>
        <dsp:cNvSpPr/>
      </dsp:nvSpPr>
      <dsp:spPr>
        <a:xfrm>
          <a:off x="1821086" y="329004"/>
          <a:ext cx="791723" cy="1066536"/>
        </a:xfrm>
        <a:custGeom>
          <a:avLst/>
          <a:gdLst/>
          <a:ahLst/>
          <a:cxnLst/>
          <a:rect l="0" t="0" r="0" b="0"/>
          <a:pathLst>
            <a:path>
              <a:moveTo>
                <a:pt x="791723" y="0"/>
              </a:moveTo>
              <a:lnTo>
                <a:pt x="791723" y="997833"/>
              </a:lnTo>
              <a:lnTo>
                <a:pt x="0" y="997833"/>
              </a:lnTo>
              <a:lnTo>
                <a:pt x="0" y="1066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B3F3E3-3F44-495D-89A9-28B6FEC2752A}">
      <dsp:nvSpPr>
        <dsp:cNvPr id="0" name=""/>
        <dsp:cNvSpPr/>
      </dsp:nvSpPr>
      <dsp:spPr>
        <a:xfrm>
          <a:off x="2449230" y="1845"/>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19ED8F-54D1-4BDF-9361-858E17F2A0D2}">
      <dsp:nvSpPr>
        <dsp:cNvPr id="0" name=""/>
        <dsp:cNvSpPr/>
      </dsp:nvSpPr>
      <dsp:spPr>
        <a:xfrm>
          <a:off x="2449230" y="1845"/>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F81E8-7108-4BC1-BF73-781C718F73A6}">
      <dsp:nvSpPr>
        <dsp:cNvPr id="0" name=""/>
        <dsp:cNvSpPr/>
      </dsp:nvSpPr>
      <dsp:spPr>
        <a:xfrm>
          <a:off x="2285651" y="60734"/>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Plant</a:t>
          </a:r>
          <a:endParaRPr lang="en-US" sz="1100" kern="1200" dirty="0"/>
        </a:p>
      </dsp:txBody>
      <dsp:txXfrm>
        <a:off x="2285651" y="60734"/>
        <a:ext cx="654317" cy="209381"/>
      </dsp:txXfrm>
    </dsp:sp>
    <dsp:sp modelId="{229DD709-35A8-46FE-BE54-251A0AB657C6}">
      <dsp:nvSpPr>
        <dsp:cNvPr id="0" name=""/>
        <dsp:cNvSpPr/>
      </dsp:nvSpPr>
      <dsp:spPr>
        <a:xfrm>
          <a:off x="1657506" y="1395541"/>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084FC-087B-4939-9A49-3785BB37CBC3}">
      <dsp:nvSpPr>
        <dsp:cNvPr id="0" name=""/>
        <dsp:cNvSpPr/>
      </dsp:nvSpPr>
      <dsp:spPr>
        <a:xfrm>
          <a:off x="1657506" y="1395541"/>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A90330-966C-4CAA-A0DF-1624A6DF15EB}">
      <dsp:nvSpPr>
        <dsp:cNvPr id="0" name=""/>
        <dsp:cNvSpPr/>
      </dsp:nvSpPr>
      <dsp:spPr>
        <a:xfrm>
          <a:off x="1493927" y="1454429"/>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Machine 2</a:t>
          </a:r>
          <a:endParaRPr lang="en-US" sz="1100" kern="1200" dirty="0"/>
        </a:p>
      </dsp:txBody>
      <dsp:txXfrm>
        <a:off x="1493927" y="1454429"/>
        <a:ext cx="654317" cy="209381"/>
      </dsp:txXfrm>
    </dsp:sp>
    <dsp:sp modelId="{14BFAE15-B9DC-4E3B-BC35-692FB868C95E}">
      <dsp:nvSpPr>
        <dsp:cNvPr id="0" name=""/>
        <dsp:cNvSpPr/>
      </dsp:nvSpPr>
      <dsp:spPr>
        <a:xfrm>
          <a:off x="2082813" y="1860106"/>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1265E9-B7E7-4173-81DA-D68D2D855C0D}">
      <dsp:nvSpPr>
        <dsp:cNvPr id="0" name=""/>
        <dsp:cNvSpPr/>
      </dsp:nvSpPr>
      <dsp:spPr>
        <a:xfrm>
          <a:off x="2082813" y="1860106"/>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6C9E4-4FA9-4AED-B5D9-D2C032B8CB83}">
      <dsp:nvSpPr>
        <dsp:cNvPr id="0" name=""/>
        <dsp:cNvSpPr/>
      </dsp:nvSpPr>
      <dsp:spPr>
        <a:xfrm>
          <a:off x="1919233" y="1918994"/>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1</a:t>
          </a:r>
          <a:endParaRPr lang="en-US" sz="1100" kern="1200" dirty="0"/>
        </a:p>
      </dsp:txBody>
      <dsp:txXfrm>
        <a:off x="1919233" y="1918994"/>
        <a:ext cx="654317" cy="209381"/>
      </dsp:txXfrm>
    </dsp:sp>
    <dsp:sp modelId="{21CE59C6-A96E-43E3-8759-25459A2AF8CE}">
      <dsp:nvSpPr>
        <dsp:cNvPr id="0" name=""/>
        <dsp:cNvSpPr/>
      </dsp:nvSpPr>
      <dsp:spPr>
        <a:xfrm>
          <a:off x="2082813" y="2324671"/>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9BA9B-16E5-48B5-97B7-E53701C0F269}">
      <dsp:nvSpPr>
        <dsp:cNvPr id="0" name=""/>
        <dsp:cNvSpPr/>
      </dsp:nvSpPr>
      <dsp:spPr>
        <a:xfrm>
          <a:off x="2082813" y="2324671"/>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4B4A0C-838E-468C-8A57-659534FDA5E9}">
      <dsp:nvSpPr>
        <dsp:cNvPr id="0" name=""/>
        <dsp:cNvSpPr/>
      </dsp:nvSpPr>
      <dsp:spPr>
        <a:xfrm>
          <a:off x="1919233" y="2383559"/>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2</a:t>
          </a:r>
          <a:endParaRPr lang="en-US" sz="1100" kern="1200" dirty="0"/>
        </a:p>
      </dsp:txBody>
      <dsp:txXfrm>
        <a:off x="1919233" y="2383559"/>
        <a:ext cx="654317" cy="209381"/>
      </dsp:txXfrm>
    </dsp:sp>
    <dsp:sp modelId="{62C6B209-5E8F-44D7-BECE-5882158AD791}">
      <dsp:nvSpPr>
        <dsp:cNvPr id="0" name=""/>
        <dsp:cNvSpPr/>
      </dsp:nvSpPr>
      <dsp:spPr>
        <a:xfrm>
          <a:off x="2449230" y="1395541"/>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716B8-3F7F-4367-B351-4788A0CBCB7B}">
      <dsp:nvSpPr>
        <dsp:cNvPr id="0" name=""/>
        <dsp:cNvSpPr/>
      </dsp:nvSpPr>
      <dsp:spPr>
        <a:xfrm>
          <a:off x="2449230" y="1395541"/>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8E573F-1DCD-43F3-9732-193BABFC4488}">
      <dsp:nvSpPr>
        <dsp:cNvPr id="0" name=""/>
        <dsp:cNvSpPr/>
      </dsp:nvSpPr>
      <dsp:spPr>
        <a:xfrm>
          <a:off x="2285651" y="1454429"/>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Machine 3</a:t>
          </a:r>
          <a:endParaRPr lang="en-US" sz="1100" kern="1200" dirty="0"/>
        </a:p>
      </dsp:txBody>
      <dsp:txXfrm>
        <a:off x="2285651" y="1454429"/>
        <a:ext cx="654317" cy="209381"/>
      </dsp:txXfrm>
    </dsp:sp>
    <dsp:sp modelId="{606DC065-D97A-49B9-8F75-574A066E12E1}">
      <dsp:nvSpPr>
        <dsp:cNvPr id="0" name=""/>
        <dsp:cNvSpPr/>
      </dsp:nvSpPr>
      <dsp:spPr>
        <a:xfrm>
          <a:off x="3240954" y="1395541"/>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2AD8DE-51AA-4039-9486-702155C6C9EB}">
      <dsp:nvSpPr>
        <dsp:cNvPr id="0" name=""/>
        <dsp:cNvSpPr/>
      </dsp:nvSpPr>
      <dsp:spPr>
        <a:xfrm>
          <a:off x="3240954" y="1395541"/>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9F585E-BDE8-4F7E-B415-6E027C96DFC9}">
      <dsp:nvSpPr>
        <dsp:cNvPr id="0" name=""/>
        <dsp:cNvSpPr/>
      </dsp:nvSpPr>
      <dsp:spPr>
        <a:xfrm>
          <a:off x="3077374" y="1454429"/>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Machine 4</a:t>
          </a:r>
          <a:endParaRPr lang="en-US" sz="1100" kern="1200" dirty="0"/>
        </a:p>
      </dsp:txBody>
      <dsp:txXfrm>
        <a:off x="3077374" y="1454429"/>
        <a:ext cx="654317" cy="209381"/>
      </dsp:txXfrm>
    </dsp:sp>
    <dsp:sp modelId="{CB929AF6-33B8-4310-A90C-8D668E66B478}">
      <dsp:nvSpPr>
        <dsp:cNvPr id="0" name=""/>
        <dsp:cNvSpPr/>
      </dsp:nvSpPr>
      <dsp:spPr>
        <a:xfrm>
          <a:off x="3666260" y="1860106"/>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D72D1C-BEE9-4DBA-9D6C-2D2815FFD7E6}">
      <dsp:nvSpPr>
        <dsp:cNvPr id="0" name=""/>
        <dsp:cNvSpPr/>
      </dsp:nvSpPr>
      <dsp:spPr>
        <a:xfrm>
          <a:off x="3666260" y="1860106"/>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C45244-8A50-4329-B3F6-F0E761E7EBED}">
      <dsp:nvSpPr>
        <dsp:cNvPr id="0" name=""/>
        <dsp:cNvSpPr/>
      </dsp:nvSpPr>
      <dsp:spPr>
        <a:xfrm>
          <a:off x="3502681" y="1918994"/>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1</a:t>
          </a:r>
          <a:endParaRPr lang="en-US" sz="1100" kern="1200" dirty="0"/>
        </a:p>
      </dsp:txBody>
      <dsp:txXfrm>
        <a:off x="3502681" y="1918994"/>
        <a:ext cx="654317" cy="209381"/>
      </dsp:txXfrm>
    </dsp:sp>
    <dsp:sp modelId="{91380A65-C9F3-47B0-A445-372BE95F34DF}">
      <dsp:nvSpPr>
        <dsp:cNvPr id="0" name=""/>
        <dsp:cNvSpPr/>
      </dsp:nvSpPr>
      <dsp:spPr>
        <a:xfrm>
          <a:off x="3666260" y="2324671"/>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6C35B3-E7DB-4C14-99F6-A75D4D498111}">
      <dsp:nvSpPr>
        <dsp:cNvPr id="0" name=""/>
        <dsp:cNvSpPr/>
      </dsp:nvSpPr>
      <dsp:spPr>
        <a:xfrm>
          <a:off x="3666260" y="2324671"/>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E62BF7-7158-4C1E-B3F4-A8696B8B244A}">
      <dsp:nvSpPr>
        <dsp:cNvPr id="0" name=""/>
        <dsp:cNvSpPr/>
      </dsp:nvSpPr>
      <dsp:spPr>
        <a:xfrm>
          <a:off x="3502681" y="2383559"/>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2</a:t>
          </a:r>
          <a:endParaRPr lang="en-US" sz="1100" kern="1200" dirty="0"/>
        </a:p>
      </dsp:txBody>
      <dsp:txXfrm>
        <a:off x="3502681" y="2383559"/>
        <a:ext cx="654317" cy="209381"/>
      </dsp:txXfrm>
    </dsp:sp>
    <dsp:sp modelId="{DC15F043-E2BE-4232-B3F4-018306AA51AD}">
      <dsp:nvSpPr>
        <dsp:cNvPr id="0" name=""/>
        <dsp:cNvSpPr/>
      </dsp:nvSpPr>
      <dsp:spPr>
        <a:xfrm>
          <a:off x="3666260" y="2789236"/>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F580DB-24D9-4F6B-846C-E3D795DFD316}">
      <dsp:nvSpPr>
        <dsp:cNvPr id="0" name=""/>
        <dsp:cNvSpPr/>
      </dsp:nvSpPr>
      <dsp:spPr>
        <a:xfrm>
          <a:off x="3666260" y="2789236"/>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B823A8-C86C-49CA-8A70-5C981C087950}">
      <dsp:nvSpPr>
        <dsp:cNvPr id="0" name=""/>
        <dsp:cNvSpPr/>
      </dsp:nvSpPr>
      <dsp:spPr>
        <a:xfrm>
          <a:off x="3502681" y="2848125"/>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3</a:t>
          </a:r>
          <a:endParaRPr lang="en-US" sz="1100" kern="1200" dirty="0"/>
        </a:p>
      </dsp:txBody>
      <dsp:txXfrm>
        <a:off x="3502681" y="2848125"/>
        <a:ext cx="654317" cy="209381"/>
      </dsp:txXfrm>
    </dsp:sp>
    <dsp:sp modelId="{0F4FD5A5-4A99-4116-B5A9-BC85D7AAE17E}">
      <dsp:nvSpPr>
        <dsp:cNvPr id="0" name=""/>
        <dsp:cNvSpPr/>
      </dsp:nvSpPr>
      <dsp:spPr>
        <a:xfrm>
          <a:off x="1657506" y="466411"/>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ECE6FB-E509-4F14-8532-695815AEA971}">
      <dsp:nvSpPr>
        <dsp:cNvPr id="0" name=""/>
        <dsp:cNvSpPr/>
      </dsp:nvSpPr>
      <dsp:spPr>
        <a:xfrm>
          <a:off x="1657506" y="466411"/>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32B28-EBCE-4C01-A484-FBF36FB6DEB7}">
      <dsp:nvSpPr>
        <dsp:cNvPr id="0" name=""/>
        <dsp:cNvSpPr/>
      </dsp:nvSpPr>
      <dsp:spPr>
        <a:xfrm>
          <a:off x="1493927" y="525299"/>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Machine 1</a:t>
          </a:r>
          <a:endParaRPr lang="en-US" sz="1100" kern="1200" dirty="0"/>
        </a:p>
      </dsp:txBody>
      <dsp:txXfrm>
        <a:off x="1493927" y="525299"/>
        <a:ext cx="654317" cy="209381"/>
      </dsp:txXfrm>
    </dsp:sp>
    <dsp:sp modelId="{C67BF904-5EC1-4A0D-B788-529A65487CB3}">
      <dsp:nvSpPr>
        <dsp:cNvPr id="0" name=""/>
        <dsp:cNvSpPr/>
      </dsp:nvSpPr>
      <dsp:spPr>
        <a:xfrm>
          <a:off x="1261645" y="930976"/>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5A4B7F-FA25-45D9-A07D-A6C5234776C7}">
      <dsp:nvSpPr>
        <dsp:cNvPr id="0" name=""/>
        <dsp:cNvSpPr/>
      </dsp:nvSpPr>
      <dsp:spPr>
        <a:xfrm>
          <a:off x="1261645" y="930976"/>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559842-F7F6-4F51-A570-76A8D516D254}">
      <dsp:nvSpPr>
        <dsp:cNvPr id="0" name=""/>
        <dsp:cNvSpPr/>
      </dsp:nvSpPr>
      <dsp:spPr>
        <a:xfrm>
          <a:off x="1098065" y="989864"/>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1</a:t>
          </a:r>
          <a:endParaRPr lang="en-US" sz="1100" kern="1200" dirty="0"/>
        </a:p>
      </dsp:txBody>
      <dsp:txXfrm>
        <a:off x="1098065" y="989864"/>
        <a:ext cx="654317" cy="209381"/>
      </dsp:txXfrm>
    </dsp:sp>
    <dsp:sp modelId="{D5647653-67EC-48E6-9D5C-852D660E61F1}">
      <dsp:nvSpPr>
        <dsp:cNvPr id="0" name=""/>
        <dsp:cNvSpPr/>
      </dsp:nvSpPr>
      <dsp:spPr>
        <a:xfrm>
          <a:off x="2053368" y="930976"/>
          <a:ext cx="327158" cy="3271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B7FBA-1559-4C5D-BE98-8981A6812CFF}">
      <dsp:nvSpPr>
        <dsp:cNvPr id="0" name=""/>
        <dsp:cNvSpPr/>
      </dsp:nvSpPr>
      <dsp:spPr>
        <a:xfrm>
          <a:off x="2053368" y="930976"/>
          <a:ext cx="327158" cy="3271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A4EB4-1865-4CD4-9C0E-E9E7F04EA5E1}">
      <dsp:nvSpPr>
        <dsp:cNvPr id="0" name=""/>
        <dsp:cNvSpPr/>
      </dsp:nvSpPr>
      <dsp:spPr>
        <a:xfrm>
          <a:off x="1889789" y="989864"/>
          <a:ext cx="654317" cy="2093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Tag 2</a:t>
          </a:r>
          <a:endParaRPr lang="en-US" sz="1100" kern="1200" dirty="0"/>
        </a:p>
      </dsp:txBody>
      <dsp:txXfrm>
        <a:off x="1889789" y="989864"/>
        <a:ext cx="654317" cy="2093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27B8-AD4A-42EC-96E6-7BED21B44FD3}"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2D34F-3AC1-4EA0-ABF8-CBF303DEF0EA}" type="slidenum">
              <a:rPr lang="en-US" smtClean="0"/>
              <a:t>‹#›</a:t>
            </a:fld>
            <a:endParaRPr lang="en-US"/>
          </a:p>
        </p:txBody>
      </p:sp>
    </p:spTree>
    <p:extLst>
      <p:ext uri="{BB962C8B-B14F-4D97-AF65-F5344CB8AC3E}">
        <p14:creationId xmlns:p14="http://schemas.microsoft.com/office/powerpoint/2010/main" val="59151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https://www.linkedin.com/learning/programming-foundations-databases-2/relational-databases-2?u=53565897</a:t>
            </a:r>
            <a:endParaRPr lang="en-US" dirty="0"/>
          </a:p>
        </p:txBody>
      </p:sp>
      <p:sp>
        <p:nvSpPr>
          <p:cNvPr id="4" name="Slide Number Placeholder 3"/>
          <p:cNvSpPr>
            <a:spLocks noGrp="1"/>
          </p:cNvSpPr>
          <p:nvPr>
            <p:ph type="sldNum" sz="quarter" idx="10"/>
          </p:nvPr>
        </p:nvSpPr>
        <p:spPr/>
        <p:txBody>
          <a:bodyPr/>
          <a:lstStyle/>
          <a:p>
            <a:fld id="{F332D34F-3AC1-4EA0-ABF8-CBF303DEF0EA}" type="slidenum">
              <a:rPr lang="en-US" smtClean="0"/>
              <a:t>1</a:t>
            </a:fld>
            <a:endParaRPr lang="en-US"/>
          </a:p>
        </p:txBody>
      </p:sp>
    </p:spTree>
    <p:extLst>
      <p:ext uri="{BB962C8B-B14F-4D97-AF65-F5344CB8AC3E}">
        <p14:creationId xmlns:p14="http://schemas.microsoft.com/office/powerpoint/2010/main" val="1014621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6AABB5-3E36-418D-82CC-0DEA44CE23ED}" type="slidenum">
              <a:rPr lang="en-US" smtClean="0"/>
              <a:t>2</a:t>
            </a:fld>
            <a:endParaRPr lang="en-US"/>
          </a:p>
        </p:txBody>
      </p:sp>
    </p:spTree>
    <p:extLst>
      <p:ext uri="{BB962C8B-B14F-4D97-AF65-F5344CB8AC3E}">
        <p14:creationId xmlns:p14="http://schemas.microsoft.com/office/powerpoint/2010/main" val="21849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6AABB5-3E36-418D-82CC-0DEA44CE23ED}" type="slidenum">
              <a:rPr lang="en-US" smtClean="0"/>
              <a:t>3</a:t>
            </a:fld>
            <a:endParaRPr lang="en-US"/>
          </a:p>
        </p:txBody>
      </p:sp>
    </p:spTree>
    <p:extLst>
      <p:ext uri="{BB962C8B-B14F-4D97-AF65-F5344CB8AC3E}">
        <p14:creationId xmlns:p14="http://schemas.microsoft.com/office/powerpoint/2010/main" val="103595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6AABB5-3E36-418D-82CC-0DEA44CE23ED}" type="slidenum">
              <a:rPr lang="en-US" smtClean="0"/>
              <a:t>4</a:t>
            </a:fld>
            <a:endParaRPr lang="en-US"/>
          </a:p>
        </p:txBody>
      </p:sp>
    </p:spTree>
    <p:extLst>
      <p:ext uri="{BB962C8B-B14F-4D97-AF65-F5344CB8AC3E}">
        <p14:creationId xmlns:p14="http://schemas.microsoft.com/office/powerpoint/2010/main" val="136250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6AABB5-3E36-418D-82CC-0DEA44CE23ED}" type="slidenum">
              <a:rPr lang="en-US" smtClean="0"/>
              <a:t>5</a:t>
            </a:fld>
            <a:endParaRPr lang="en-US"/>
          </a:p>
        </p:txBody>
      </p:sp>
    </p:spTree>
    <p:extLst>
      <p:ext uri="{BB962C8B-B14F-4D97-AF65-F5344CB8AC3E}">
        <p14:creationId xmlns:p14="http://schemas.microsoft.com/office/powerpoint/2010/main" val="3439451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CA2BE-63CE-4A01-8D5A-56CDEED499C0}" type="slidenum">
              <a:rPr lang="en-US" altLang="en-US" smtClean="0"/>
              <a:pPr/>
              <a:t>7</a:t>
            </a:fld>
            <a:endParaRPr lang="en-US" altLang="en-US"/>
          </a:p>
        </p:txBody>
      </p:sp>
    </p:spTree>
    <p:extLst>
      <p:ext uri="{BB962C8B-B14F-4D97-AF65-F5344CB8AC3E}">
        <p14:creationId xmlns:p14="http://schemas.microsoft.com/office/powerpoint/2010/main" val="15342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CA2BE-63CE-4A01-8D5A-56CDEED499C0}" type="slidenum">
              <a:rPr lang="en-US" altLang="en-US" smtClean="0"/>
              <a:pPr/>
              <a:t>8</a:t>
            </a:fld>
            <a:endParaRPr lang="en-US" altLang="en-US"/>
          </a:p>
        </p:txBody>
      </p:sp>
    </p:spTree>
    <p:extLst>
      <p:ext uri="{BB962C8B-B14F-4D97-AF65-F5344CB8AC3E}">
        <p14:creationId xmlns:p14="http://schemas.microsoft.com/office/powerpoint/2010/main" val="198121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72152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3185571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99430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a:xfrm>
            <a:off x="-209551" y="1609725"/>
            <a:ext cx="12496800" cy="4489450"/>
          </a:xfrm>
          <a:prstGeom prst="rect">
            <a:avLst/>
          </a:prstGeom>
        </p:spPr>
        <p:txBody>
          <a:bodyPr lIns="91440" tIns="45720" rIns="91440" bIns="45720"/>
          <a:lstStyle>
            <a:lvl1pPr marL="158750" indent="0" algn="ctr">
              <a:buNone/>
              <a:defRPr sz="1600">
                <a:solidFill>
                  <a:schemeClr val="bg1"/>
                </a:solidFill>
              </a:defRPr>
            </a:lvl1pPr>
          </a:lstStyle>
          <a:p>
            <a:pPr lvl="0"/>
            <a:endParaRPr lang="id-ID" noProof="0">
              <a:sym typeface="Gill Sans"/>
            </a:endParaRPr>
          </a:p>
        </p:txBody>
      </p:sp>
      <p:sp>
        <p:nvSpPr>
          <p:cNvPr id="7" name="Picture Placeholder 4"/>
          <p:cNvSpPr>
            <a:spLocks noGrp="1"/>
          </p:cNvSpPr>
          <p:nvPr>
            <p:ph type="pic" sz="quarter" idx="10"/>
          </p:nvPr>
        </p:nvSpPr>
        <p:spPr>
          <a:xfrm>
            <a:off x="1377954" y="2165350"/>
            <a:ext cx="4025900" cy="2298700"/>
          </a:xfrm>
          <a:prstGeom prst="rect">
            <a:avLst/>
          </a:prstGeom>
        </p:spPr>
        <p:txBody>
          <a:bodyPr lIns="91440" tIns="45720" rIns="91440" bIns="45720"/>
          <a:lstStyle>
            <a:lvl1pPr marL="158750" indent="0" algn="ctr">
              <a:buNone/>
              <a:defRPr sz="1400">
                <a:solidFill>
                  <a:schemeClr val="bg1"/>
                </a:solidFill>
              </a:defRPr>
            </a:lvl1pPr>
          </a:lstStyle>
          <a:p>
            <a:pPr lvl="0"/>
            <a:endParaRPr lang="id-ID" noProof="0">
              <a:sym typeface="Gill Sans"/>
            </a:endParaRPr>
          </a:p>
        </p:txBody>
      </p:sp>
      <p:sp>
        <p:nvSpPr>
          <p:cNvPr id="8" name="Picture Placeholder 4"/>
          <p:cNvSpPr>
            <a:spLocks noGrp="1"/>
          </p:cNvSpPr>
          <p:nvPr>
            <p:ph type="pic" sz="quarter" idx="11"/>
          </p:nvPr>
        </p:nvSpPr>
        <p:spPr>
          <a:xfrm>
            <a:off x="4972061" y="3854450"/>
            <a:ext cx="1200151" cy="1587500"/>
          </a:xfrm>
          <a:prstGeom prst="rect">
            <a:avLst/>
          </a:prstGeom>
        </p:spPr>
        <p:txBody>
          <a:bodyPr lIns="91440" tIns="45720" rIns="91440" bIns="45720"/>
          <a:lstStyle>
            <a:lvl1pPr marL="158750" indent="0" algn="ctr">
              <a:buNone/>
              <a:defRPr sz="1400">
                <a:solidFill>
                  <a:schemeClr val="bg1"/>
                </a:solidFill>
              </a:defRPr>
            </a:lvl1pPr>
          </a:lstStyle>
          <a:p>
            <a:pPr lvl="0"/>
            <a:endParaRPr lang="id-ID" noProof="0">
              <a:sym typeface="Gill Sans"/>
            </a:endParaRPr>
          </a:p>
        </p:txBody>
      </p:sp>
    </p:spTree>
    <p:extLst>
      <p:ext uri="{BB962C8B-B14F-4D97-AF65-F5344CB8AC3E}">
        <p14:creationId xmlns:p14="http://schemas.microsoft.com/office/powerpoint/2010/main" val="215546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8730"/>
            <a:ext cx="10515600" cy="722870"/>
          </a:xfrm>
        </p:spPr>
        <p:txBody>
          <a:bodyPr>
            <a:normAutofit/>
          </a:bodyPr>
          <a:lstStyle>
            <a:lvl1pPr>
              <a:defRPr sz="3600"/>
            </a:lvl1pPr>
          </a:lstStyle>
          <a:p>
            <a:endParaRPr lang="en-US" dirty="0"/>
          </a:p>
        </p:txBody>
      </p:sp>
      <p:sp>
        <p:nvSpPr>
          <p:cNvPr id="3" name="Content Placeholder 2"/>
          <p:cNvSpPr>
            <a:spLocks noGrp="1"/>
          </p:cNvSpPr>
          <p:nvPr>
            <p:ph idx="1"/>
          </p:nvPr>
        </p:nvSpPr>
        <p:spPr>
          <a:xfrm>
            <a:off x="838200" y="1581665"/>
            <a:ext cx="10515600" cy="45952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99739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70A3E9-73D4-4AAE-BB29-B177CB63F189}"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16974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70A3E9-73D4-4AAE-BB29-B177CB63F189}"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109658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70A3E9-73D4-4AAE-BB29-B177CB63F189}"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065507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70A3E9-73D4-4AAE-BB29-B177CB63F189}"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2624393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0A3E9-73D4-4AAE-BB29-B177CB63F189}"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40589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70A3E9-73D4-4AAE-BB29-B177CB63F189}"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2780212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70A3E9-73D4-4AAE-BB29-B177CB63F189}"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3396068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0A3E9-73D4-4AAE-BB29-B177CB63F189}" type="datetimeFigureOut">
              <a:rPr lang="en-US" smtClean="0"/>
              <a:t>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6FE79-940C-4BDF-9E68-053667E57B2B}" type="slidenum">
              <a:rPr lang="en-US" smtClean="0"/>
              <a:t>‹#›</a:t>
            </a:fld>
            <a:endParaRPr lang="en-US"/>
          </a:p>
        </p:txBody>
      </p:sp>
      <p:pic>
        <p:nvPicPr>
          <p:cNvPr id="8" name="Picture 2" descr="https://brand.ncsu.edu/img/logo/4x1white.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811265" y="187470"/>
            <a:ext cx="2218981" cy="2237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172995" y="154460"/>
            <a:ext cx="3865605" cy="307777"/>
          </a:xfrm>
          <a:prstGeom prst="rect">
            <a:avLst/>
          </a:prstGeom>
          <a:solidFill>
            <a:srgbClr val="CE2029"/>
          </a:solidFill>
        </p:spPr>
        <p:txBody>
          <a:bodyPr wrap="square" rtlCol="0">
            <a:spAutoFit/>
          </a:bodyPr>
          <a:lstStyle/>
          <a:p>
            <a:r>
              <a:rPr lang="en-US" sz="1400" b="1" spc="180" dirty="0" smtClean="0">
                <a:solidFill>
                  <a:schemeClr val="bg1"/>
                </a:solidFill>
              </a:rPr>
              <a:t>Foundations</a:t>
            </a:r>
            <a:r>
              <a:rPr lang="en-US" sz="1400" b="1" spc="180" baseline="0" dirty="0" smtClean="0">
                <a:solidFill>
                  <a:schemeClr val="bg1"/>
                </a:solidFill>
              </a:rPr>
              <a:t> of Smart Manufacturing</a:t>
            </a:r>
            <a:endParaRPr lang="en-US" sz="1400" b="1" spc="180" dirty="0">
              <a:solidFill>
                <a:schemeClr val="bg1"/>
              </a:solidFill>
            </a:endParaRPr>
          </a:p>
        </p:txBody>
      </p:sp>
    </p:spTree>
    <p:extLst>
      <p:ext uri="{BB962C8B-B14F-4D97-AF65-F5344CB8AC3E}">
        <p14:creationId xmlns:p14="http://schemas.microsoft.com/office/powerpoint/2010/main" val="390464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5"/>
          <p:cNvSpPr>
            <a:spLocks/>
          </p:cNvSpPr>
          <p:nvPr/>
        </p:nvSpPr>
        <p:spPr bwMode="auto">
          <a:xfrm>
            <a:off x="1258431" y="1137684"/>
            <a:ext cx="9409569" cy="26205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defRPr/>
            </a:pPr>
            <a:r>
              <a:rPr lang="es-ES" sz="4800" b="1" dirty="0" smtClean="0">
                <a:solidFill>
                  <a:srgbClr val="C00000"/>
                </a:solidFill>
                <a:latin typeface="Lato Regular"/>
                <a:cs typeface="Lato Regular"/>
              </a:rPr>
              <a:t>OPC-UA (Open Encoding for Process Control – Unified Architecture</a:t>
            </a:r>
            <a:endParaRPr lang="es-ES" sz="4800" b="1" dirty="0">
              <a:solidFill>
                <a:srgbClr val="C00000"/>
              </a:solidFill>
              <a:latin typeface="Lato Regular"/>
              <a:cs typeface="Lato Regular"/>
            </a:endParaRPr>
          </a:p>
        </p:txBody>
      </p:sp>
      <p:sp>
        <p:nvSpPr>
          <p:cNvPr id="5" name="AutoShape 3"/>
          <p:cNvSpPr>
            <a:spLocks/>
          </p:cNvSpPr>
          <p:nvPr/>
        </p:nvSpPr>
        <p:spPr bwMode="auto">
          <a:xfrm>
            <a:off x="1258432" y="3920310"/>
            <a:ext cx="6806783" cy="1933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en-US" sz="1600" dirty="0">
                <a:latin typeface="Lato Light"/>
                <a:cs typeface="Lato Light"/>
              </a:rPr>
              <a:t>Dr. Binil Starly</a:t>
            </a:r>
          </a:p>
          <a:p>
            <a:pPr defTabSz="242888">
              <a:lnSpc>
                <a:spcPct val="120000"/>
              </a:lnSpc>
              <a:spcBef>
                <a:spcPts val="638"/>
              </a:spcBef>
              <a:defRPr/>
            </a:pPr>
            <a:r>
              <a:rPr lang="en-US" sz="1600" dirty="0">
                <a:latin typeface="Lato Light"/>
                <a:cs typeface="Lato Light"/>
              </a:rPr>
              <a:t>James T. Ryan Professor</a:t>
            </a:r>
          </a:p>
          <a:p>
            <a:pPr defTabSz="242888">
              <a:lnSpc>
                <a:spcPct val="120000"/>
              </a:lnSpc>
              <a:spcBef>
                <a:spcPts val="638"/>
              </a:spcBef>
              <a:defRPr/>
            </a:pPr>
            <a:r>
              <a:rPr lang="en-US" sz="1600" dirty="0">
                <a:latin typeface="Lato Light"/>
                <a:cs typeface="Lato Light"/>
              </a:rPr>
              <a:t>Edward P. Fitts Department of Industrial &amp; Systems Engineering</a:t>
            </a:r>
          </a:p>
          <a:p>
            <a:pPr defTabSz="242888">
              <a:lnSpc>
                <a:spcPct val="120000"/>
              </a:lnSpc>
              <a:spcBef>
                <a:spcPts val="638"/>
              </a:spcBef>
              <a:defRPr/>
            </a:pPr>
            <a:endParaRPr lang="es-ES" sz="2200" dirty="0">
              <a:latin typeface="Lato Light"/>
              <a:cs typeface="Lato Light"/>
            </a:endParaRPr>
          </a:p>
        </p:txBody>
      </p:sp>
      <p:grpSp>
        <p:nvGrpSpPr>
          <p:cNvPr id="3" name="Group 2"/>
          <p:cNvGrpSpPr/>
          <p:nvPr/>
        </p:nvGrpSpPr>
        <p:grpSpPr>
          <a:xfrm>
            <a:off x="1258432" y="3732821"/>
            <a:ext cx="9409569" cy="50911"/>
            <a:chOff x="1656567" y="3759390"/>
            <a:chExt cx="7165476" cy="93579"/>
          </a:xfrm>
        </p:grpSpPr>
        <p:sp>
          <p:nvSpPr>
            <p:cNvPr id="2" name="Rectangle 1"/>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sp>
          <p:nvSpPr>
            <p:cNvPr id="7" name="Rectangle 6"/>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sp>
          <p:nvSpPr>
            <p:cNvPr id="8" name="Rectangle 7"/>
            <p:cNvSpPr/>
            <p:nvPr/>
          </p:nvSpPr>
          <p:spPr>
            <a:xfrm>
              <a:off x="5239305" y="3759390"/>
              <a:ext cx="1791369" cy="93579"/>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sp>
          <p:nvSpPr>
            <p:cNvPr id="9" name="Rectangle 8"/>
            <p:cNvSpPr/>
            <p:nvPr/>
          </p:nvSpPr>
          <p:spPr>
            <a:xfrm>
              <a:off x="7030674" y="3759390"/>
              <a:ext cx="1791369" cy="93579"/>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grpSp>
    </p:spTree>
    <p:extLst>
      <p:ext uri="{BB962C8B-B14F-4D97-AF65-F5344CB8AC3E}">
        <p14:creationId xmlns:p14="http://schemas.microsoft.com/office/powerpoint/2010/main" val="192049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with the “UA” – Unified Architecture</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10</a:t>
            </a:fld>
            <a:endParaRPr lang="en-US" altLang="en-US"/>
          </a:p>
        </p:txBody>
      </p:sp>
      <p:sp>
        <p:nvSpPr>
          <p:cNvPr id="5" name="Rounded Rectangle 4"/>
          <p:cNvSpPr/>
          <p:nvPr/>
        </p:nvSpPr>
        <p:spPr>
          <a:xfrm>
            <a:off x="1752600" y="2927478"/>
            <a:ext cx="1600200" cy="457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OPC DA</a:t>
            </a:r>
          </a:p>
        </p:txBody>
      </p:sp>
      <p:sp>
        <p:nvSpPr>
          <p:cNvPr id="6" name="Rounded Rectangle 5"/>
          <p:cNvSpPr/>
          <p:nvPr/>
        </p:nvSpPr>
        <p:spPr>
          <a:xfrm>
            <a:off x="2209800" y="3994278"/>
            <a:ext cx="1600200" cy="457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OPC HDA</a:t>
            </a:r>
          </a:p>
        </p:txBody>
      </p:sp>
      <p:sp>
        <p:nvSpPr>
          <p:cNvPr id="7" name="Rounded Rectangle 6"/>
          <p:cNvSpPr/>
          <p:nvPr/>
        </p:nvSpPr>
        <p:spPr>
          <a:xfrm>
            <a:off x="2743200" y="4969164"/>
            <a:ext cx="1600200" cy="457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OPC A&amp;E</a:t>
            </a:r>
          </a:p>
        </p:txBody>
      </p:sp>
      <p:sp>
        <p:nvSpPr>
          <p:cNvPr id="8" name="TextBox 7"/>
          <p:cNvSpPr txBox="1"/>
          <p:nvPr/>
        </p:nvSpPr>
        <p:spPr>
          <a:xfrm>
            <a:off x="3886200" y="5790518"/>
            <a:ext cx="1143000" cy="523220"/>
          </a:xfrm>
          <a:prstGeom prst="rect">
            <a:avLst/>
          </a:prstGeom>
          <a:noFill/>
        </p:spPr>
        <p:txBody>
          <a:bodyPr wrap="square" rtlCol="0">
            <a:spAutoFit/>
          </a:bodyPr>
          <a:lstStyle/>
          <a:p>
            <a:r>
              <a:rPr lang="en-US" sz="2800" b="1" dirty="0"/>
              <a:t>….</a:t>
            </a:r>
          </a:p>
        </p:txBody>
      </p:sp>
      <p:sp>
        <p:nvSpPr>
          <p:cNvPr id="9" name="TextBox 8"/>
          <p:cNvSpPr txBox="1"/>
          <p:nvPr/>
        </p:nvSpPr>
        <p:spPr>
          <a:xfrm>
            <a:off x="1828801" y="1734312"/>
            <a:ext cx="3886201" cy="769441"/>
          </a:xfrm>
          <a:prstGeom prst="rect">
            <a:avLst/>
          </a:prstGeom>
          <a:noFill/>
        </p:spPr>
        <p:txBody>
          <a:bodyPr wrap="square" rtlCol="0">
            <a:spAutoFit/>
          </a:bodyPr>
          <a:lstStyle/>
          <a:p>
            <a:pPr algn="ctr"/>
            <a:r>
              <a:rPr lang="en-US" sz="2400" b="1" u="sng" dirty="0"/>
              <a:t>Classic OPC</a:t>
            </a:r>
          </a:p>
          <a:p>
            <a:pPr algn="ctr"/>
            <a:r>
              <a:rPr lang="en-US" sz="2000" b="1" u="sng" dirty="0"/>
              <a:t>(MS Windows Based)</a:t>
            </a:r>
          </a:p>
        </p:txBody>
      </p:sp>
      <p:cxnSp>
        <p:nvCxnSpPr>
          <p:cNvPr id="11" name="Straight Connector 10"/>
          <p:cNvCxnSpPr/>
          <p:nvPr/>
        </p:nvCxnSpPr>
        <p:spPr>
          <a:xfrm>
            <a:off x="6096000" y="1447800"/>
            <a:ext cx="0" cy="495300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7000" y="1734311"/>
            <a:ext cx="3962400" cy="1077218"/>
          </a:xfrm>
          <a:prstGeom prst="rect">
            <a:avLst/>
          </a:prstGeom>
          <a:noFill/>
        </p:spPr>
        <p:txBody>
          <a:bodyPr wrap="square" rtlCol="0">
            <a:spAutoFit/>
          </a:bodyPr>
          <a:lstStyle/>
          <a:p>
            <a:pPr algn="ctr"/>
            <a:r>
              <a:rPr lang="en-US" sz="2400" b="1" u="sng" dirty="0"/>
              <a:t>OPC / UA</a:t>
            </a:r>
          </a:p>
          <a:p>
            <a:pPr algn="ctr"/>
            <a:r>
              <a:rPr lang="en-US" sz="2000" b="1" u="sng" dirty="0"/>
              <a:t>(Microsoft, Linux, MAC, Embedded Sys. etc.)</a:t>
            </a:r>
          </a:p>
        </p:txBody>
      </p:sp>
      <p:sp>
        <p:nvSpPr>
          <p:cNvPr id="14" name="Rounded Rectangle 13"/>
          <p:cNvSpPr/>
          <p:nvPr/>
        </p:nvSpPr>
        <p:spPr>
          <a:xfrm>
            <a:off x="7505701" y="3657600"/>
            <a:ext cx="16002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UA</a:t>
            </a:r>
          </a:p>
        </p:txBody>
      </p:sp>
      <p:sp>
        <p:nvSpPr>
          <p:cNvPr id="15" name="TextBox 14"/>
          <p:cNvSpPr txBox="1"/>
          <p:nvPr/>
        </p:nvSpPr>
        <p:spPr>
          <a:xfrm>
            <a:off x="3429000" y="2842706"/>
            <a:ext cx="1676400" cy="646331"/>
          </a:xfrm>
          <a:prstGeom prst="rect">
            <a:avLst/>
          </a:prstGeom>
          <a:noFill/>
        </p:spPr>
        <p:txBody>
          <a:bodyPr wrap="square" rtlCol="0">
            <a:spAutoFit/>
          </a:bodyPr>
          <a:lstStyle/>
          <a:p>
            <a:r>
              <a:rPr lang="en-US" dirty="0"/>
              <a:t>Data Access Server</a:t>
            </a:r>
          </a:p>
        </p:txBody>
      </p:sp>
      <p:sp>
        <p:nvSpPr>
          <p:cNvPr id="16" name="TextBox 15"/>
          <p:cNvSpPr txBox="1"/>
          <p:nvPr/>
        </p:nvSpPr>
        <p:spPr>
          <a:xfrm>
            <a:off x="3810000" y="3925670"/>
            <a:ext cx="1676400" cy="646331"/>
          </a:xfrm>
          <a:prstGeom prst="rect">
            <a:avLst/>
          </a:prstGeom>
          <a:noFill/>
        </p:spPr>
        <p:txBody>
          <a:bodyPr wrap="square" rtlCol="0">
            <a:spAutoFit/>
          </a:bodyPr>
          <a:lstStyle/>
          <a:p>
            <a:r>
              <a:rPr lang="en-US" dirty="0"/>
              <a:t>Historical Data Access Server</a:t>
            </a:r>
          </a:p>
        </p:txBody>
      </p:sp>
      <p:sp>
        <p:nvSpPr>
          <p:cNvPr id="17" name="TextBox 16"/>
          <p:cNvSpPr txBox="1"/>
          <p:nvPr/>
        </p:nvSpPr>
        <p:spPr>
          <a:xfrm>
            <a:off x="4343400" y="4912269"/>
            <a:ext cx="1676400" cy="646331"/>
          </a:xfrm>
          <a:prstGeom prst="rect">
            <a:avLst/>
          </a:prstGeom>
          <a:noFill/>
        </p:spPr>
        <p:txBody>
          <a:bodyPr wrap="square" rtlCol="0">
            <a:spAutoFit/>
          </a:bodyPr>
          <a:lstStyle/>
          <a:p>
            <a:r>
              <a:rPr lang="en-US" dirty="0"/>
              <a:t>Alarms &amp; Events Server</a:t>
            </a:r>
          </a:p>
        </p:txBody>
      </p:sp>
      <p:sp>
        <p:nvSpPr>
          <p:cNvPr id="18" name="TextBox 17"/>
          <p:cNvSpPr txBox="1"/>
          <p:nvPr/>
        </p:nvSpPr>
        <p:spPr>
          <a:xfrm>
            <a:off x="6477001" y="4463923"/>
            <a:ext cx="3809999" cy="646331"/>
          </a:xfrm>
          <a:prstGeom prst="rect">
            <a:avLst/>
          </a:prstGeom>
          <a:noFill/>
        </p:spPr>
        <p:txBody>
          <a:bodyPr wrap="square" rtlCol="0">
            <a:spAutoFit/>
          </a:bodyPr>
          <a:lstStyle/>
          <a:p>
            <a:pPr algn="ctr"/>
            <a:r>
              <a:rPr lang="en-US" dirty="0"/>
              <a:t>All data types stored in 1 server and serves any type of clients</a:t>
            </a:r>
          </a:p>
        </p:txBody>
      </p:sp>
      <p:sp>
        <p:nvSpPr>
          <p:cNvPr id="3" name="TextBox 2"/>
          <p:cNvSpPr txBox="1"/>
          <p:nvPr/>
        </p:nvSpPr>
        <p:spPr>
          <a:xfrm>
            <a:off x="6705601" y="5459376"/>
            <a:ext cx="3200399" cy="646331"/>
          </a:xfrm>
          <a:prstGeom prst="rect">
            <a:avLst/>
          </a:prstGeom>
          <a:noFill/>
        </p:spPr>
        <p:txBody>
          <a:bodyPr wrap="square" rtlCol="0">
            <a:spAutoFit/>
          </a:bodyPr>
          <a:lstStyle/>
          <a:p>
            <a:pPr algn="ctr"/>
            <a:r>
              <a:rPr lang="en-US" dirty="0">
                <a:solidFill>
                  <a:srgbClr val="FF0000"/>
                </a:solidFill>
              </a:rPr>
              <a:t>XML, HTTP</a:t>
            </a:r>
            <a:r>
              <a:rPr lang="en-US" dirty="0"/>
              <a:t>,  </a:t>
            </a:r>
            <a:r>
              <a:rPr lang="en-US" dirty="0">
                <a:solidFill>
                  <a:srgbClr val="00B0F0"/>
                </a:solidFill>
              </a:rPr>
              <a:t>SOAP, REST  </a:t>
            </a:r>
            <a:r>
              <a:rPr lang="en-US" dirty="0"/>
              <a:t>based web communication</a:t>
            </a:r>
          </a:p>
        </p:txBody>
      </p:sp>
    </p:spTree>
    <p:extLst>
      <p:ext uri="{BB962C8B-B14F-4D97-AF65-F5344CB8AC3E}">
        <p14:creationId xmlns:p14="http://schemas.microsoft.com/office/powerpoint/2010/main" val="344733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P spid="1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OPC UA Architecture</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11</a:t>
            </a:fld>
            <a:endParaRPr lang="en-US" altLang="en-US"/>
          </a:p>
        </p:txBody>
      </p:sp>
      <p:pic>
        <p:nvPicPr>
          <p:cNvPr id="5122" name="Picture 2" descr="https://www.automation.com/images/article/opc_ua/OPC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671" y="1546274"/>
            <a:ext cx="9631472" cy="386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26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Information Model</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12</a:t>
            </a:fld>
            <a:endParaRPr lang="en-US" altLang="en-US"/>
          </a:p>
        </p:txBody>
      </p:sp>
      <p:pic>
        <p:nvPicPr>
          <p:cNvPr id="3" name="Picture 2" descr="Team:Penn/Hardware - 2019.igem.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3127" y="2243434"/>
            <a:ext cx="2920218" cy="2920218"/>
          </a:xfrm>
          <a:prstGeom prst="rect">
            <a:avLst/>
          </a:prstGeom>
        </p:spPr>
      </p:pic>
      <p:sp>
        <p:nvSpPr>
          <p:cNvPr id="6" name="Rectangle 5"/>
          <p:cNvSpPr/>
          <p:nvPr/>
        </p:nvSpPr>
        <p:spPr>
          <a:xfrm>
            <a:off x="4791223" y="2364715"/>
            <a:ext cx="6856826" cy="2677656"/>
          </a:xfrm>
          <a:prstGeom prst="rect">
            <a:avLst/>
          </a:prstGeom>
        </p:spPr>
        <p:txBody>
          <a:bodyPr wrap="square">
            <a:spAutoFit/>
          </a:bodyPr>
          <a:lstStyle/>
          <a:p>
            <a:pPr marL="457200" indent="-457200">
              <a:buFont typeface="Arial" panose="020B0604020202020204" pitchFamily="34" charset="0"/>
              <a:buChar char="•"/>
            </a:pPr>
            <a:r>
              <a:rPr lang="en-US" sz="2800" dirty="0" smtClean="0"/>
              <a:t>Units</a:t>
            </a:r>
          </a:p>
          <a:p>
            <a:pPr marL="457200" indent="-457200">
              <a:buFont typeface="Arial" panose="020B0604020202020204" pitchFamily="34" charset="0"/>
              <a:buChar char="•"/>
            </a:pPr>
            <a:r>
              <a:rPr lang="en-US" sz="2800" dirty="0" smtClean="0"/>
              <a:t>Pressure Set points</a:t>
            </a:r>
          </a:p>
          <a:p>
            <a:pPr marL="457200" indent="-457200">
              <a:buFont typeface="Arial" panose="020B0604020202020204" pitchFamily="34" charset="0"/>
              <a:buChar char="•"/>
            </a:pPr>
            <a:r>
              <a:rPr lang="en-US" sz="2800" dirty="0" smtClean="0"/>
              <a:t>Type of Pressure Sensor</a:t>
            </a:r>
          </a:p>
          <a:p>
            <a:pPr marL="457200" indent="-457200">
              <a:buFont typeface="Arial" panose="020B0604020202020204" pitchFamily="34" charset="0"/>
              <a:buChar char="•"/>
            </a:pPr>
            <a:r>
              <a:rPr lang="en-US" sz="2800" dirty="0" smtClean="0"/>
              <a:t>Instrument Config Parameters</a:t>
            </a:r>
          </a:p>
          <a:p>
            <a:pPr marL="457200" indent="-457200">
              <a:buFont typeface="Arial" panose="020B0604020202020204" pitchFamily="34" charset="0"/>
              <a:buChar char="•"/>
            </a:pPr>
            <a:r>
              <a:rPr lang="en-US" sz="2800" dirty="0" smtClean="0"/>
              <a:t>Hierarchical Position Among Sensor Suite</a:t>
            </a:r>
          </a:p>
          <a:p>
            <a:pPr marL="457200" indent="-457200">
              <a:buFont typeface="Arial" panose="020B0604020202020204" pitchFamily="34" charset="0"/>
              <a:buChar char="•"/>
            </a:pPr>
            <a:r>
              <a:rPr lang="en-US" sz="2800" dirty="0" smtClean="0"/>
              <a:t>Related Components</a:t>
            </a:r>
            <a:endParaRPr lang="en-US" sz="2800" dirty="0"/>
          </a:p>
        </p:txBody>
      </p:sp>
    </p:spTree>
    <p:extLst>
      <p:ext uri="{BB962C8B-B14F-4D97-AF65-F5344CB8AC3E}">
        <p14:creationId xmlns:p14="http://schemas.microsoft.com/office/powerpoint/2010/main" val="3467201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OPC UA</a:t>
            </a:r>
            <a:endParaRPr lang="en-US" dirty="0"/>
          </a:p>
        </p:txBody>
      </p:sp>
      <p:sp>
        <p:nvSpPr>
          <p:cNvPr id="3" name="Content Placeholder 2"/>
          <p:cNvSpPr>
            <a:spLocks noGrp="1"/>
          </p:cNvSpPr>
          <p:nvPr>
            <p:ph idx="1"/>
          </p:nvPr>
        </p:nvSpPr>
        <p:spPr>
          <a:xfrm>
            <a:off x="994117" y="1520483"/>
            <a:ext cx="10843846" cy="4835867"/>
          </a:xfrm>
          <a:solidFill>
            <a:schemeClr val="bg1"/>
          </a:solidFill>
        </p:spPr>
        <p:txBody>
          <a:bodyPr/>
          <a:lstStyle/>
          <a:p>
            <a:pPr marL="0" indent="0">
              <a:buNone/>
            </a:pPr>
            <a:r>
              <a:rPr lang="en-US" sz="2400" dirty="0"/>
              <a:t>An OPC UA server models data, information, processes and systems as objects and presents those objects to clients in ways that are useful to vastly different types of client applications. </a:t>
            </a:r>
            <a:endParaRPr lang="en-US" sz="2400" dirty="0" smtClean="0"/>
          </a:p>
          <a:p>
            <a:pPr marL="0" indent="0">
              <a:buNone/>
            </a:pPr>
            <a:r>
              <a:rPr lang="en-US" sz="2400" dirty="0" smtClean="0"/>
              <a:t>OPC </a:t>
            </a:r>
            <a:r>
              <a:rPr lang="en-US" sz="2400" dirty="0"/>
              <a:t>UA server provides sophisticated services that the client can use, including:</a:t>
            </a:r>
          </a:p>
          <a:p>
            <a:r>
              <a:rPr lang="en-US" sz="2400" b="1" dirty="0"/>
              <a:t>Discovery Services –</a:t>
            </a:r>
            <a:r>
              <a:rPr lang="en-US" sz="2400" dirty="0"/>
              <a:t> Services that clients can use to know what objects are available, how they are linked to other objects, what kind of data and what type is available, and what meta-data is available that can be used to organize, classify and describe those objects and values.</a:t>
            </a:r>
          </a:p>
          <a:p>
            <a:r>
              <a:rPr lang="en-US" sz="2400" b="1" dirty="0"/>
              <a:t>Subscription Services –</a:t>
            </a:r>
            <a:r>
              <a:rPr lang="en-US" sz="2400" dirty="0"/>
              <a:t> Services that the clients can use to identify what kind of data is available for notifications. Services that clients can use to decide how little, how much and when they wish to be notified about changes, not only to data values but to the meta-data and structure of </a:t>
            </a:r>
            <a:r>
              <a:rPr lang="en-US" sz="2400" dirty="0" smtClean="0"/>
              <a:t>objects</a:t>
            </a:r>
            <a:endParaRPr lang="en-US" sz="2200" dirty="0"/>
          </a:p>
        </p:txBody>
      </p:sp>
      <p:sp>
        <p:nvSpPr>
          <p:cNvPr id="4" name="Slide Number Placeholder 3"/>
          <p:cNvSpPr>
            <a:spLocks noGrp="1"/>
          </p:cNvSpPr>
          <p:nvPr>
            <p:ph type="sldNum" sz="quarter" idx="12"/>
          </p:nvPr>
        </p:nvSpPr>
        <p:spPr/>
        <p:txBody>
          <a:bodyPr/>
          <a:lstStyle/>
          <a:p>
            <a:r>
              <a:rPr lang="en-US" altLang="en-US" dirty="0" smtClean="0"/>
              <a:t>.</a:t>
            </a:r>
            <a:fld id="{B8D41FAE-278C-43F4-963C-96BB8294E19B}" type="slidenum">
              <a:rPr lang="en-US" altLang="en-US" smtClean="0"/>
              <a:pPr/>
              <a:t>13</a:t>
            </a:fld>
            <a:endParaRPr lang="en-US" altLang="en-US" dirty="0"/>
          </a:p>
        </p:txBody>
      </p:sp>
    </p:spTree>
    <p:extLst>
      <p:ext uri="{BB962C8B-B14F-4D97-AF65-F5344CB8AC3E}">
        <p14:creationId xmlns:p14="http://schemas.microsoft.com/office/powerpoint/2010/main" val="216684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73800"/>
            <a:ext cx="8229600" cy="4525963"/>
          </a:xfrm>
        </p:spPr>
        <p:txBody>
          <a:bodyPr/>
          <a:lstStyle/>
          <a:p>
            <a:r>
              <a:rPr lang="en-US" sz="2400" b="1" dirty="0"/>
              <a:t>Query Services –</a:t>
            </a:r>
            <a:r>
              <a:rPr lang="en-US" sz="2400" dirty="0"/>
              <a:t> Services that deliver bulk data to a client, like historical data for a data value.</a:t>
            </a:r>
          </a:p>
          <a:p>
            <a:endParaRPr lang="en-US" sz="2400" dirty="0"/>
          </a:p>
          <a:p>
            <a:r>
              <a:rPr lang="en-US" sz="2400" b="1" dirty="0"/>
              <a:t>Node Services –</a:t>
            </a:r>
            <a:r>
              <a:rPr lang="en-US" sz="2400" dirty="0"/>
              <a:t> Services that clients can use to create, delete and modify the structure of the data maintained by the server.</a:t>
            </a:r>
          </a:p>
          <a:p>
            <a:endParaRPr lang="en-US" sz="2400" dirty="0"/>
          </a:p>
          <a:p>
            <a:r>
              <a:rPr lang="en-US" sz="2400" b="1" dirty="0"/>
              <a:t>Method Services –</a:t>
            </a:r>
            <a:r>
              <a:rPr lang="en-US" sz="2400" dirty="0"/>
              <a:t> Services that the clients can use to make function calls associated with objects.</a:t>
            </a:r>
          </a:p>
          <a:p>
            <a:endParaRPr lang="en-US" sz="2400"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14</a:t>
            </a:fld>
            <a:endParaRPr lang="en-US" altLang="en-US"/>
          </a:p>
        </p:txBody>
      </p:sp>
    </p:spTree>
    <p:extLst>
      <p:ext uri="{BB962C8B-B14F-4D97-AF65-F5344CB8AC3E}">
        <p14:creationId xmlns:p14="http://schemas.microsoft.com/office/powerpoint/2010/main" val="732535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2190" y="1415759"/>
            <a:ext cx="8037342" cy="5305716"/>
          </a:xfrm>
          <a:prstGeom prst="rect">
            <a:avLst/>
          </a:prstGeom>
        </p:spPr>
      </p:pic>
      <p:sp>
        <p:nvSpPr>
          <p:cNvPr id="2" name="Title 1"/>
          <p:cNvSpPr>
            <a:spLocks noGrp="1"/>
          </p:cNvSpPr>
          <p:nvPr>
            <p:ph type="title"/>
          </p:nvPr>
        </p:nvSpPr>
        <p:spPr/>
        <p:txBody>
          <a:bodyPr/>
          <a:lstStyle/>
          <a:p>
            <a:r>
              <a:rPr lang="en-US" dirty="0">
                <a:latin typeface="+mn-lt"/>
                <a:ea typeface="+mn-ea"/>
                <a:cs typeface="+mn-cs"/>
              </a:rPr>
              <a:t>Example</a:t>
            </a:r>
            <a:r>
              <a:rPr lang="en-US" dirty="0" smtClean="0"/>
              <a:t>: Injection Molding Machines @ISE MFG Lab</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15</a:t>
            </a:fld>
            <a:endParaRPr lang="en-US" altLang="en-US"/>
          </a:p>
        </p:txBody>
      </p:sp>
    </p:spTree>
    <p:extLst>
      <p:ext uri="{BB962C8B-B14F-4D97-AF65-F5344CB8AC3E}">
        <p14:creationId xmlns:p14="http://schemas.microsoft.com/office/powerpoint/2010/main" val="613536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mn-ea"/>
                <a:cs typeface="+mn-cs"/>
              </a:rPr>
              <a:t>Example</a:t>
            </a:r>
            <a:r>
              <a:rPr lang="en-US" dirty="0" smtClean="0"/>
              <a:t>: Injection Molding Machines @ISE MFG Lab</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16</a:t>
            </a:fld>
            <a:endParaRPr lang="en-US" altLang="en-US"/>
          </a:p>
        </p:txBody>
      </p:sp>
      <p:graphicFrame>
        <p:nvGraphicFramePr>
          <p:cNvPr id="3" name="Diagram 2"/>
          <p:cNvGraphicFramePr/>
          <p:nvPr>
            <p:extLst>
              <p:ext uri="{D42A27DB-BD31-4B8C-83A1-F6EECF244321}">
                <p14:modId xmlns:p14="http://schemas.microsoft.com/office/powerpoint/2010/main" val="2056756080"/>
              </p:ext>
            </p:extLst>
          </p:nvPr>
        </p:nvGraphicFramePr>
        <p:xfrm>
          <a:off x="477131" y="1371600"/>
          <a:ext cx="6500054" cy="4471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Team:Penn/Hardware - 2019.igem.or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792" y="4206238"/>
            <a:ext cx="1745203" cy="1745203"/>
          </a:xfrm>
          <a:prstGeom prst="rect">
            <a:avLst/>
          </a:prstGeom>
        </p:spPr>
      </p:pic>
      <p:sp>
        <p:nvSpPr>
          <p:cNvPr id="7" name="TextBox 6"/>
          <p:cNvSpPr txBox="1"/>
          <p:nvPr/>
        </p:nvSpPr>
        <p:spPr>
          <a:xfrm>
            <a:off x="7519182" y="1723292"/>
            <a:ext cx="2166424" cy="369332"/>
          </a:xfrm>
          <a:prstGeom prst="rect">
            <a:avLst/>
          </a:prstGeom>
          <a:noFill/>
        </p:spPr>
        <p:txBody>
          <a:bodyPr wrap="square" rtlCol="0">
            <a:spAutoFit/>
          </a:bodyPr>
          <a:lstStyle/>
          <a:p>
            <a:r>
              <a:rPr lang="en-US" dirty="0" smtClean="0"/>
              <a:t>Factory IT Network</a:t>
            </a:r>
            <a:endParaRPr lang="en-US" dirty="0"/>
          </a:p>
        </p:txBody>
      </p:sp>
      <p:cxnSp>
        <p:nvCxnSpPr>
          <p:cNvPr id="9" name="Straight Arrow Connector 8"/>
          <p:cNvCxnSpPr>
            <a:stCxn id="6" idx="0"/>
            <a:endCxn id="7" idx="2"/>
          </p:cNvCxnSpPr>
          <p:nvPr/>
        </p:nvCxnSpPr>
        <p:spPr>
          <a:xfrm flipV="1">
            <a:off x="8602394" y="2092624"/>
            <a:ext cx="0" cy="21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77310" y="2890911"/>
            <a:ext cx="450166" cy="830997"/>
          </a:xfrm>
          <a:prstGeom prst="rect">
            <a:avLst/>
          </a:prstGeom>
          <a:noFill/>
        </p:spPr>
        <p:txBody>
          <a:bodyPr wrap="square" rtlCol="0">
            <a:spAutoFit/>
          </a:bodyPr>
          <a:lstStyle/>
          <a:p>
            <a:r>
              <a:rPr lang="en-US" sz="4800" dirty="0" smtClean="0">
                <a:solidFill>
                  <a:srgbClr val="FF0000"/>
                </a:solidFill>
              </a:rPr>
              <a:t>X</a:t>
            </a:r>
            <a:endParaRPr lang="en-US" sz="4800" dirty="0">
              <a:solidFill>
                <a:srgbClr val="FF0000"/>
              </a:solidFill>
            </a:endParaRPr>
          </a:p>
        </p:txBody>
      </p:sp>
    </p:spTree>
    <p:extLst>
      <p:ext uri="{BB962C8B-B14F-4D97-AF65-F5344CB8AC3E}">
        <p14:creationId xmlns:p14="http://schemas.microsoft.com/office/powerpoint/2010/main" val="247322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mn-ea"/>
                <a:cs typeface="+mn-cs"/>
              </a:rPr>
              <a:t>Example</a:t>
            </a:r>
            <a:r>
              <a:rPr lang="en-US" dirty="0" smtClean="0"/>
              <a:t>: Injection Molding Machines @ISE MFG Lab</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17</a:t>
            </a:fld>
            <a:endParaRPr lang="en-US" altLang="en-US"/>
          </a:p>
        </p:txBody>
      </p:sp>
      <p:pic>
        <p:nvPicPr>
          <p:cNvPr id="3" name="Picture 2"/>
          <p:cNvPicPr>
            <a:picLocks noChangeAspect="1"/>
          </p:cNvPicPr>
          <p:nvPr/>
        </p:nvPicPr>
        <p:blipFill>
          <a:blip r:embed="rId2"/>
          <a:stretch>
            <a:fillRect/>
          </a:stretch>
        </p:blipFill>
        <p:spPr>
          <a:xfrm>
            <a:off x="1899138" y="5224898"/>
            <a:ext cx="3355144" cy="1238890"/>
          </a:xfrm>
          <a:prstGeom prst="rect">
            <a:avLst/>
          </a:prstGeom>
        </p:spPr>
      </p:pic>
      <p:pic>
        <p:nvPicPr>
          <p:cNvPr id="6" name="Picture 5"/>
          <p:cNvPicPr>
            <a:picLocks noChangeAspect="1"/>
          </p:cNvPicPr>
          <p:nvPr/>
        </p:nvPicPr>
        <p:blipFill rotWithShape="1">
          <a:blip r:embed="rId3"/>
          <a:srcRect b="23729"/>
          <a:stretch/>
        </p:blipFill>
        <p:spPr>
          <a:xfrm>
            <a:off x="6042074" y="5265204"/>
            <a:ext cx="1272259" cy="1081077"/>
          </a:xfrm>
          <a:prstGeom prst="rect">
            <a:avLst/>
          </a:prstGeom>
        </p:spPr>
      </p:pic>
      <p:cxnSp>
        <p:nvCxnSpPr>
          <p:cNvPr id="8" name="Straight Connector 7"/>
          <p:cNvCxnSpPr/>
          <p:nvPr/>
        </p:nvCxnSpPr>
        <p:spPr>
          <a:xfrm>
            <a:off x="831166" y="4726744"/>
            <a:ext cx="1001502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8102125" y="5327342"/>
            <a:ext cx="1378671" cy="1034003"/>
          </a:xfrm>
          <a:prstGeom prst="rect">
            <a:avLst/>
          </a:prstGeom>
        </p:spPr>
      </p:pic>
      <p:cxnSp>
        <p:nvCxnSpPr>
          <p:cNvPr id="10" name="Straight Connector 9"/>
          <p:cNvCxnSpPr/>
          <p:nvPr/>
        </p:nvCxnSpPr>
        <p:spPr>
          <a:xfrm>
            <a:off x="838200" y="2994073"/>
            <a:ext cx="1001502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9065" y="5198012"/>
            <a:ext cx="1230923" cy="646331"/>
          </a:xfrm>
          <a:prstGeom prst="rect">
            <a:avLst/>
          </a:prstGeom>
          <a:noFill/>
        </p:spPr>
        <p:txBody>
          <a:bodyPr wrap="square" rtlCol="0">
            <a:spAutoFit/>
          </a:bodyPr>
          <a:lstStyle/>
          <a:p>
            <a:r>
              <a:rPr lang="en-US" dirty="0" smtClean="0"/>
              <a:t>Plant Floor Level</a:t>
            </a:r>
            <a:endParaRPr lang="en-US" dirty="0"/>
          </a:p>
        </p:txBody>
      </p:sp>
      <p:sp>
        <p:nvSpPr>
          <p:cNvPr id="12" name="TextBox 11"/>
          <p:cNvSpPr txBox="1"/>
          <p:nvPr/>
        </p:nvSpPr>
        <p:spPr>
          <a:xfrm>
            <a:off x="429065" y="3465341"/>
            <a:ext cx="1230923" cy="646331"/>
          </a:xfrm>
          <a:prstGeom prst="rect">
            <a:avLst/>
          </a:prstGeom>
          <a:noFill/>
        </p:spPr>
        <p:txBody>
          <a:bodyPr wrap="square" rtlCol="0">
            <a:spAutoFit/>
          </a:bodyPr>
          <a:lstStyle/>
          <a:p>
            <a:r>
              <a:rPr lang="en-US" dirty="0" smtClean="0"/>
              <a:t>Operations</a:t>
            </a:r>
          </a:p>
          <a:p>
            <a:r>
              <a:rPr lang="en-US" dirty="0" smtClean="0"/>
              <a:t>Level</a:t>
            </a:r>
            <a:endParaRPr lang="en-US" dirty="0"/>
          </a:p>
        </p:txBody>
      </p:sp>
      <p:sp>
        <p:nvSpPr>
          <p:cNvPr id="13" name="TextBox 12"/>
          <p:cNvSpPr txBox="1"/>
          <p:nvPr/>
        </p:nvSpPr>
        <p:spPr>
          <a:xfrm>
            <a:off x="429065" y="1760362"/>
            <a:ext cx="1230923" cy="646331"/>
          </a:xfrm>
          <a:prstGeom prst="rect">
            <a:avLst/>
          </a:prstGeom>
          <a:noFill/>
        </p:spPr>
        <p:txBody>
          <a:bodyPr wrap="square" rtlCol="0">
            <a:spAutoFit/>
          </a:bodyPr>
          <a:lstStyle/>
          <a:p>
            <a:r>
              <a:rPr lang="en-US" dirty="0" smtClean="0"/>
              <a:t>Enterprise Level</a:t>
            </a:r>
            <a:endParaRPr lang="en-US" dirty="0"/>
          </a:p>
        </p:txBody>
      </p:sp>
      <p:sp>
        <p:nvSpPr>
          <p:cNvPr id="14" name="Rectangle 13"/>
          <p:cNvSpPr/>
          <p:nvPr/>
        </p:nvSpPr>
        <p:spPr>
          <a:xfrm>
            <a:off x="2461846" y="4881489"/>
            <a:ext cx="1582616" cy="26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OPC UA Server</a:t>
            </a:r>
            <a:endParaRPr lang="en-US" sz="1400" dirty="0"/>
          </a:p>
        </p:txBody>
      </p:sp>
      <p:pic>
        <p:nvPicPr>
          <p:cNvPr id="15" name="Picture 14" descr="L'Homme D'Affaires Dessin Animé · Images vectorielles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83234" y="1661463"/>
            <a:ext cx="1561228" cy="939989"/>
          </a:xfrm>
          <a:prstGeom prst="ellipse">
            <a:avLst/>
          </a:prstGeom>
          <a:ln>
            <a:noFill/>
          </a:ln>
          <a:effectLst>
            <a:softEdge rad="112500"/>
          </a:effectLst>
        </p:spPr>
      </p:pic>
      <p:cxnSp>
        <p:nvCxnSpPr>
          <p:cNvPr id="17" name="Straight Arrow Connector 16"/>
          <p:cNvCxnSpPr>
            <a:stCxn id="15" idx="4"/>
            <a:endCxn id="14" idx="0"/>
          </p:cNvCxnSpPr>
          <p:nvPr/>
        </p:nvCxnSpPr>
        <p:spPr>
          <a:xfrm flipH="1">
            <a:off x="3253154" y="2601452"/>
            <a:ext cx="10694" cy="228003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83234" y="2579076"/>
            <a:ext cx="1582616" cy="26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OPC UA Client</a:t>
            </a:r>
            <a:endParaRPr lang="en-US" sz="1400" dirty="0"/>
          </a:p>
        </p:txBody>
      </p:sp>
      <p:sp>
        <p:nvSpPr>
          <p:cNvPr id="19" name="TextBox 18"/>
          <p:cNvSpPr txBox="1"/>
          <p:nvPr/>
        </p:nvSpPr>
        <p:spPr>
          <a:xfrm>
            <a:off x="1850045" y="3526896"/>
            <a:ext cx="1413803" cy="523220"/>
          </a:xfrm>
          <a:prstGeom prst="rect">
            <a:avLst/>
          </a:prstGeom>
          <a:noFill/>
        </p:spPr>
        <p:txBody>
          <a:bodyPr wrap="square" rtlCol="0">
            <a:spAutoFit/>
          </a:bodyPr>
          <a:lstStyle/>
          <a:p>
            <a:pPr algn="r"/>
            <a:r>
              <a:rPr lang="en-US" sz="1400" dirty="0" smtClean="0"/>
              <a:t>Command &amp; Control</a:t>
            </a:r>
            <a:endParaRPr lang="en-US" sz="1400" dirty="0"/>
          </a:p>
        </p:txBody>
      </p:sp>
      <p:sp>
        <p:nvSpPr>
          <p:cNvPr id="20" name="Rectangle 19"/>
          <p:cNvSpPr/>
          <p:nvPr/>
        </p:nvSpPr>
        <p:spPr>
          <a:xfrm>
            <a:off x="5637628" y="4881488"/>
            <a:ext cx="1582616" cy="26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OPC UA Server</a:t>
            </a:r>
            <a:endParaRPr lang="en-US" sz="1400" dirty="0"/>
          </a:p>
        </p:txBody>
      </p:sp>
      <p:sp>
        <p:nvSpPr>
          <p:cNvPr id="21" name="Rectangle 20"/>
          <p:cNvSpPr/>
          <p:nvPr/>
        </p:nvSpPr>
        <p:spPr>
          <a:xfrm>
            <a:off x="8102125" y="4881488"/>
            <a:ext cx="1582616" cy="26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OPC UA Server</a:t>
            </a:r>
            <a:endParaRPr lang="en-US" sz="1400" dirty="0"/>
          </a:p>
        </p:txBody>
      </p:sp>
      <p:pic>
        <p:nvPicPr>
          <p:cNvPr id="22" name="Picture 21" descr="File:Gnome-computer.svg - Wikimedia Common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7628" y="3148817"/>
            <a:ext cx="1359878" cy="1359878"/>
          </a:xfrm>
          <a:prstGeom prst="rect">
            <a:avLst/>
          </a:prstGeom>
        </p:spPr>
      </p:pic>
      <p:pic>
        <p:nvPicPr>
          <p:cNvPr id="23" name="Picture 22" descr="File:Gnome-computer.svg - Wikimedia Common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1847" y="3148817"/>
            <a:ext cx="1359878" cy="1359878"/>
          </a:xfrm>
          <a:prstGeom prst="rect">
            <a:avLst/>
          </a:prstGeom>
        </p:spPr>
      </p:pic>
      <p:sp>
        <p:nvSpPr>
          <p:cNvPr id="24" name="Rectangle 23"/>
          <p:cNvSpPr/>
          <p:nvPr/>
        </p:nvSpPr>
        <p:spPr>
          <a:xfrm>
            <a:off x="5838678" y="3321201"/>
            <a:ext cx="948984" cy="2602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Server</a:t>
            </a:r>
            <a:endParaRPr lang="en-US" sz="1000" dirty="0"/>
          </a:p>
        </p:txBody>
      </p:sp>
      <p:sp>
        <p:nvSpPr>
          <p:cNvPr id="25" name="Rectangle 24"/>
          <p:cNvSpPr/>
          <p:nvPr/>
        </p:nvSpPr>
        <p:spPr>
          <a:xfrm>
            <a:off x="5838678" y="3654695"/>
            <a:ext cx="948984" cy="260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Client</a:t>
            </a:r>
            <a:endParaRPr lang="en-US" sz="1000" dirty="0"/>
          </a:p>
        </p:txBody>
      </p:sp>
      <p:cxnSp>
        <p:nvCxnSpPr>
          <p:cNvPr id="27" name="Straight Arrow Connector 26"/>
          <p:cNvCxnSpPr/>
          <p:nvPr/>
        </p:nvCxnSpPr>
        <p:spPr>
          <a:xfrm>
            <a:off x="6313170" y="3914948"/>
            <a:ext cx="0" cy="98196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7014" y="3465341"/>
            <a:ext cx="847435" cy="369332"/>
          </a:xfrm>
          <a:prstGeom prst="rect">
            <a:avLst/>
          </a:prstGeom>
          <a:noFill/>
        </p:spPr>
        <p:txBody>
          <a:bodyPr wrap="square" rtlCol="0">
            <a:spAutoFit/>
          </a:bodyPr>
          <a:lstStyle/>
          <a:p>
            <a:r>
              <a:rPr lang="en-US" dirty="0" smtClean="0"/>
              <a:t>SCADA</a:t>
            </a:r>
            <a:endParaRPr lang="en-US" dirty="0"/>
          </a:p>
        </p:txBody>
      </p:sp>
      <p:sp>
        <p:nvSpPr>
          <p:cNvPr id="29" name="TextBox 28"/>
          <p:cNvSpPr txBox="1"/>
          <p:nvPr/>
        </p:nvSpPr>
        <p:spPr>
          <a:xfrm>
            <a:off x="9558482" y="3363931"/>
            <a:ext cx="1125930" cy="369332"/>
          </a:xfrm>
          <a:prstGeom prst="rect">
            <a:avLst/>
          </a:prstGeom>
          <a:noFill/>
        </p:spPr>
        <p:txBody>
          <a:bodyPr wrap="square" rtlCol="0">
            <a:spAutoFit/>
          </a:bodyPr>
          <a:lstStyle/>
          <a:p>
            <a:r>
              <a:rPr lang="en-US" dirty="0" smtClean="0"/>
              <a:t>Historian</a:t>
            </a:r>
            <a:endParaRPr lang="en-US" dirty="0"/>
          </a:p>
        </p:txBody>
      </p:sp>
      <p:sp>
        <p:nvSpPr>
          <p:cNvPr id="30" name="Rectangle 29"/>
          <p:cNvSpPr/>
          <p:nvPr/>
        </p:nvSpPr>
        <p:spPr>
          <a:xfrm>
            <a:off x="8422302" y="3321201"/>
            <a:ext cx="948984" cy="2602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Server</a:t>
            </a:r>
            <a:endParaRPr lang="en-US" sz="1000" dirty="0"/>
          </a:p>
        </p:txBody>
      </p:sp>
      <p:sp>
        <p:nvSpPr>
          <p:cNvPr id="31" name="Rectangle 30"/>
          <p:cNvSpPr/>
          <p:nvPr/>
        </p:nvSpPr>
        <p:spPr>
          <a:xfrm>
            <a:off x="8422302" y="3654695"/>
            <a:ext cx="948984" cy="260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Client</a:t>
            </a:r>
            <a:endParaRPr lang="en-US" sz="1000" dirty="0"/>
          </a:p>
        </p:txBody>
      </p:sp>
      <p:sp>
        <p:nvSpPr>
          <p:cNvPr id="32" name="Left-Right Arrow 31"/>
          <p:cNvSpPr/>
          <p:nvPr/>
        </p:nvSpPr>
        <p:spPr>
          <a:xfrm>
            <a:off x="7146388" y="3465341"/>
            <a:ext cx="955737" cy="267922"/>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206025" y="1773880"/>
            <a:ext cx="963637" cy="52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t>
            </a:r>
            <a:endParaRPr lang="en-US" dirty="0"/>
          </a:p>
        </p:txBody>
      </p:sp>
      <p:sp>
        <p:nvSpPr>
          <p:cNvPr id="34" name="Rectangle 33"/>
          <p:cNvSpPr/>
          <p:nvPr/>
        </p:nvSpPr>
        <p:spPr>
          <a:xfrm>
            <a:off x="8407649" y="1773245"/>
            <a:ext cx="963637" cy="52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a:t>
            </a:r>
            <a:endParaRPr lang="en-US" dirty="0"/>
          </a:p>
        </p:txBody>
      </p:sp>
      <p:sp>
        <p:nvSpPr>
          <p:cNvPr id="35" name="Rectangle 34"/>
          <p:cNvSpPr/>
          <p:nvPr/>
        </p:nvSpPr>
        <p:spPr>
          <a:xfrm>
            <a:off x="9589629" y="1770362"/>
            <a:ext cx="963637" cy="52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ERP</a:t>
            </a:r>
            <a:endParaRPr lang="en-US" dirty="0"/>
          </a:p>
        </p:txBody>
      </p:sp>
      <p:sp>
        <p:nvSpPr>
          <p:cNvPr id="38" name="Rectangle 37"/>
          <p:cNvSpPr/>
          <p:nvPr/>
        </p:nvSpPr>
        <p:spPr>
          <a:xfrm>
            <a:off x="7195626" y="2311839"/>
            <a:ext cx="974036" cy="260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Client</a:t>
            </a:r>
            <a:endParaRPr lang="en-US" sz="1000" dirty="0"/>
          </a:p>
        </p:txBody>
      </p:sp>
      <p:sp>
        <p:nvSpPr>
          <p:cNvPr id="39" name="Rectangle 38"/>
          <p:cNvSpPr/>
          <p:nvPr/>
        </p:nvSpPr>
        <p:spPr>
          <a:xfrm>
            <a:off x="8404284" y="2311985"/>
            <a:ext cx="974036" cy="260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Client</a:t>
            </a:r>
            <a:endParaRPr lang="en-US" sz="1000" dirty="0"/>
          </a:p>
        </p:txBody>
      </p:sp>
      <p:sp>
        <p:nvSpPr>
          <p:cNvPr id="40" name="Rectangle 39"/>
          <p:cNvSpPr/>
          <p:nvPr/>
        </p:nvSpPr>
        <p:spPr>
          <a:xfrm>
            <a:off x="9589629" y="2303201"/>
            <a:ext cx="963637" cy="260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OPC UA Client</a:t>
            </a:r>
            <a:endParaRPr lang="en-US" sz="1000" dirty="0"/>
          </a:p>
        </p:txBody>
      </p:sp>
      <p:cxnSp>
        <p:nvCxnSpPr>
          <p:cNvPr id="42" name="Straight Arrow Connector 41"/>
          <p:cNvCxnSpPr>
            <a:stCxn id="39" idx="2"/>
            <a:endCxn id="30" idx="0"/>
          </p:cNvCxnSpPr>
          <p:nvPr/>
        </p:nvCxnSpPr>
        <p:spPr>
          <a:xfrm>
            <a:off x="8891302" y="2572238"/>
            <a:ext cx="5492" cy="748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80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OPC-UA: Two Pillars</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18</a:t>
            </a:fld>
            <a:endParaRPr lang="en-US" altLang="en-US"/>
          </a:p>
        </p:txBody>
      </p:sp>
      <p:sp>
        <p:nvSpPr>
          <p:cNvPr id="6" name="Rectangle 5"/>
          <p:cNvSpPr/>
          <p:nvPr/>
        </p:nvSpPr>
        <p:spPr>
          <a:xfrm>
            <a:off x="1216856" y="1901532"/>
            <a:ext cx="3903785"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&amp; Information Modeling</a:t>
            </a:r>
            <a:endParaRPr lang="en-US" dirty="0"/>
          </a:p>
        </p:txBody>
      </p:sp>
      <p:sp>
        <p:nvSpPr>
          <p:cNvPr id="8" name="Rectangle 7"/>
          <p:cNvSpPr/>
          <p:nvPr/>
        </p:nvSpPr>
        <p:spPr>
          <a:xfrm>
            <a:off x="6518031" y="1901531"/>
            <a:ext cx="3903785"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Transport Mechanism</a:t>
            </a:r>
            <a:endParaRPr lang="en-US" dirty="0"/>
          </a:p>
        </p:txBody>
      </p:sp>
      <p:graphicFrame>
        <p:nvGraphicFramePr>
          <p:cNvPr id="7" name="Diagram 6"/>
          <p:cNvGraphicFramePr/>
          <p:nvPr>
            <p:extLst>
              <p:ext uri="{D42A27DB-BD31-4B8C-83A1-F6EECF244321}">
                <p14:modId xmlns:p14="http://schemas.microsoft.com/office/powerpoint/2010/main" val="1533997215"/>
              </p:ext>
            </p:extLst>
          </p:nvPr>
        </p:nvGraphicFramePr>
        <p:xfrm>
          <a:off x="231337" y="3514676"/>
          <a:ext cx="5255064" cy="3118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18031" y="3863632"/>
            <a:ext cx="3481754" cy="461665"/>
          </a:xfrm>
          <a:prstGeom prst="rect">
            <a:avLst/>
          </a:prstGeom>
          <a:noFill/>
        </p:spPr>
        <p:txBody>
          <a:bodyPr wrap="square" rtlCol="0">
            <a:spAutoFit/>
          </a:bodyPr>
          <a:lstStyle/>
          <a:p>
            <a:r>
              <a:rPr lang="en-US" sz="2400" dirty="0" smtClean="0"/>
              <a:t>TCP Protocol (Binary)</a:t>
            </a:r>
            <a:endParaRPr lang="en-US" sz="2400" dirty="0"/>
          </a:p>
        </p:txBody>
      </p:sp>
      <p:sp>
        <p:nvSpPr>
          <p:cNvPr id="11" name="TextBox 10"/>
          <p:cNvSpPr txBox="1"/>
          <p:nvPr/>
        </p:nvSpPr>
        <p:spPr>
          <a:xfrm>
            <a:off x="6518031" y="4517438"/>
            <a:ext cx="4166381" cy="461665"/>
          </a:xfrm>
          <a:prstGeom prst="rect">
            <a:avLst/>
          </a:prstGeom>
          <a:noFill/>
        </p:spPr>
        <p:txBody>
          <a:bodyPr wrap="square" rtlCol="0">
            <a:spAutoFit/>
          </a:bodyPr>
          <a:lstStyle/>
          <a:p>
            <a:r>
              <a:rPr lang="en-US" sz="2400" dirty="0" smtClean="0"/>
              <a:t>XML Over HTTPS/SOAP protocol</a:t>
            </a:r>
            <a:endParaRPr lang="en-US" sz="2400" dirty="0"/>
          </a:p>
        </p:txBody>
      </p:sp>
      <p:sp>
        <p:nvSpPr>
          <p:cNvPr id="12" name="TextBox 11"/>
          <p:cNvSpPr txBox="1"/>
          <p:nvPr/>
        </p:nvSpPr>
        <p:spPr>
          <a:xfrm>
            <a:off x="6527409" y="5240879"/>
            <a:ext cx="5071403" cy="461665"/>
          </a:xfrm>
          <a:prstGeom prst="rect">
            <a:avLst/>
          </a:prstGeom>
          <a:noFill/>
        </p:spPr>
        <p:txBody>
          <a:bodyPr wrap="square" rtlCol="0">
            <a:spAutoFit/>
          </a:bodyPr>
          <a:lstStyle/>
          <a:p>
            <a:r>
              <a:rPr lang="en-US" sz="2400" dirty="0" smtClean="0"/>
              <a:t>Publish-Subscribe Model Extension</a:t>
            </a:r>
            <a:endParaRPr lang="en-US" sz="2400" dirty="0"/>
          </a:p>
        </p:txBody>
      </p:sp>
    </p:spTree>
    <p:extLst>
      <p:ext uri="{BB962C8B-B14F-4D97-AF65-F5344CB8AC3E}">
        <p14:creationId xmlns:p14="http://schemas.microsoft.com/office/powerpoint/2010/main" val="250854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7</a:t>
            </a:r>
            <a:endParaRPr lang="id-ID" sz="1200" dirty="0">
              <a:solidFill>
                <a:srgbClr val="FFFFFF"/>
              </a:solidFill>
              <a:latin typeface="Open Sans"/>
              <a:ea typeface="Open Sans"/>
              <a:cs typeface="Open Sans"/>
              <a:sym typeface="Open Sans"/>
            </a:endParaRPr>
          </a:p>
        </p:txBody>
      </p:sp>
      <p:pic>
        <p:nvPicPr>
          <p:cNvPr id="12" name="Picture 2" descr="Image result for M2M Communication protocols in industry today HM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2187" y="725995"/>
            <a:ext cx="8305800" cy="60106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526772" y="2346315"/>
            <a:ext cx="2665228" cy="1200329"/>
          </a:xfrm>
          <a:prstGeom prst="rect">
            <a:avLst/>
          </a:prstGeom>
          <a:noFill/>
        </p:spPr>
        <p:txBody>
          <a:bodyPr wrap="square" rtlCol="0">
            <a:spAutoFit/>
          </a:bodyPr>
          <a:lstStyle/>
          <a:p>
            <a:r>
              <a:rPr lang="en-US" dirty="0" smtClean="0"/>
              <a:t>Largest Method of communication for Industrial Automation (Mar 2</a:t>
            </a:r>
            <a:r>
              <a:rPr lang="en-US" baseline="30000" dirty="0" smtClean="0"/>
              <a:t>nd</a:t>
            </a:r>
            <a:r>
              <a:rPr lang="en-US" dirty="0" smtClean="0"/>
              <a:t> 2018)</a:t>
            </a:r>
            <a:endParaRPr lang="en-US" dirty="0"/>
          </a:p>
        </p:txBody>
      </p:sp>
      <p:sp>
        <p:nvSpPr>
          <p:cNvPr id="14" name="Title 1"/>
          <p:cNvSpPr txBox="1">
            <a:spLocks/>
          </p:cNvSpPr>
          <p:nvPr/>
        </p:nvSpPr>
        <p:spPr>
          <a:xfrm>
            <a:off x="838200" y="648730"/>
            <a:ext cx="3925186"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M2M Communication Protocols</a:t>
            </a:r>
            <a:endParaRPr lang="en-US" b="1" dirty="0">
              <a:solidFill>
                <a:srgbClr val="C00000"/>
              </a:solidFill>
              <a:latin typeface="+mn-lt"/>
            </a:endParaRPr>
          </a:p>
        </p:txBody>
      </p:sp>
    </p:spTree>
    <p:extLst>
      <p:ext uri="{BB962C8B-B14F-4D97-AF65-F5344CB8AC3E}">
        <p14:creationId xmlns:p14="http://schemas.microsoft.com/office/powerpoint/2010/main" val="2575072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7</a:t>
            </a:r>
            <a:endParaRPr lang="id-ID" sz="1200" dirty="0">
              <a:solidFill>
                <a:srgbClr val="FFFFFF"/>
              </a:solidFill>
              <a:latin typeface="Open Sans"/>
              <a:ea typeface="Open Sans"/>
              <a:cs typeface="Open Sans"/>
              <a:sym typeface="Open Sans"/>
            </a:endParaRPr>
          </a:p>
        </p:txBody>
      </p:sp>
      <p:sp>
        <p:nvSpPr>
          <p:cNvPr id="8" name="Title 1"/>
          <p:cNvSpPr txBox="1">
            <a:spLocks/>
          </p:cNvSpPr>
          <p:nvPr/>
        </p:nvSpPr>
        <p:spPr>
          <a:xfrm>
            <a:off x="838200" y="648730"/>
            <a:ext cx="10515600"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Machine to Machine Communication</a:t>
            </a:r>
            <a:endParaRPr lang="en-US" b="1" dirty="0">
              <a:solidFill>
                <a:srgbClr val="C00000"/>
              </a:solidFill>
              <a:latin typeface="+mn-lt"/>
            </a:endParaRPr>
          </a:p>
        </p:txBody>
      </p:sp>
      <p:pic>
        <p:nvPicPr>
          <p:cNvPr id="2" name="Picture 1" descr="Wee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29" y="2304167"/>
            <a:ext cx="1711536" cy="1711536"/>
          </a:xfrm>
          <a:prstGeom prst="rect">
            <a:avLst/>
          </a:prstGeom>
        </p:spPr>
      </p:pic>
      <p:pic>
        <p:nvPicPr>
          <p:cNvPr id="3" name="Picture 2" descr="Body Parts 5 Free Stock Photo - Public Domain Pictures"/>
          <p:cNvPicPr>
            <a:picLocks noChangeAspect="1"/>
          </p:cNvPicPr>
          <p:nvPr/>
        </p:nvPicPr>
        <p:blipFill rotWithShape="1">
          <a:blip r:embed="rId4">
            <a:extLst>
              <a:ext uri="{28A0092B-C50C-407E-A947-70E740481C1C}">
                <a14:useLocalDpi xmlns:a14="http://schemas.microsoft.com/office/drawing/2010/main" val="0"/>
              </a:ext>
            </a:extLst>
          </a:blip>
          <a:srcRect l="18741" t="8781" r="31193" b="39934"/>
          <a:stretch/>
        </p:blipFill>
        <p:spPr>
          <a:xfrm>
            <a:off x="797094" y="4087549"/>
            <a:ext cx="1582771" cy="1519963"/>
          </a:xfrm>
          <a:prstGeom prst="rect">
            <a:avLst/>
          </a:prstGeom>
        </p:spPr>
      </p:pic>
      <p:pic>
        <p:nvPicPr>
          <p:cNvPr id="4" name="Picture 3" descr="File:PLC外觀.JP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8762" y="2864992"/>
            <a:ext cx="1896737" cy="906985"/>
          </a:xfrm>
          <a:prstGeom prst="rect">
            <a:avLst/>
          </a:prstGeom>
        </p:spPr>
      </p:pic>
      <p:pic>
        <p:nvPicPr>
          <p:cNvPr id="5" name="Picture 4" descr="File:Oxygen480-devices-computer.svg - Wikimedia Comm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768" y="1173277"/>
            <a:ext cx="4290413" cy="4290413"/>
          </a:xfrm>
          <a:prstGeom prst="rect">
            <a:avLst/>
          </a:prstGeom>
        </p:spPr>
      </p:pic>
      <p:pic>
        <p:nvPicPr>
          <p:cNvPr id="6" name="Picture 5" descr="File:Windows icon.svg - Wikimedia Common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8047" y="1756133"/>
            <a:ext cx="548034" cy="548034"/>
          </a:xfrm>
          <a:prstGeom prst="rect">
            <a:avLst/>
          </a:prstGeom>
        </p:spPr>
      </p:pic>
      <p:pic>
        <p:nvPicPr>
          <p:cNvPr id="7" name="Picture 6" descr="White Label Software for Your Business: A comprehensive ..."/>
          <p:cNvPicPr>
            <a:picLocks noChangeAspect="1"/>
          </p:cNvPicPr>
          <p:nvPr/>
        </p:nvPicPr>
        <p:blipFill rotWithShape="1">
          <a:blip r:embed="rId8" cstate="print">
            <a:extLst>
              <a:ext uri="{28A0092B-C50C-407E-A947-70E740481C1C}">
                <a14:useLocalDpi xmlns:a14="http://schemas.microsoft.com/office/drawing/2010/main" val="0"/>
              </a:ext>
            </a:extLst>
          </a:blip>
          <a:srcRect l="19945" t="13690" r="16298" b="44598"/>
          <a:stretch/>
        </p:blipFill>
        <p:spPr>
          <a:xfrm>
            <a:off x="7817818" y="2387073"/>
            <a:ext cx="2640254" cy="1325028"/>
          </a:xfrm>
          <a:prstGeom prst="rect">
            <a:avLst/>
          </a:prstGeom>
        </p:spPr>
      </p:pic>
      <p:cxnSp>
        <p:nvCxnSpPr>
          <p:cNvPr id="10" name="Straight Arrow Connector 9"/>
          <p:cNvCxnSpPr/>
          <p:nvPr/>
        </p:nvCxnSpPr>
        <p:spPr>
          <a:xfrm>
            <a:off x="5383454" y="2304167"/>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83454" y="3043963"/>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32908" y="3887713"/>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2479277" y="3318485"/>
            <a:ext cx="869485"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Body Parts 5 Free Stock Photo - Public Domain Pictures"/>
          <p:cNvPicPr>
            <a:picLocks noChangeAspect="1"/>
          </p:cNvPicPr>
          <p:nvPr/>
        </p:nvPicPr>
        <p:blipFill rotWithShape="1">
          <a:blip r:embed="rId4">
            <a:extLst>
              <a:ext uri="{28A0092B-C50C-407E-A947-70E740481C1C}">
                <a14:useLocalDpi xmlns:a14="http://schemas.microsoft.com/office/drawing/2010/main" val="0"/>
              </a:ext>
            </a:extLst>
          </a:blip>
          <a:srcRect l="18741" t="8781" r="31193" b="39934"/>
          <a:stretch/>
        </p:blipFill>
        <p:spPr>
          <a:xfrm>
            <a:off x="987068" y="1327469"/>
            <a:ext cx="973362" cy="934737"/>
          </a:xfrm>
          <a:prstGeom prst="rect">
            <a:avLst/>
          </a:prstGeom>
        </p:spPr>
      </p:pic>
    </p:spTree>
    <p:extLst>
      <p:ext uri="{BB962C8B-B14F-4D97-AF65-F5344CB8AC3E}">
        <p14:creationId xmlns:p14="http://schemas.microsoft.com/office/powerpoint/2010/main" val="3906467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7</a:t>
            </a:r>
            <a:endParaRPr lang="id-ID" sz="1200" dirty="0">
              <a:solidFill>
                <a:srgbClr val="FFFFFF"/>
              </a:solidFill>
              <a:latin typeface="Open Sans"/>
              <a:ea typeface="Open Sans"/>
              <a:cs typeface="Open Sans"/>
              <a:sym typeface="Open Sans"/>
            </a:endParaRPr>
          </a:p>
        </p:txBody>
      </p:sp>
      <p:sp>
        <p:nvSpPr>
          <p:cNvPr id="8" name="Title 1"/>
          <p:cNvSpPr txBox="1">
            <a:spLocks/>
          </p:cNvSpPr>
          <p:nvPr/>
        </p:nvSpPr>
        <p:spPr>
          <a:xfrm>
            <a:off x="838200" y="648730"/>
            <a:ext cx="10515600"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Machine to Machine Communication</a:t>
            </a:r>
            <a:endParaRPr lang="en-US" b="1" dirty="0">
              <a:solidFill>
                <a:srgbClr val="C00000"/>
              </a:solidFill>
              <a:latin typeface="+mn-lt"/>
            </a:endParaRPr>
          </a:p>
        </p:txBody>
      </p:sp>
      <p:pic>
        <p:nvPicPr>
          <p:cNvPr id="2" name="Picture 1" descr="Wee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63" y="2304167"/>
            <a:ext cx="1711536" cy="1711536"/>
          </a:xfrm>
          <a:prstGeom prst="rect">
            <a:avLst/>
          </a:prstGeom>
        </p:spPr>
      </p:pic>
      <p:pic>
        <p:nvPicPr>
          <p:cNvPr id="3" name="Picture 2" descr="Body Parts 5 Free Stock Photo - Public Domain Pictures"/>
          <p:cNvPicPr>
            <a:picLocks noChangeAspect="1"/>
          </p:cNvPicPr>
          <p:nvPr/>
        </p:nvPicPr>
        <p:blipFill rotWithShape="1">
          <a:blip r:embed="rId4">
            <a:extLst>
              <a:ext uri="{28A0092B-C50C-407E-A947-70E740481C1C}">
                <a14:useLocalDpi xmlns:a14="http://schemas.microsoft.com/office/drawing/2010/main" val="0"/>
              </a:ext>
            </a:extLst>
          </a:blip>
          <a:srcRect l="18741" t="8781" r="31193" b="39934"/>
          <a:stretch/>
        </p:blipFill>
        <p:spPr>
          <a:xfrm>
            <a:off x="368028" y="4087549"/>
            <a:ext cx="1582771" cy="1519963"/>
          </a:xfrm>
          <a:prstGeom prst="rect">
            <a:avLst/>
          </a:prstGeom>
        </p:spPr>
      </p:pic>
      <p:pic>
        <p:nvPicPr>
          <p:cNvPr id="4" name="Picture 3" descr="File:PLC外觀.JP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9696" y="2864992"/>
            <a:ext cx="1896737" cy="906985"/>
          </a:xfrm>
          <a:prstGeom prst="rect">
            <a:avLst/>
          </a:prstGeom>
        </p:spPr>
      </p:pic>
      <p:pic>
        <p:nvPicPr>
          <p:cNvPr id="5" name="Picture 4" descr="File:Oxygen480-devices-computer.svg - Wikimedia Comm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5871" y="1173277"/>
            <a:ext cx="4290413" cy="4290413"/>
          </a:xfrm>
          <a:prstGeom prst="rect">
            <a:avLst/>
          </a:prstGeom>
        </p:spPr>
      </p:pic>
      <p:pic>
        <p:nvPicPr>
          <p:cNvPr id="6" name="Picture 5" descr="File:Windows icon.svg - Wikimedia Common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8047" y="1756133"/>
            <a:ext cx="548034" cy="548034"/>
          </a:xfrm>
          <a:prstGeom prst="rect">
            <a:avLst/>
          </a:prstGeom>
        </p:spPr>
      </p:pic>
      <p:pic>
        <p:nvPicPr>
          <p:cNvPr id="7" name="Picture 6" descr="White Label Software for Your Business: A comprehensive ..."/>
          <p:cNvPicPr>
            <a:picLocks noChangeAspect="1"/>
          </p:cNvPicPr>
          <p:nvPr/>
        </p:nvPicPr>
        <p:blipFill rotWithShape="1">
          <a:blip r:embed="rId8" cstate="print">
            <a:extLst>
              <a:ext uri="{28A0092B-C50C-407E-A947-70E740481C1C}">
                <a14:useLocalDpi xmlns:a14="http://schemas.microsoft.com/office/drawing/2010/main" val="0"/>
              </a:ext>
            </a:extLst>
          </a:blip>
          <a:srcRect l="19945" t="13690" r="16298" b="44598"/>
          <a:stretch/>
        </p:blipFill>
        <p:spPr>
          <a:xfrm>
            <a:off x="8936595" y="2381449"/>
            <a:ext cx="2640254" cy="1325028"/>
          </a:xfrm>
          <a:prstGeom prst="rect">
            <a:avLst/>
          </a:prstGeom>
        </p:spPr>
      </p:pic>
      <p:cxnSp>
        <p:nvCxnSpPr>
          <p:cNvPr id="10" name="Straight Arrow Connector 9"/>
          <p:cNvCxnSpPr/>
          <p:nvPr/>
        </p:nvCxnSpPr>
        <p:spPr>
          <a:xfrm>
            <a:off x="4954388" y="2501117"/>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54388" y="3240913"/>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03842" y="4084663"/>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50799" y="3318483"/>
            <a:ext cx="869485"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Body Parts 5 Free Stock Photo - Public Domain Pictures"/>
          <p:cNvPicPr>
            <a:picLocks noChangeAspect="1"/>
          </p:cNvPicPr>
          <p:nvPr/>
        </p:nvPicPr>
        <p:blipFill rotWithShape="1">
          <a:blip r:embed="rId4">
            <a:extLst>
              <a:ext uri="{28A0092B-C50C-407E-A947-70E740481C1C}">
                <a14:useLocalDpi xmlns:a14="http://schemas.microsoft.com/office/drawing/2010/main" val="0"/>
              </a:ext>
            </a:extLst>
          </a:blip>
          <a:srcRect l="18741" t="8781" r="31193" b="39934"/>
          <a:stretch/>
        </p:blipFill>
        <p:spPr>
          <a:xfrm>
            <a:off x="558002" y="1327469"/>
            <a:ext cx="973362" cy="934737"/>
          </a:xfrm>
          <a:prstGeom prst="rect">
            <a:avLst/>
          </a:prstGeom>
        </p:spPr>
      </p:pic>
      <p:sp>
        <p:nvSpPr>
          <p:cNvPr id="9" name="Rectangle 8"/>
          <p:cNvSpPr/>
          <p:nvPr/>
        </p:nvSpPr>
        <p:spPr>
          <a:xfrm>
            <a:off x="6170245" y="1892105"/>
            <a:ext cx="1187158" cy="2855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 Interface</a:t>
            </a:r>
            <a:endParaRPr lang="en-US" dirty="0"/>
          </a:p>
        </p:txBody>
      </p:sp>
      <p:cxnSp>
        <p:nvCxnSpPr>
          <p:cNvPr id="16" name="Straight Arrow Connector 15"/>
          <p:cNvCxnSpPr/>
          <p:nvPr/>
        </p:nvCxnSpPr>
        <p:spPr>
          <a:xfrm>
            <a:off x="7012960" y="2490048"/>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62414" y="4073594"/>
            <a:ext cx="10779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20946" y="1926729"/>
            <a:ext cx="843693" cy="369332"/>
          </a:xfrm>
          <a:prstGeom prst="rect">
            <a:avLst/>
          </a:prstGeom>
        </p:spPr>
        <p:txBody>
          <a:bodyPr wrap="none">
            <a:spAutoFit/>
          </a:bodyPr>
          <a:lstStyle/>
          <a:p>
            <a:pPr algn="ctr"/>
            <a:r>
              <a:rPr lang="en-US" dirty="0" smtClean="0"/>
              <a:t>Drivers</a:t>
            </a:r>
            <a:endParaRPr lang="en-US" dirty="0"/>
          </a:p>
        </p:txBody>
      </p:sp>
      <p:sp>
        <p:nvSpPr>
          <p:cNvPr id="20" name="Rectangle 19"/>
          <p:cNvSpPr/>
          <p:nvPr/>
        </p:nvSpPr>
        <p:spPr>
          <a:xfrm>
            <a:off x="6921980" y="4137200"/>
            <a:ext cx="1358770" cy="369332"/>
          </a:xfrm>
          <a:prstGeom prst="rect">
            <a:avLst/>
          </a:prstGeom>
        </p:spPr>
        <p:txBody>
          <a:bodyPr wrap="none">
            <a:spAutoFit/>
          </a:bodyPr>
          <a:lstStyle/>
          <a:p>
            <a:pPr algn="ctr"/>
            <a:r>
              <a:rPr lang="en-US" dirty="0" smtClean="0"/>
              <a:t>COM/DCOM</a:t>
            </a:r>
            <a:endParaRPr lang="en-US" dirty="0"/>
          </a:p>
        </p:txBody>
      </p:sp>
    </p:spTree>
    <p:extLst>
      <p:ext uri="{BB962C8B-B14F-4D97-AF65-F5344CB8AC3E}">
        <p14:creationId xmlns:p14="http://schemas.microsoft.com/office/powerpoint/2010/main" val="3006598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7</a:t>
            </a:r>
            <a:endParaRPr lang="id-ID" sz="1200" dirty="0">
              <a:solidFill>
                <a:srgbClr val="FFFFFF"/>
              </a:solidFill>
              <a:latin typeface="Open Sans"/>
              <a:ea typeface="Open Sans"/>
              <a:cs typeface="Open Sans"/>
              <a:sym typeface="Open Sans"/>
            </a:endParaRPr>
          </a:p>
        </p:txBody>
      </p:sp>
      <p:sp>
        <p:nvSpPr>
          <p:cNvPr id="8" name="Title 1"/>
          <p:cNvSpPr txBox="1">
            <a:spLocks/>
          </p:cNvSpPr>
          <p:nvPr/>
        </p:nvSpPr>
        <p:spPr>
          <a:xfrm>
            <a:off x="838200" y="648730"/>
            <a:ext cx="10515600"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What is OPC</a:t>
            </a:r>
            <a:endParaRPr lang="en-US" b="1" dirty="0">
              <a:solidFill>
                <a:srgbClr val="C00000"/>
              </a:solidFill>
              <a:latin typeface="+mn-lt"/>
            </a:endParaRPr>
          </a:p>
        </p:txBody>
      </p:sp>
      <p:sp>
        <p:nvSpPr>
          <p:cNvPr id="2" name="Rectangle 1"/>
          <p:cNvSpPr/>
          <p:nvPr/>
        </p:nvSpPr>
        <p:spPr>
          <a:xfrm>
            <a:off x="914399" y="2350647"/>
            <a:ext cx="10515600" cy="2677656"/>
          </a:xfrm>
          <a:prstGeom prst="rect">
            <a:avLst/>
          </a:prstGeom>
        </p:spPr>
        <p:txBody>
          <a:bodyPr wrap="square">
            <a:spAutoFit/>
          </a:bodyPr>
          <a:lstStyle/>
          <a:p>
            <a:pPr algn="ctr"/>
            <a:r>
              <a:rPr lang="en-US" sz="4200" dirty="0"/>
              <a:t>A standard that defines the communication of data between devices from sensor to business enterprise computing for automation systems in manufacturing and process control.</a:t>
            </a:r>
          </a:p>
        </p:txBody>
      </p:sp>
    </p:spTree>
    <p:extLst>
      <p:ext uri="{BB962C8B-B14F-4D97-AF65-F5344CB8AC3E}">
        <p14:creationId xmlns:p14="http://schemas.microsoft.com/office/powerpoint/2010/main" val="367281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C00000"/>
                </a:solidFill>
                <a:latin typeface="+mn-lt"/>
              </a:rPr>
              <a:t>What is OPC</a:t>
            </a:r>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6</a:t>
            </a:fld>
            <a:endParaRPr lang="en-US" altLang="en-US"/>
          </a:p>
        </p:txBody>
      </p:sp>
      <p:sp>
        <p:nvSpPr>
          <p:cNvPr id="5" name="Rounded Rectangle 4"/>
          <p:cNvSpPr/>
          <p:nvPr/>
        </p:nvSpPr>
        <p:spPr>
          <a:xfrm>
            <a:off x="2514600" y="2700595"/>
            <a:ext cx="2133600"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Server</a:t>
            </a:r>
          </a:p>
        </p:txBody>
      </p:sp>
      <p:sp>
        <p:nvSpPr>
          <p:cNvPr id="6" name="Rounded Rectangle 5"/>
          <p:cNvSpPr/>
          <p:nvPr/>
        </p:nvSpPr>
        <p:spPr>
          <a:xfrm>
            <a:off x="7391400" y="2700595"/>
            <a:ext cx="2133600" cy="685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Client</a:t>
            </a:r>
          </a:p>
        </p:txBody>
      </p:sp>
      <p:cxnSp>
        <p:nvCxnSpPr>
          <p:cNvPr id="8" name="Straight Arrow Connector 7"/>
          <p:cNvCxnSpPr>
            <a:stCxn id="5" idx="3"/>
            <a:endCxn id="6" idx="1"/>
          </p:cNvCxnSpPr>
          <p:nvPr/>
        </p:nvCxnSpPr>
        <p:spPr>
          <a:xfrm>
            <a:off x="4648200" y="3043495"/>
            <a:ext cx="27432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91100" y="3175297"/>
            <a:ext cx="2209800" cy="369332"/>
          </a:xfrm>
          <a:prstGeom prst="rect">
            <a:avLst/>
          </a:prstGeom>
          <a:noFill/>
        </p:spPr>
        <p:txBody>
          <a:bodyPr wrap="square" rtlCol="0">
            <a:spAutoFit/>
          </a:bodyPr>
          <a:lstStyle/>
          <a:p>
            <a:r>
              <a:rPr lang="en-US" dirty="0"/>
              <a:t>Read/Write Data</a:t>
            </a:r>
          </a:p>
        </p:txBody>
      </p:sp>
      <p:pic>
        <p:nvPicPr>
          <p:cNvPr id="10" name="Picture 9"/>
          <p:cNvPicPr>
            <a:picLocks noChangeAspect="1"/>
          </p:cNvPicPr>
          <p:nvPr/>
        </p:nvPicPr>
        <p:blipFill>
          <a:blip r:embed="rId2"/>
          <a:stretch>
            <a:fillRect/>
          </a:stretch>
        </p:blipFill>
        <p:spPr>
          <a:xfrm>
            <a:off x="2309813" y="4315189"/>
            <a:ext cx="2543175" cy="2181225"/>
          </a:xfrm>
          <a:prstGeom prst="rect">
            <a:avLst/>
          </a:prstGeom>
        </p:spPr>
      </p:pic>
    </p:spTree>
    <p:extLst>
      <p:ext uri="{BB962C8B-B14F-4D97-AF65-F5344CB8AC3E}">
        <p14:creationId xmlns:p14="http://schemas.microsoft.com/office/powerpoint/2010/main" val="419997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OPC</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7</a:t>
            </a:fld>
            <a:endParaRPr lang="en-US" altLang="en-US"/>
          </a:p>
        </p:txBody>
      </p:sp>
      <p:sp>
        <p:nvSpPr>
          <p:cNvPr id="5" name="Rounded Rectangle 4"/>
          <p:cNvSpPr/>
          <p:nvPr/>
        </p:nvSpPr>
        <p:spPr>
          <a:xfrm>
            <a:off x="4953000" y="1046956"/>
            <a:ext cx="2133600"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Server</a:t>
            </a:r>
          </a:p>
        </p:txBody>
      </p:sp>
      <p:sp>
        <p:nvSpPr>
          <p:cNvPr id="6" name="Rounded Rectangle 5"/>
          <p:cNvSpPr/>
          <p:nvPr/>
        </p:nvSpPr>
        <p:spPr>
          <a:xfrm>
            <a:off x="8001000" y="3200400"/>
            <a:ext cx="2133600" cy="685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Client</a:t>
            </a:r>
          </a:p>
        </p:txBody>
      </p:sp>
      <p:sp>
        <p:nvSpPr>
          <p:cNvPr id="10" name="Rounded Rectangle 9"/>
          <p:cNvSpPr/>
          <p:nvPr/>
        </p:nvSpPr>
        <p:spPr>
          <a:xfrm>
            <a:off x="2438400" y="3200400"/>
            <a:ext cx="2133600" cy="685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Client 1</a:t>
            </a:r>
          </a:p>
        </p:txBody>
      </p:sp>
      <p:cxnSp>
        <p:nvCxnSpPr>
          <p:cNvPr id="7" name="Straight Arrow Connector 6"/>
          <p:cNvCxnSpPr>
            <a:endCxn id="10" idx="2"/>
          </p:cNvCxnSpPr>
          <p:nvPr/>
        </p:nvCxnSpPr>
        <p:spPr>
          <a:xfrm flipV="1">
            <a:off x="3505200" y="3886200"/>
            <a:ext cx="0" cy="76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852613" y="4876801"/>
            <a:ext cx="1171575" cy="809625"/>
          </a:xfrm>
          <a:prstGeom prst="rect">
            <a:avLst/>
          </a:prstGeom>
        </p:spPr>
      </p:pic>
      <p:pic>
        <p:nvPicPr>
          <p:cNvPr id="12" name="Picture 11"/>
          <p:cNvPicPr>
            <a:picLocks noChangeAspect="1"/>
          </p:cNvPicPr>
          <p:nvPr/>
        </p:nvPicPr>
        <p:blipFill>
          <a:blip r:embed="rId4"/>
          <a:stretch>
            <a:fillRect/>
          </a:stretch>
        </p:blipFill>
        <p:spPr>
          <a:xfrm>
            <a:off x="3276601" y="4862513"/>
            <a:ext cx="942975" cy="942975"/>
          </a:xfrm>
          <a:prstGeom prst="rect">
            <a:avLst/>
          </a:prstGeom>
        </p:spPr>
      </p:pic>
      <p:pic>
        <p:nvPicPr>
          <p:cNvPr id="13" name="Picture 12"/>
          <p:cNvPicPr>
            <a:picLocks noChangeAspect="1"/>
          </p:cNvPicPr>
          <p:nvPr/>
        </p:nvPicPr>
        <p:blipFill>
          <a:blip r:embed="rId5"/>
          <a:stretch>
            <a:fillRect/>
          </a:stretch>
        </p:blipFill>
        <p:spPr>
          <a:xfrm>
            <a:off x="4455824" y="5119684"/>
            <a:ext cx="933594" cy="428631"/>
          </a:xfrm>
          <a:prstGeom prst="rect">
            <a:avLst/>
          </a:prstGeom>
        </p:spPr>
      </p:pic>
      <p:cxnSp>
        <p:nvCxnSpPr>
          <p:cNvPr id="15" name="Straight Arrow Connector 14"/>
          <p:cNvCxnSpPr>
            <a:endCxn id="5" idx="2"/>
          </p:cNvCxnSpPr>
          <p:nvPr/>
        </p:nvCxnSpPr>
        <p:spPr>
          <a:xfrm flipV="1">
            <a:off x="3657600" y="1732756"/>
            <a:ext cx="2362200" cy="14676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1127" y="2158246"/>
            <a:ext cx="1447800" cy="369332"/>
          </a:xfrm>
          <a:prstGeom prst="rect">
            <a:avLst/>
          </a:prstGeom>
          <a:noFill/>
        </p:spPr>
        <p:txBody>
          <a:bodyPr wrap="square" rtlCol="0">
            <a:spAutoFit/>
          </a:bodyPr>
          <a:lstStyle/>
          <a:p>
            <a:pPr algn="ctr"/>
            <a:r>
              <a:rPr lang="en-US" dirty="0"/>
              <a:t>Write Data</a:t>
            </a:r>
          </a:p>
        </p:txBody>
      </p:sp>
      <p:pic>
        <p:nvPicPr>
          <p:cNvPr id="18" name="Picture 17"/>
          <p:cNvPicPr>
            <a:picLocks noChangeAspect="1"/>
          </p:cNvPicPr>
          <p:nvPr/>
        </p:nvPicPr>
        <p:blipFill>
          <a:blip r:embed="rId6"/>
          <a:stretch>
            <a:fillRect/>
          </a:stretch>
        </p:blipFill>
        <p:spPr>
          <a:xfrm>
            <a:off x="7299037" y="924480"/>
            <a:ext cx="1378671" cy="1034003"/>
          </a:xfrm>
          <a:prstGeom prst="rect">
            <a:avLst/>
          </a:prstGeom>
        </p:spPr>
      </p:pic>
      <p:sp>
        <p:nvSpPr>
          <p:cNvPr id="19" name="TextBox 18"/>
          <p:cNvSpPr txBox="1"/>
          <p:nvPr/>
        </p:nvSpPr>
        <p:spPr>
          <a:xfrm>
            <a:off x="8700799" y="841376"/>
            <a:ext cx="1825265" cy="1323439"/>
          </a:xfrm>
          <a:prstGeom prst="rect">
            <a:avLst/>
          </a:prstGeom>
          <a:noFill/>
        </p:spPr>
        <p:txBody>
          <a:bodyPr wrap="square" rtlCol="0">
            <a:spAutoFit/>
          </a:bodyPr>
          <a:lstStyle/>
          <a:p>
            <a:r>
              <a:rPr lang="en-US" sz="1600" dirty="0"/>
              <a:t>Ex. National instruments Programmable Automation Controller (PAC)</a:t>
            </a:r>
          </a:p>
        </p:txBody>
      </p:sp>
      <p:sp>
        <p:nvSpPr>
          <p:cNvPr id="20" name="TextBox 19"/>
          <p:cNvSpPr txBox="1"/>
          <p:nvPr/>
        </p:nvSpPr>
        <p:spPr>
          <a:xfrm>
            <a:off x="1981200" y="5805487"/>
            <a:ext cx="3408218" cy="369332"/>
          </a:xfrm>
          <a:prstGeom prst="rect">
            <a:avLst/>
          </a:prstGeom>
          <a:solidFill>
            <a:schemeClr val="bg1"/>
          </a:solidFill>
        </p:spPr>
        <p:txBody>
          <a:bodyPr wrap="square" rtlCol="0">
            <a:spAutoFit/>
          </a:bodyPr>
          <a:lstStyle/>
          <a:p>
            <a:pPr algn="ctr"/>
            <a:r>
              <a:rPr lang="en-US" dirty="0"/>
              <a:t>Various Sensors</a:t>
            </a:r>
          </a:p>
        </p:txBody>
      </p:sp>
      <p:cxnSp>
        <p:nvCxnSpPr>
          <p:cNvPr id="23" name="Straight Arrow Connector 22"/>
          <p:cNvCxnSpPr>
            <a:stCxn id="5" idx="2"/>
            <a:endCxn id="6" idx="0"/>
          </p:cNvCxnSpPr>
          <p:nvPr/>
        </p:nvCxnSpPr>
        <p:spPr>
          <a:xfrm>
            <a:off x="6019800" y="1732756"/>
            <a:ext cx="3048000" cy="1467644"/>
          </a:xfrm>
          <a:prstGeom prst="straightConnector1">
            <a:avLst/>
          </a:prstGeom>
          <a:ln w="57150">
            <a:solidFill>
              <a:srgbClr val="C00000"/>
            </a:solidFill>
            <a:headEnd type="stealth"/>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15100" y="2582093"/>
            <a:ext cx="1447800" cy="369332"/>
          </a:xfrm>
          <a:prstGeom prst="rect">
            <a:avLst/>
          </a:prstGeom>
          <a:noFill/>
        </p:spPr>
        <p:txBody>
          <a:bodyPr wrap="square" rtlCol="0">
            <a:spAutoFit/>
          </a:bodyPr>
          <a:lstStyle/>
          <a:p>
            <a:pPr algn="ctr"/>
            <a:r>
              <a:rPr lang="en-US" dirty="0"/>
              <a:t>Read Data</a:t>
            </a:r>
          </a:p>
        </p:txBody>
      </p:sp>
      <p:pic>
        <p:nvPicPr>
          <p:cNvPr id="25" name="Picture 24"/>
          <p:cNvPicPr>
            <a:picLocks noChangeAspect="1"/>
          </p:cNvPicPr>
          <p:nvPr/>
        </p:nvPicPr>
        <p:blipFill>
          <a:blip r:embed="rId7"/>
          <a:stretch>
            <a:fillRect/>
          </a:stretch>
        </p:blipFill>
        <p:spPr>
          <a:xfrm>
            <a:off x="7117929" y="4566995"/>
            <a:ext cx="1917544" cy="1480344"/>
          </a:xfrm>
          <a:prstGeom prst="rect">
            <a:avLst/>
          </a:prstGeom>
        </p:spPr>
      </p:pic>
      <p:cxnSp>
        <p:nvCxnSpPr>
          <p:cNvPr id="27" name="Straight Arrow Connector 26"/>
          <p:cNvCxnSpPr>
            <a:stCxn id="6" idx="2"/>
            <a:endCxn id="25" idx="0"/>
          </p:cNvCxnSpPr>
          <p:nvPr/>
        </p:nvCxnSpPr>
        <p:spPr>
          <a:xfrm flipH="1">
            <a:off x="8076702" y="3886201"/>
            <a:ext cx="991099" cy="6807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8"/>
          <a:stretch>
            <a:fillRect/>
          </a:stretch>
        </p:blipFill>
        <p:spPr>
          <a:xfrm>
            <a:off x="9299208" y="4509809"/>
            <a:ext cx="753691" cy="1537530"/>
          </a:xfrm>
          <a:prstGeom prst="rect">
            <a:avLst/>
          </a:prstGeom>
        </p:spPr>
      </p:pic>
      <p:cxnSp>
        <p:nvCxnSpPr>
          <p:cNvPr id="31" name="Straight Arrow Connector 30"/>
          <p:cNvCxnSpPr>
            <a:stCxn id="6" idx="2"/>
            <a:endCxn id="29" idx="0"/>
          </p:cNvCxnSpPr>
          <p:nvPr/>
        </p:nvCxnSpPr>
        <p:spPr>
          <a:xfrm>
            <a:off x="9067801" y="3886201"/>
            <a:ext cx="608253" cy="6236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074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C00000"/>
                </a:solidFill>
                <a:latin typeface="+mn-lt"/>
              </a:rPr>
              <a:t>Typical Scenario</a:t>
            </a:r>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8</a:t>
            </a:fld>
            <a:endParaRPr lang="en-US" altLang="en-US"/>
          </a:p>
        </p:txBody>
      </p:sp>
      <p:pic>
        <p:nvPicPr>
          <p:cNvPr id="5" name="Picture 4"/>
          <p:cNvPicPr>
            <a:picLocks noChangeAspect="1"/>
          </p:cNvPicPr>
          <p:nvPr/>
        </p:nvPicPr>
        <p:blipFill>
          <a:blip r:embed="rId3"/>
          <a:stretch>
            <a:fillRect/>
          </a:stretch>
        </p:blipFill>
        <p:spPr>
          <a:xfrm>
            <a:off x="1671637" y="1371600"/>
            <a:ext cx="9417329" cy="5220586"/>
          </a:xfrm>
          <a:prstGeom prst="rect">
            <a:avLst/>
          </a:prstGeom>
        </p:spPr>
      </p:pic>
    </p:spTree>
    <p:extLst>
      <p:ext uri="{BB962C8B-B14F-4D97-AF65-F5344CB8AC3E}">
        <p14:creationId xmlns:p14="http://schemas.microsoft.com/office/powerpoint/2010/main" val="541506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with the “UA” – Unified Architecture</a:t>
            </a:r>
            <a:endParaRPr lang="en-US" dirty="0"/>
          </a:p>
        </p:txBody>
      </p:sp>
      <p:sp>
        <p:nvSpPr>
          <p:cNvPr id="4" name="Slide Number Placeholder 3"/>
          <p:cNvSpPr>
            <a:spLocks noGrp="1"/>
          </p:cNvSpPr>
          <p:nvPr>
            <p:ph type="sldNum" sz="quarter" idx="12"/>
          </p:nvPr>
        </p:nvSpPr>
        <p:spPr/>
        <p:txBody>
          <a:bodyPr/>
          <a:lstStyle/>
          <a:p>
            <a:fld id="{B8D41FAE-278C-43F4-963C-96BB8294E19B}" type="slidenum">
              <a:rPr lang="en-US" altLang="en-US" smtClean="0"/>
              <a:pPr/>
              <a:t>9</a:t>
            </a:fld>
            <a:endParaRPr lang="en-US" altLang="en-US"/>
          </a:p>
        </p:txBody>
      </p:sp>
      <p:sp>
        <p:nvSpPr>
          <p:cNvPr id="5" name="Rounded Rectangle 4"/>
          <p:cNvSpPr/>
          <p:nvPr/>
        </p:nvSpPr>
        <p:spPr>
          <a:xfrm>
            <a:off x="1752600" y="2819400"/>
            <a:ext cx="1600200" cy="457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OPC DA</a:t>
            </a:r>
          </a:p>
        </p:txBody>
      </p:sp>
      <p:sp>
        <p:nvSpPr>
          <p:cNvPr id="6" name="Rounded Rectangle 5"/>
          <p:cNvSpPr/>
          <p:nvPr/>
        </p:nvSpPr>
        <p:spPr>
          <a:xfrm>
            <a:off x="2209800" y="3886200"/>
            <a:ext cx="1600200" cy="457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OPC HDA</a:t>
            </a:r>
          </a:p>
        </p:txBody>
      </p:sp>
      <p:sp>
        <p:nvSpPr>
          <p:cNvPr id="7" name="Rounded Rectangle 6"/>
          <p:cNvSpPr/>
          <p:nvPr/>
        </p:nvSpPr>
        <p:spPr>
          <a:xfrm>
            <a:off x="2743200" y="4969164"/>
            <a:ext cx="1600200" cy="457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OPC A&amp;E</a:t>
            </a:r>
          </a:p>
        </p:txBody>
      </p:sp>
      <p:sp>
        <p:nvSpPr>
          <p:cNvPr id="8" name="TextBox 7"/>
          <p:cNvSpPr txBox="1"/>
          <p:nvPr/>
        </p:nvSpPr>
        <p:spPr>
          <a:xfrm>
            <a:off x="3886200" y="5790518"/>
            <a:ext cx="1143000" cy="523220"/>
          </a:xfrm>
          <a:prstGeom prst="rect">
            <a:avLst/>
          </a:prstGeom>
          <a:noFill/>
        </p:spPr>
        <p:txBody>
          <a:bodyPr wrap="square" rtlCol="0">
            <a:spAutoFit/>
          </a:bodyPr>
          <a:lstStyle/>
          <a:p>
            <a:r>
              <a:rPr lang="en-US" sz="2800" b="1" dirty="0"/>
              <a:t>….</a:t>
            </a:r>
          </a:p>
        </p:txBody>
      </p:sp>
      <p:sp>
        <p:nvSpPr>
          <p:cNvPr id="9" name="TextBox 8"/>
          <p:cNvSpPr txBox="1"/>
          <p:nvPr/>
        </p:nvSpPr>
        <p:spPr>
          <a:xfrm>
            <a:off x="2728191" y="1734312"/>
            <a:ext cx="2133600" cy="461665"/>
          </a:xfrm>
          <a:prstGeom prst="rect">
            <a:avLst/>
          </a:prstGeom>
          <a:noFill/>
        </p:spPr>
        <p:txBody>
          <a:bodyPr wrap="square" rtlCol="0">
            <a:spAutoFit/>
          </a:bodyPr>
          <a:lstStyle/>
          <a:p>
            <a:pPr algn="ctr"/>
            <a:r>
              <a:rPr lang="en-US" sz="2400" b="1" u="sng" dirty="0"/>
              <a:t>Classic OPC</a:t>
            </a:r>
          </a:p>
        </p:txBody>
      </p:sp>
      <p:cxnSp>
        <p:nvCxnSpPr>
          <p:cNvPr id="11" name="Straight Connector 10"/>
          <p:cNvCxnSpPr/>
          <p:nvPr/>
        </p:nvCxnSpPr>
        <p:spPr>
          <a:xfrm>
            <a:off x="6096000" y="1447800"/>
            <a:ext cx="0" cy="495300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40601" y="1734312"/>
            <a:ext cx="2133600" cy="461665"/>
          </a:xfrm>
          <a:prstGeom prst="rect">
            <a:avLst/>
          </a:prstGeom>
          <a:noFill/>
        </p:spPr>
        <p:txBody>
          <a:bodyPr wrap="square" rtlCol="0">
            <a:spAutoFit/>
          </a:bodyPr>
          <a:lstStyle/>
          <a:p>
            <a:pPr algn="ctr"/>
            <a:r>
              <a:rPr lang="en-US" sz="2400" b="1" u="sng" dirty="0"/>
              <a:t>OPC / UA</a:t>
            </a:r>
          </a:p>
        </p:txBody>
      </p:sp>
      <p:sp>
        <p:nvSpPr>
          <p:cNvPr id="14" name="Rounded Rectangle 13"/>
          <p:cNvSpPr/>
          <p:nvPr/>
        </p:nvSpPr>
        <p:spPr>
          <a:xfrm>
            <a:off x="7505701" y="3657600"/>
            <a:ext cx="16002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OPC UA</a:t>
            </a:r>
          </a:p>
        </p:txBody>
      </p:sp>
      <p:sp>
        <p:nvSpPr>
          <p:cNvPr id="15" name="TextBox 14"/>
          <p:cNvSpPr txBox="1"/>
          <p:nvPr/>
        </p:nvSpPr>
        <p:spPr>
          <a:xfrm>
            <a:off x="3429000" y="2734628"/>
            <a:ext cx="1676400" cy="646331"/>
          </a:xfrm>
          <a:prstGeom prst="rect">
            <a:avLst/>
          </a:prstGeom>
          <a:noFill/>
        </p:spPr>
        <p:txBody>
          <a:bodyPr wrap="square" rtlCol="0">
            <a:spAutoFit/>
          </a:bodyPr>
          <a:lstStyle/>
          <a:p>
            <a:r>
              <a:rPr lang="en-US" dirty="0"/>
              <a:t>Data Access Server</a:t>
            </a:r>
          </a:p>
        </p:txBody>
      </p:sp>
      <p:sp>
        <p:nvSpPr>
          <p:cNvPr id="16" name="TextBox 15"/>
          <p:cNvSpPr txBox="1"/>
          <p:nvPr/>
        </p:nvSpPr>
        <p:spPr>
          <a:xfrm>
            <a:off x="3810000" y="3817592"/>
            <a:ext cx="1676400" cy="646331"/>
          </a:xfrm>
          <a:prstGeom prst="rect">
            <a:avLst/>
          </a:prstGeom>
          <a:noFill/>
        </p:spPr>
        <p:txBody>
          <a:bodyPr wrap="square" rtlCol="0">
            <a:spAutoFit/>
          </a:bodyPr>
          <a:lstStyle/>
          <a:p>
            <a:r>
              <a:rPr lang="en-US" dirty="0"/>
              <a:t>Historical Data Access Server</a:t>
            </a:r>
          </a:p>
        </p:txBody>
      </p:sp>
      <p:sp>
        <p:nvSpPr>
          <p:cNvPr id="17" name="TextBox 16"/>
          <p:cNvSpPr txBox="1"/>
          <p:nvPr/>
        </p:nvSpPr>
        <p:spPr>
          <a:xfrm>
            <a:off x="4343400" y="4912269"/>
            <a:ext cx="1676400" cy="646331"/>
          </a:xfrm>
          <a:prstGeom prst="rect">
            <a:avLst/>
          </a:prstGeom>
          <a:noFill/>
        </p:spPr>
        <p:txBody>
          <a:bodyPr wrap="square" rtlCol="0">
            <a:spAutoFit/>
          </a:bodyPr>
          <a:lstStyle/>
          <a:p>
            <a:r>
              <a:rPr lang="en-US" dirty="0"/>
              <a:t>Alarms &amp; Events Server</a:t>
            </a:r>
          </a:p>
        </p:txBody>
      </p:sp>
      <p:sp>
        <p:nvSpPr>
          <p:cNvPr id="18" name="TextBox 17"/>
          <p:cNvSpPr txBox="1"/>
          <p:nvPr/>
        </p:nvSpPr>
        <p:spPr>
          <a:xfrm>
            <a:off x="6477001" y="4463923"/>
            <a:ext cx="3809999" cy="646331"/>
          </a:xfrm>
          <a:prstGeom prst="rect">
            <a:avLst/>
          </a:prstGeom>
          <a:noFill/>
        </p:spPr>
        <p:txBody>
          <a:bodyPr wrap="square" rtlCol="0">
            <a:spAutoFit/>
          </a:bodyPr>
          <a:lstStyle/>
          <a:p>
            <a:pPr algn="ctr"/>
            <a:r>
              <a:rPr lang="en-US" dirty="0"/>
              <a:t>All data types stored in 1 server and serves any type of clients</a:t>
            </a:r>
          </a:p>
        </p:txBody>
      </p:sp>
    </p:spTree>
    <p:extLst>
      <p:ext uri="{BB962C8B-B14F-4D97-AF65-F5344CB8AC3E}">
        <p14:creationId xmlns:p14="http://schemas.microsoft.com/office/powerpoint/2010/main" val="136917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6870</TotalTime>
  <Words>662</Words>
  <Application>Microsoft Office PowerPoint</Application>
  <PresentationFormat>Widescreen</PresentationFormat>
  <Paragraphs>147</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Gill Sans</vt:lpstr>
      <vt:lpstr>Lato Light</vt:lpstr>
      <vt:lpstr>Lato Regular</vt:lpstr>
      <vt:lpstr>Open Sans</vt:lpstr>
      <vt:lpstr>Office Theme</vt:lpstr>
      <vt:lpstr>PowerPoint Presentation</vt:lpstr>
      <vt:lpstr>PowerPoint Presentation</vt:lpstr>
      <vt:lpstr>PowerPoint Presentation</vt:lpstr>
      <vt:lpstr>PowerPoint Presentation</vt:lpstr>
      <vt:lpstr>PowerPoint Presentation</vt:lpstr>
      <vt:lpstr>What is OPC</vt:lpstr>
      <vt:lpstr>What is OPC</vt:lpstr>
      <vt:lpstr>Typical Scenario</vt:lpstr>
      <vt:lpstr>What is it with the “UA” – Unified Architecture</vt:lpstr>
      <vt:lpstr>What is it with the “UA” – Unified Architecture</vt:lpstr>
      <vt:lpstr>OPC UA Architecture</vt:lpstr>
      <vt:lpstr>Complex Information Model</vt:lpstr>
      <vt:lpstr>What is OPC UA</vt:lpstr>
      <vt:lpstr>PowerPoint Presentation</vt:lpstr>
      <vt:lpstr>Example: Injection Molding Machines @ISE MFG Lab</vt:lpstr>
      <vt:lpstr>Example: Injection Molding Machines @ISE MFG Lab</vt:lpstr>
      <vt:lpstr>Example: Injection Molding Machines @ISE MFG Lab</vt:lpstr>
      <vt:lpstr>Summary of OPC-UA: Two Pillars</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Binil Starly</dc:creator>
  <cp:lastModifiedBy>Binil Starly</cp:lastModifiedBy>
  <cp:revision>112</cp:revision>
  <dcterms:created xsi:type="dcterms:W3CDTF">2020-12-28T16:41:43Z</dcterms:created>
  <dcterms:modified xsi:type="dcterms:W3CDTF">2021-02-13T15:14:09Z</dcterms:modified>
</cp:coreProperties>
</file>