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4.xml" ContentType="application/vnd.openxmlformats-officedocument.presentationml.notesSlide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8" r:id="rId2"/>
    <p:sldId id="293" r:id="rId3"/>
    <p:sldId id="303" r:id="rId4"/>
    <p:sldId id="297" r:id="rId5"/>
    <p:sldId id="298" r:id="rId6"/>
    <p:sldId id="299" r:id="rId7"/>
    <p:sldId id="302" r:id="rId8"/>
    <p:sldId id="301" r:id="rId9"/>
    <p:sldId id="300" r:id="rId10"/>
    <p:sldId id="30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0000"/>
    <a:srgbClr val="FFFFFF"/>
    <a:srgbClr val="D26E6C"/>
    <a:srgbClr val="D23200"/>
    <a:srgbClr val="FF5C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858" autoAdjust="0"/>
  </p:normalViewPr>
  <p:slideViewPr>
    <p:cSldViewPr snapToGrid="0">
      <p:cViewPr varScale="1">
        <p:scale>
          <a:sx n="147" d="100"/>
          <a:sy n="147" d="100"/>
        </p:scale>
        <p:origin x="793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1-03-15T14:39:38.753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3676 8103 12 0,'0'0'23'16,"0"0"1"-16,0 0-9 0,0 0 2 0,0 0-2 16,0 0 8-16,-9-3 11 0,9 3-1 0,0 0-4 0,0 0-8 15,0 0 3-15,0 0 0 0,0 0-3 16,0 0-8-16,0 0 12 0,0 0 9 0,0 0 1 15,0 0-10-15,0 0-9 0,0 0-3 0,0 0 1 16,0 0-10-16,-6-5-2 0,6 5 6 0,0 0 8 16,0 0 4-16,0 0-11 0,0 0-4 0,0 0 1 0,0 0-6 15,0 0 0-15,0 0-2 0,0 0-2 16,0 0 4-16,0 0 11 0,0 0 3 0,0 0 1 16,13 24-15-16,-11-21-1 0,-2-3-2 0,6 6 12 15,-6-6-17-15,2 6-1 0,0 0 7 0,0 0 11 16,2 0 9-16,0-1-10 0,0 1-4 0,-1 1-6 0,1-3 1 15,-4-4-2-15,4 8-2 0,-4-8 2 0,0 9 8 16,0-9 6-16,4 10 6 0,-2-5 7 16,0 1-16-16,0-1-11 0,-2-5 3 0,0 0 0 15,0 0-2-15,2 9-7 0,-2-9 9 0,0 0 11 16,0 9 0-16,0-9 9 0,6 7-18 0,-6-7-2 16,0 0-2-16,0 0-3 0,0 0 1 0,0 0 5 0,0 0 7 15,0 0-3-15,0 7 26 0,0-7-8 16,0 0-1-16,5 1-13 0,-5-1-1 0,0 0 4 15,0 0-9-15,0 0 0 0,0 0 10 0,0 0 15 16,0 0 3-16,0 0-16 0,0 0-5 0,0 0 1 0,0 0 4 16,0 0-12-16,0 0 0 0,0 0 4 0,0 0 11 15,0 0 4-15,0 0-5 0,0 0 1 16,0 0 4-16,0 0-11 0,0 0 2 0,0 0 8 16,0 0 10-16,10-14-1 0,-10 14-8 0,8-6-8 15,-4 2-6-15,0 0 0 0,1-4-6 0,-1 2 8 0,0-2 2 16,2 1 10-16,0-1-2 0,3 0-3 0,3-6-13 15,2 2-8-15,1-2-3 0,1-8-5 0,3 0 10 16,0 3 14-16,-3-4 0 0,1 4 4 16,3 1-6-16,3 3-7 0,0 1-3 0,-7 4-6 15,-1-3-7-15,-1-2 7 0,-1 4 14 0,-1 2 6 0,-4 3-7 16,1-2-3-16,-1 4-10 0,2-1 1 0,-6 0-17 16,-4 5 7-16,13-7-14 0,-11 1-3 0,-2 6-8 15,8-7-3-15,-8 7 3 0,0 0-17 16,6-4-27-16,-6 4-76 0,0 0-172 0,0 0 76 15</inkml:trace>
  <inkml:trace contextRef="#ctx0" brushRef="#br0" timeOffset="1224.0044">3626 10069 16 0,'0'0'54'0,"-2"-7"-10"0,2 7-5 16,0 0-2-16,0 0 3 0,0 0-3 0,0 0 1 15,0 0-20-15,0 0 5 0,0 0-12 0,0 0-5 16,0 0 8-16,0 0 12 0,0 0 15 0,-4 19-2 16,4-19-18-16,6 12 1 0,-6-12-6 0,2 10-7 15,0-5 5-15,0 5 17 0,2-1 5 0,1 2-11 16,1 0-13-16,-2-3 0 0,-2-4-7 0,0 2-4 15,-2 2 8-15,2-1 4 0,2 2 14 0,-2-1-4 16,2 0-11-16,-2-2-4 0,-2-6 1 0,0 0-12 16,5 6 1-16,-5-6 15 0,0 0 13 0,0 9 3 15,0-9-10-15,4 6-3 0,-4-6 21 0,0 0-31 16,0 0 8-16,0 0-6 0,0 0 15 0,0 0 8 16,0 0-13-16,0 0 11 0,14-15-27 0,-10 6 6 15,3-5 14-15,-1-2 8 0,2 2-6 0,2 0-16 16,9-6-5-16,-2-1-1 0,-3-4-10 0,5 1 17 15,-3 4-1-15,3 0 8 0,-3 1-2 0,7 0-15 16,-2 2 4-16,1 0 12 0,-5-2-27 0,-5 9 10 16,-1 1 1-16,-5 3 19 0,2-2-15 0,0 3-25 15,-1 2 10-15,-1-1-16 0,-2-1-6 0,0 0 1 16,-4 5-10-16,4-6 4 0,-4 6-1 0,0 0 1 16,0 0-17-16,8-2-17 0,-8 2-60 0,0 0-143 15,0 0 64-15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1-03-15T14:40:55.453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21085 7065 109 0,'0'0'131'0,"0"0"-3"0,0 0 8 0,0 0-19 15,0 0-4-15,0 0-19 0,0 0-5 0,0 0 2 16,0 0 4-16,0 0-5 0,0 0-16 0,0 0-3 16,0 0-13-16,0 0 3 0,0 0 12 0,0 0-12 0,0 0 2 15,0 0-6-15,0 0-11 0,0 0-9 0,0 0 7 16,0 0 6-16,-8-16-1 0,8 16-2 15,0 0-5-15,0-14-8 0,0 7 9 0,0 7 0 16,0-16-2-16,4 4-3 0,2-4 2 0,0-1-14 0,0-1 0 16,3-6-1-16,-3 1-1 0,4-4 7 0,3-2-2 15,3-2-10-15,5-12-1 0,-5 1-9 0,1-2 3 16,-5 15 4-16,7-1 4 0,0 1-3 0,-1 2-4 16,1 1-14-16,-5 1 4 0,-1 1-2 0,-3 2 4 15,4 1 6-15,-1 6 4 0,-1 2-6 0,-3 4 0 16,1 0-7-16,-6 2-5 0,2 0 6 15,-2 0-5-15,-4 7 10 0,4-8 0 0,1 7-11 0,-5 1-18 16,0 0-11-16,8-5-8 0,-8 5-5 0,0 0 3 16,0 0-3-16,0 0-15 0,0 0-2 0,4-4-30 15,-4 4-32-15,0 0-8 0,0 0-17 0,0 0-12 16,0 0-108-16,0 0-290 0,0 0 128 0</inkml:trace>
  <inkml:trace contextRef="#ctx0" brushRef="#br0" timeOffset="436.0015">21709 6100 113 0,'0'0'126'0,"0"0"-56"0,0 0 4 0,0 0-12 16,0 0-8-16,-8 21 12 0,6-10-10 0,2-2-9 15,0 2 4-15,0-3-18 0,0 2-3 0,0-2-8 16,-2 8 4-16,2-3 14 0,2-4 0 0,4 3 0 16,2-4-13-16,-3-2-11 0,-1 2 20 0,2 3 19 15,-2-6 4-15,4 3 3 0,1-1-5 0,1-1 1 16,2 0-4-16,-1-3-4 0,-1-5-5 0,-10 2 12 16,14-2 10-16,-5 2 10 0,1-1 3 0,-2-1-5 15,3-5-8-15,-1-1-8 0,0 0-3 0,-6-3 1 0,1 2-1 16,-1-2 3-16,2 1-9 0,-4-2-4 15,4-4-7-15,-4-1-4 0,-4-1-6 0,-2 4 5 16,-2 2 1-16,0 4 1 0,-1-2-5 0,1 0-5 16,-2 2-13-16,-2-5-4 0,-5 4 1 0,1 2 0 0,-5 3 6 15,5 2 3-15,-3 1-7 0,3 2-3 0,-3 0-9 16,1 0-3-16,-3 4 0 0,-2 0 4 16,3 3-10-16,5-2-2 0,5 0-11 0,-2 1-11 15,1 1-15-15,-1-1-13 0,2 2-10 0,-3-3-8 0,5 3-10 16,0 1-27-16,2 0-16 0,4-1-38 0,0-2-129 15,0-7-324-15,0 0 144 0</inkml:trace>
  <inkml:trace contextRef="#ctx0" brushRef="#br0" timeOffset="2353.0124">21751 6038 75 0,'2'-11'89'0,"0"-2"1"16,-2 2 9-16,2-1 23 0,0 2-26 0,0 2 0 16,0 1-1-16,0 0-17 0,-2 7-9 0,0-12-4 15,0 12 0-15,0 0-3 0,0-9-9 0,0 9-14 16,0 0-8-16,0 0 3 0,0 0-16 0,0 0 6 16,0 0 6-16,-4 41 5 0,2-21-7 0,-2 8-12 15,0-1-4-15,-3-1-4 0,-1 3-1 0,2 4 11 16,-2 3 6-16,-1 11 4 0,5 2-9 0,0-15-8 15,4-1-3-15,-4-5-8 0,0-3 7 0,0-1 3 16,2-5 16-16,-2-1-9 0,4-6-9 0,2-1-3 0,0-4-8 16,-2-2-1-16,0-5 20 0,-4 7 26 15,4-7 26-15,-3 9 18 0,3-9-8 0,0 0-15 16,0 0-10-16,0 0-8 0,0 0-5 0,-4-34 2 16,4 18 4-16,0-3-11 0,4-11-6 0,-1 0-7 0,1-4-3 15,-4 1-5-15,4-14-2 0,-4 14 5 0,4-15-6 16,0 1 10-16,6 1-8 0,-1 13-16 15,-3-2 6-15,-2 3-7 0,0 6 2 0,0 7 9 16,-4 6 8-16,2 2-7 0,0 5-7 0,0-1-9 0,1 2-4 16,-3 5-8-16,2-6 6 0,-2 6 8 0,0 0 12 15,2 28-6-15,-2-5-5 0,0 7-4 0,-4 2 1 16,-3 2-6-16,-3 17 13 0,0 3 0 16,-3 4 12-16,7-1 0 0,4-4-11 0,-4-2-10 15,-2-6-3-15,5-16-6 0,-5 0 2 0,6-2 10 0,-4-3 8 16,2-6-1-16,2-1-1 0,2-6-3 0,4-3 1 15,-4-2 16-15,0-6 13 0,0 0 19 0,-6 8 0 16,6-8 8-16,0 0-4 0,0 0-10 0,0 0-12 16,-13-29-6-16,9 9-5 0,2-7 2 0,-2-4-4 15,6-1 2-15,-2-4-2 0,6 1-12 0,7-14-4 16,-3-4-9-16,0 1-12 0,-1-2-6 0,-1 2 1 16,0 3 7-16,-2 14 8 0,3 5 5 15,1 3-5-15,-2 9 0 0,-2 2-3 0,-2 1-2 0,-1 4-4 16,-1 0-9-16,-2 7-4 0,0 4 4 0,0 0 0 15,0 0-3-15,0 0 1 0,12 18-5 0,-10 0 4 16,-4 7-1-16,0 4-13 0,-4 4-25 0,4 14-21 16,-2 4-43-16,1 0-35 0,3 0-99 15,0-6-291-15,0-14 129 0</inkml:trace>
  <inkml:trace contextRef="#ctx0" brushRef="#br0" timeOffset="3638.1419">24306 6985 31 0,'0'0'164'0,"-11"0"-7"15,11 0-3-15,0 0-2 0,0 0-11 0,0 0-8 16,0 0-7-16,-10-8 1 0,10 8-4 0,0 0-4 15,-6-4-5-15,6 4-3 0,-9-12-14 0,3 7 12 0,0-2-4 16,2-2 8-16,0 3-5 0,0-3 2 16,-1-2-11-16,3-6-2 0,-4 2-4 0,0 0 4 15,2 0 7-15,2-6-3 0,4 3-12 0,2-9-13 16,4 0-13-16,-2-4-3 0,3-4-14 0,5 3-9 16,-3 3 8-16,3-3 12 0,5 4-12 0,3 1-16 0,-1 2-10 15,0-3 2-15,-5 2-10 0,3 3 1 0,-1 4 10 16,-5 7-2-16,8-6-3 0,1 2-7 15,-7 4-5-15,-1 1 6 0,-8 3-13 0,3 0 4 0,3 0 8 16,-2 5 7-16,1 0-21 0,-5-1-20 0,-2-2-11 16,0 4-7-16,-4 2-10 0,6-6-5 0,-6 6-10 15,7-1-33-15,-7 1-13 0,0 0-25 0,6-5-31 16,-6 5-28-16,0 0-16 0,0 0-16 0,0 0-133 16,4-5-391-16,-4 5 174 0</inkml:trace>
  <inkml:trace contextRef="#ctx0" brushRef="#br0" timeOffset="4150.145">24919 5938 70 0,'0'0'82'16,"0"0"-18"-16,0 0 3 0,0 0-3 0,0 0 14 16,-8 21-6-16,8-10-14 0,-4-2 16 0,-2 5-27 15,-2 3 5-15,-1 5 11 0,-1 2 7 0,2 0-9 16,2 0-13-16,1 0 1 0,-1-5 0 0,0 0-17 16,0 4 9-16,0-3 11 0,4 3-2 0,2 1-7 15,4-5-14-15,-4-1 1 0,4-7-12 0,-4 0 12 16,2-1 7-16,0-1 13 0,2 2 5 0,2-2-1 15,3 0 12-15,-1-2-3 0,2-2 12 0,-4-3-11 16,5-2 4-16,-3 0-3 0,4 1 8 0,7-2-2 16,0-2-8-16,-3-3-14 0,3-3-3 0,-3-3-2 15,-1-1 6-15,-3 0 1 0,3-2-4 0,5-4-6 16,-3-2-4-16,-1-2-9 0,-5-3-6 0,-1 2-7 16,-2 5 3-16,-4 0 9 0,1 2 5 0,1-2-5 15,-2 0-5-15,-2 0-5 0,-4-6-5 0,2 8 4 0,-4 0 1 16,2 6 11-16,-5-6-4 0,7 8 0 15,-4-1-10-15,2 0-5 0,-6-4 4 0,2 4-7 16,-2 2 1-16,-3 3 20 0,3 2 4 0,0 2-3 16,8 1-9-16,-19 1-8 0,5-1-1 0,-3 2-2 0,1 3-1 15,-3 2-5-15,7-1-11 0,1 1-19 0,3 1-17 16,0-1-24-16,-3 0-22 0,-1 0-27 16,-1 4-39-16,5-3-13 0,0 2-40 0,2-1-155 15,-3-1-394-15,7-2 174 0</inkml:trace>
  <inkml:trace contextRef="#ctx0" brushRef="#br0" timeOffset="16809.4107">15634 11419 47 0,'-8'0'93'0,"8"0"-8"0,-9-5-10 0,9 5-9 15,0 0 3-15,-10 0 5 0,10 0-18 16,0 0 8-16,0 0-16 0,-8-4-1 0,8 4 8 16,-10 0 15-16,10 0-7 0,0 0-14 0,0 0 3 15,-9-1-12-15,9 1 1 0,-10-1 19 0,10 1-10 0,0 0-4 16,0 0-10-16,0 0-2 0,-8 0-6 0,8 0 11 15,0 0 12-15,0 0 2 0,0 0-10 0,-9 2-9 16,9-2-6-16,0 0-10 0,0 0 6 0,0 0 6 16,0 0 3-16,0 0-3 0,0 0-16 0,0 0-5 15,0 0-5-15,0 0 14 0,0 0 2 0,0 0 13 16,0 0 2-16,27 5-11 0,-14-3 0 0,1-4-11 16,-1 4 3-16,3-1 7 0,5 1 10 0,-1 1-5 15,11 1-6-15,0-2-8 0,0-3-6 0,-2 2 0 16,0 2 6-16,4-1 7 0,-2 3-2 0,7-1-10 15,1-1 2-15,13-3-11 0,-19 1 2 0,4 1 4 16,0-1 7-16,0 5 2 0,15-1-9 0,-15-3 10 16,2-2-18-16,-1 1-6 0,-3 2 6 0,2-2 12 15,0-1 2-15,17 6-5 0,-15-5-8 0,-2-2-3 16,-4 1-2-16,3-1 7 0,-3 1 13 0,2 2-8 16,4-3-1-16,11 0-5 0,-13-3-3 0,0 2-5 15,-2 2 5-15,0 0 11 0,5 1 1 0,11 2-5 16,-13-5-2-16,-3 0-7 0,0 0-3 0,-2 4 7 0,2-4 2 15,0 0 2-15,7 4-8 0,-5-2-2 0,4 0-6 16,-4-3-5-16,1 3 6 0,-1 2 7 16,0-1 11-16,-4 2-5 0,8-2-2 0,15-2-7 15,-17-2-6-15,-3 5 2 0,1-2 7 0,2 2 10 0,11 2-10 16,1-1-7-16,-16-1-3 0,1-4-8 0,1 1-3 16,0 2 13-16,-2 1 5 0,4-1 2 0,13 1-10 15,0-1 0-15,-13-4-5 0,-4 0-3 16,5 3 15-16,9-1 13 0,-10 1-6 0,15 1-3 0,2-4-5 15,-2-5 1-15,-17 5-7 0,15 1 13 0,-13 2 10 16,0-2-1-16,13 2-9 0,-13 0-5 0,-2-4-1 16,1 1-5-16,-5 3 15 0,0-1 7 0,-4 1-4 15,4 0-4-15,0 0-7 0,-6-3 0 0,-5 3-5 16,-3-1 15-16,2 1 7 0,-1 1-3 0,9 0-2 16,-2-2-9-16,-6-2-5 0,-3 0-1 0,1 2 10 15,-2 1 9-15,1 1 2 0,3-2-10 0,-1 0-4 16,1-1 3-16,0 0-7 0,-5 0 3 0,-1 1-4 15,-3-1 21-15,3 4-9 0,-5-2 4 0,2-3-11 16,-5 1-10-16,-7 2 9 0,12-2 10 0,-12 2 5 16,10-2-3-16,-10 2 6 0,9 2 2 0,-9-2-6 15,0 0 4-15,0 0 9 0,8-2 7 0,-8 2-6 16,0 0-4-16,8 3-3 0,-8-3-5 0,0 0 0 16,0 0 5-16,0 0 11 0,0 0-9 0,0 0-4 0,4-7-4 15,-4 7 5-15,0 0-13 0,0 0 6 16,0 0 1-16,0 0 2 0,0 0-2 0,0 0-5 15,0 0-3-15,2-10-6 0,-2 10 5 0,0 0 5 16,0 0 5-16,0 0-7 0,0 0-7 0,5-4-3 0,-5 4 0 16,0 0 1-16,0 0 9 0,0 0-3 0,0 0-1 15,0 0-9-15,0 0 3 0,0 0-1 16,0 0 4-16,0 0 4 0,0 0 4 0,0 0-6 16,0 0-1-16,0 0-4 0,0 0-4 0,0 0 9 0,0 0 6 15,0 0 5-15,0 0-6 0,0 0-6 0,6-3 1 16,-6 3-7-16,0 0 9 0,0 0 4 0,0 0 8 15,0 0 0-15,0 0-3 0,-2-10-9 0,2 10-1 16,0 0 5-16,-11-13 2 0,9 8 9 0,2 5-7 16,-8-8-6-16,-2 1-2 0,-3-5-9 0,1 0 8 15,-5 3 4-15,3 0 8 0,-5 0-2 0,5-1-8 16,1-1-4-16,-9-4-4 0,5 3 5 0,1 3 4 16,-1-1 9-16,0 2-1 0,5 1 12 0,-2-1-15 15,-1-3-3-15,1 3-1 0,1 1 8 0,3 4 7 16,0-3-1-16,5 3-5 0,-1 1-6 0,0-2-6 15,0-1 1-15,6 5 3 0,-10-4 9 0,10 4-2 16,0 0-6-16,0 0-10 0,-5-5-6 0,5 5-5 16,0 0 2-16,0 0 13 0,0 0 0 0,0 0-5 15,0 0-7-15,0 0 2 0,0 0-4 0,0 0 9 16,0 0 5-16,11 21-2 0,-3-15 0 0,-2 0-3 16,7-2-2-16,-7-2-14 0,2 2 4 0,0 1 7 15,3 0 8-15,3 4-4 0,3-3-11 0,1 0-8 0,-5-3-10 16,1 1 7-16,-1 2 12 0,5 0-3 0,1 2-6 15,8 2-4-15,-13-6-8 0,-2 0-9 0,1 0-2 16,-1 1 14-16,1 0 2 0,-1-1-3 16,5 3-9-16,-7-4-6 0,0 0 1 0,-1-1 18 0,-3 1-2 15,0 0 5-15,0 0 5 0,5 1-10 0,-5-3-2 16,-6-1-4-16,0 0 13 0,0 0 15 0,10 2 14 16,-10-2-5-16,6 2 0 0,-6-2-7 0,0 0-4 15,0 0 8-15,0 0 12 0,0 0 8 0,0 0-12 16,0 0-3-16,0 0-11 0,0 0-4 0,0 0 16 15,-18 6 5-15,18-6 6 0,-11 7-6 0,5-3-8 16,0-1-6-16,-2 1-8 0,-5 2 11 0,1 0 9 16,6 2 11-16,-3 1-12 0,1 1 0 0,-6-1-9 15,-1 2-6-15,1-1 4 0,1 3 14 0,-1 1 6 16,-7 5-2-16,11-5-10 0,-1 0 7 0,-3 1-9 16,0 5 16-16,-1-5 5 0,-1 7 22 0,-1-1-8 15,7 1-6-15,-1 2-9 0,1-7-6 0,0-3-1 16,-3-1 6-16,-1 8 5 0,3-7 4 0,3 0-7 15,4 1 2-15,-2-3-8 0,0-3-10 0,-1-1 12 0,1-1 6 16,-2 3 8-16,2-2-8 0,4 1-9 16,0-4 3-16,2-5-11 0,-9 6 3 0,5-2 11 15,4-4 3-15,-6 6 0 0,6-6-2 0,0 7-2 16,0-7-4-16,0 0 0 0,-8 3 10 0,8-3 6 0,0 0-6 16,0 0-6-16,0 0-2 0,0 0-9 0,0 0-1 15,0 0 0-15,0 0 4 0,-4 5-19 16,4-5-24-16,0 0-32 0,0 0-34 0,0 0-41 15,0 0-166-15,0 0-331 0,0 0 147 0</inkml:trace>
  <inkml:trace contextRef="#ctx0" brushRef="#br0" timeOffset="17548.4165">19307 11181 4 0,'0'0'94'0,"0"0"-4"16,-6-3 10-16,6 3-15 0,0 0-6 0,0 0-16 16,-2-9 4-16,2 9 10 0,0 0 7 0,-4-4-18 15,4 4-10-15,0 0-3 0,0 0-9 0,-2-10 10 16,2 10 10-16,0 0 2 0,0 0-20 0,0 0-5 15,0-9-15-15,0 9 7 0,-4-7 6 0,4 7 14 16,0 0-1-16,0 0-6 0,0 0-1 0,-4-9-1 0,4 9 0 16,0 0 8-16,-9-3 1 0,9 3-11 0,0 0-8 15,0 0-8-15,0 0-8 0,0 0 5 16,0 0 1-16,-10 10 6 0,6-1-9 0,2 3-4 16,-2 3-4-16,-1-1-7 0,-3 4 5 0,2 6 3 0,-2 4 9 15,4-2 7-15,-1 4-17 0,3-4-2 0,-2 0-8 16,0 2 2-16,-4 2 7 0,2 3 10 0,1-1-1 15,5 3-6-15,-4-1-4 0,0-1-4 0,0-1 2 16,-4 0 3-16,2 0 8 0,-1 3-1 0,5-2-3 16,2-4-7-16,-2-2-6 0,2-8-4 0,-4-2 3 15,0 2 6-15,2-1 0 0,2-3 4 0,0-1-7 16,0-3 2-16,-2-5-11 0,2-6 0 0,-4 10 8 16,2-3 7-16,2-7 0 0,0 9-7 0,0-9-10 15,0 0-19-15,0 0-32 0,0 0-48 0,0 0-74 16,0 0-147-16,0 0-352 0,2-26 156 0</inkml:trace>
  <inkml:trace contextRef="#ctx0" brushRef="#br0" timeOffset="18594.4224">17432 10381 39 0,'0'0'128'0,"5"-7"-12"0,-5 7-10 0,0 0-4 16,0 0-2-16,0 0-26 0,0 0-5 0,0 0-13 0,0 0-9 16,0 0 4-16,0 0 2 0,0 27-2 0,2-10-10 15,-2 1-11-15,2 1-2 0,-4 0 0 16,0 7 10-16,-3 0 4 0,3 2 12 0,2-1-7 0,0-4-12 15,-2-3-6-15,2 0-1 0,-4-1 2 0,2 5 12 16,-2 0-2-16,2-6-12 0,2-3-2 0,-2-4-1 16,2-3-13-16,-2 1 8 0,-2 1 5 0,2 0 6 15,2-2-10-15,0-8 1 0,0 11 4 0,0-11 5 16,-3 7 12-16,3-7 19 0,-2 5 19 0,2-5 10 16,0 0 2-16,0 0-4 0,0 0-26 0,0 0-7 15,0 0-5-15,0 0 6 0,-4-31-17 16,4 21-12-16,0-9-9 0,2-7-15 0,-6 0-9 0,2 3 1 15,2-3 4-15,2 7 4 0,0-6-5 0,0 7-2 16,2-7-6-16,-4 0-1 0,0 9 3 0,0-1 11 16,3 2 5-16,-1 6-7 0,0-3-5 0,2 0-5 15,-2 0-1-15,0 1 5 0,2 2 3 0,-2-1 8 16,6 3-8-16,1 0 0 0,3 1-8 0,-4-2-3 16,5 2 6-16,-1 0 6 0,1 2 3 0,3 0 4 15,5 3-5-15,10-1-7 0,-11 1-7 0,1-1 3 16,-2 3 5-16,-3 3 12 0,3-1-3 0,-1 3-8 15,1 1-7-15,-7-4-7 0,-1 1-2 0,-1 0 6 16,-2 4 7-16,-1 0 2 0,1 0-1 0,-4 2-6 16,-6-3 0-16,2-7-7 0,-10 16 7 0,1-6 13 0,-1 5 4 15,-2-2-8-15,-1-2-1 0,7-1-3 16,-6-4-8-16,1 3 9 0,1-2 9 0,2 0 3 16,-1 1-4-16,5-2-7 0,0-1-2 0,4-5-4 0,-8 9 1 15,6-4 6-15,0 2 13 0,2 3-2 0,4-1-7 16,4-1-7-16,0-1 0 0,1 2-1 0,-1-1 1 15,2 5 10-15,5 0 4 0,-1 0-1 0,3-1-9 16,-3-3-3-16,3 1 1 0,-5 2 1 0,1 1 7 16,-1-1 2-16,-2 1-2 0,1 0-5 0,-5-8-6 15,-2 1-3-15,-2-1 8 0,-2 2 1 0,0-7 7 16,-2 12 5-16,2-5-7 0,0-7-8 0,-10 13-5 16,1-10 1-16,-5 2 8 0,4 0 10 0,-7-1-3 15,7 0-4-15,-1-2-6 0,3 0-2 0,-4-2-7 16,-1-4 12-16,1 4 0 0,2-3 0 0,-3 3-17 15,13 0-16-15,-14-8-18 0,5 1-22 0,3 4-6 16,-2-3-5-16,4 1-22 0,4 5-15 0,-4-9-27 16,6 1-117-16,-2 8-287 0,2-21 127 0</inkml:trace>
  <inkml:trace contextRef="#ctx0" brushRef="#br0" timeOffset="18867.4249">17933 10550 56 0,'0'0'108'0,"0"0"-12"16,0 0-13-16,2 18 1 0,-2-18-15 0,-4 17 19 0,4-6-2 16,0 4-4-16,0 2-18 0,2-1 3 0,-4-4-3 15,2-1-9-15,-5 5 4 0,3 1-3 16,2-6 9-16,2 7-17 0,0-8-6 0,1 0-9 15,-1-3-4-15,-4 4 2 0,4-2 3 0,0 0 1 0,2-3-7 16,0 0-7-16,-4 0 2 0,2 0-14 0,-2-6 9 16,4 7-1-16,-4-7-5 0,4 7-27 0,-4-7-18 15,4 6-24-15,-4-6-24 0,0 0-149 16,0 0-248-16,0 0 110 0</inkml:trace>
  <inkml:trace contextRef="#ctx0" brushRef="#br0" timeOffset="19427.4247">18094 10721 27 0,'0'16'96'16,"0"1"3"-16,0-7-29 0,2 1 3 0,-2-4-7 15,0 1-8-15,-2 1-19 0,2 0-3 0,0-1 16 16,0 0 2-16,2-1-7 0,-2-7 7 0,0 8 14 15,0-8 18-15,0 0 25 0,0 0 19 0,-2 10 2 16,2-10-18-16,0 0-17 0,0 0-10 0,0 0-15 16,-6-21-5-16,2 11-3 0,6 0-24 0,2-6-12 15,-2-2-21-15,2-8-6 0,0 2-20 0,0 4 2 16,2-4 0-16,-1 9-3 0,5-1 2 0,0 1-14 0,-2 0 6 16,-1 5-8-16,-3 1 10 0,4 2 15 0,-4 3-9 15,9 1-10-15,-1 2 4 0,-2-2-3 16,-1 3-1-16,1 1 13 0,-2 5 8 0,3 1 6 15,3 2-18-15,-2 3 8 0,-1 0-2 0,-3-2-10 0,0 6 10 16,1-1 16-16,-3 4 6 0,0-3-15 0,2 1-1 16,1-3-3-16,-7-2-12 0,2 3 16 0,0-3 11 15,-4-1 6-15,4-3-14 0,0 3-2 16,-2-1-1-16,0-3-4 0,-2-7 1 0,2 7 14 0,-2 0 9 16,0-7-2-16,4 7-15 0,-4-7 3 0,5 4-9 15,-5-4 2-15,0 0 9 0,0 0-23 0,0 0-36 16,0 0-45-16,0 0-100 0,14-15-218 0,-14 6 96 15</inkml:trace>
  <inkml:trace contextRef="#ctx0" brushRef="#br0" timeOffset="20119.4272">18534 10641 40 0,'0'-7'97'0,"0"7"-9"0,0 0 8 0,-8-8 2 16,8 8-8-16,0-8-8 0,0 8-12 0,-6-8 5 0,6 8 3 16,-9-7 0-16,5 5-15 0,4 2-13 0,0 0-4 15,-8-5-18-15,2 3 1 0,6 2 9 16,-15 1 15-16,15-1-20 0,-14 4-11 0,10-2 6 15,-5 0-17-15,-1 4 3 0,0 0 3 0,2 2 3 0,-5 3 4 16,7-1-12-16,-2 1-2 0,4-2-5 0,-3 2-9 16,3-1 10-16,-4 6 10 0,6-3 6 0,0 3-15 15,6-4-8-15,-4 1-2 0,2-4-4 16,0 3 12-16,2-2 11 0,0 1 2 0,0-1-11 0,3 0-3 16,-1-2-7-16,-2-3 1 0,0-2-2 0,-4-3 12 15,8 6 9-15,-6-1-1 0,3-3 2 0,-5-2-7 16,10 1 1-16,-10-1-7 0,0 0 6 0,8-10-2 15,-6 5 0-15,4-1-12 0,1-4-3 0,-3-2-8 16,0 0 0-16,-2 0 11 0,0 0 12 0,-2 0-5 16,2 2-3-16,0 0-10 0,2-3 4 0,-4 4 10 15,-2-1 12-15,2 10 14 0,-2-9-6 0,2 9-7 16,4-8-12-16,-4 8-1 0,0-9-5 0,0 9 9 16,0 0 5-16,0 0-6 0,0 0-3 0,0 0-2 15,0 0-3-15,0 0-6 0,11 17 5 0,-7-11 15 16,-2 2-8-16,2 0-4 0,2 1-5 0,-2 1-6 15,0-2 0-15,-1 1 10 0,-1 1 10 0,2 1 0 16,0-1-8-16,0 0-3 0,0-3-3 0,-2-1-5 16,2-2 10-16,-4-4-12 0,0 11-8 0,0-11-43 0,7 10-15 15,-5-6-23-15,-2-4-22 0,2 6-99 16,-2-6-239-16,0 0 106 0</inkml:trace>
  <inkml:trace contextRef="#ctx0" brushRef="#br0" timeOffset="20739.4423">18592 10671 129 0,'0'-9'124'0,"0"9"-4"0,0 0-7 15,0 0 1-15,0 0-13 0,0 0-11 0,0 0-17 16,6-8-6-16,-6 8-6 0,2-5 3 0,-2 5 13 15,0 0-1-15,0 0-10 0,0 0-1 0,4-8-11 16,-4 8-1-16,5-6 0 0,-5 6-2 0,4-3 8 16,-4 3-12-16,8-3-7 0,-8 3-8 0,6-7-5 15,-6 7 2-15,2-6 7 0,-2 6-7 0,9-4 1 16,-9 4-6-16,8-3-10 0,-8 3-4 0,6-7 0 16,-6 7 7-16,6-3 12 0,-6 3-12 0,13-2-5 15,-7 1-8-15,-6 1-8 0,10-3 3 0,-10 3 10 16,10 0 5-16,-10 0-2 0,15 4-7 0,-7-1-10 15,-2-1 2-15,-6-2-6 0,13 6 12 0,-7 1 3 16,2 1 8-16,-2-1-8 0,3 2-7 0,-1-2-2 16,-4-2-8-16,2 5 11 0,-2-2 5 0,3 3 4 15,-3 1-4-15,2-2-6 0,-2-2-1 0,-2-1-8 16,0 4 7-16,-4-1 4 0,4 0 14 0,0 0-10 16,-2-1-4-16,0-9-3 0,-2 10-9 0,-2-4 12 0,0 0 0 15,2 1 11-15,-2-1-5 0,4-6-8 16,-4 9-6-16,-3-5-4 0,7-4 9 0,-12 4 4 15,6-1 11-15,6-3-6 0,-8 3-4 0,8-3-6 16,-11-1-6-16,11 1 7 0,-12-3 8 0,12 3 6 0,-10-3 0 16,10 3-6-16,-5-6-3 0,1 2-8 0,0-2 2 15,4 6-2-15,-10-8 18 0,10 8-4 16,0-5-6-16,0 5-5 0,-6-11-8 0,1 5 3 0,5 6 8 16,-2-9 7-16,2 9-7 0,7-9-1 0,-7 9-13 15,2-15 0-15,-2 8-6 0,2 0 5 0,0 1 12 16,2-1 0-16,4 0-9 0,-2-2-1 0,-1-2-8 15,-1 2-8-15,0-2 13 0,0 2 3 0,4-1-4 16,0 1-12-16,1-2 4 0,-1 1-14 0,-4-1-5 16,2 1 3-16,-4 4-14 0,7 0-6 0,-5 2-23 15,2-1-34-15,-4 0-125 0,2-1-262 0,-2 0 116 16</inkml:trace>
  <inkml:trace contextRef="#ctx0" brushRef="#br0" timeOffset="21783.4362">19003 10558 61 0,'0'0'108'0,"0"0"-5"0,0 0-2 16,0 0-6-16,0 0-24 0,0 0 0 0,2 20-13 15,-2-20-18-15,0 10 4 0,0-3 10 0,-2 3 10 16,2 2-20-16,2 0-18 0,-2-1 5 0,0-2-11 16,3 4 0-16,-6 2 18 0,6-2-12 0,-1-1-1 15,4 3-2-15,-4-4-5 0,0-4 0 0,0-2-20 16,0 5 24-16,2 0 3 0,-2-6-3 0,2 6-14 16,1-6-1-16,-5-4-5 0,4 5-4 0,-4-5-2 15,0 0 32-15,4 7-8 0,-4-7-8 0,8 1-5 16,-8-1 2-16,10-8-12 0,-5 3 13 0,-1-1 4 15,2 1 9-15,2-4-35 0,-2 1 6 0,5-7-6 16,-5-3-8-16,0 4 6 0,-2-2 11 0,0 1 13 16,0 1-17-16,3-1-8 0,-3 4 6 0,-2-2 4 15,-2 2 16-15,2 0 9 0,-2 4 3 0,0 7 14 16,2-10 0-16,0 5 5 0,-2 5-18 0,0-12 10 16,0 12 1-16,0 0 8 0,0 0-12 0,2-7-16 15,-2 7-2-15,0 0-7 0,0 0 1 0,0 0 8 16,0 0 7-16,0 0-4 0,0 0-6 0,0 0-12 0,0 0-5 15,0 0 8-15,0 0 10 0,-10 30 5 0,6-20-8 16,4 3-3-16,0-3-6 0,-2 3-3 16,-3 1 5-16,3 3 8 0,0 2 12 0,0 4-7 15,2-4 1-15,2 6-6 0,-4-7 1 0,0 6 5 0,0 1 6 16,0 3 7-16,2 2-5 0,4 2-8 0,0 4-9 16,-4-8-4-16,-4 0 1 0,4 2 3 0,0 2 10 15,-2 2-1-15,4-2-3 0,2-1-12 16,-8-6-2-16,2 1 0 0,0 0 6 0,-4-2 9 0,2-1-4 15,2-4 0-15,0-1-9 0,-3-2-2 0,-1-4-8 16,-2 1 8-16,-2 1 7 0,-1-6 7 0,3 5-1 16,-2-4-6-16,-3-2-6 0,-3-3-4 0,-5 1 0 15,-6-1 12-15,7 0 8 0,-1-1-6 0,9-1-2 16,-9-4-9-16,4-3-6 0,-1-1-1 0,-3-1 14 16,11 0 8-16,-3-1-1 0,7-1-3 0,-6-7-10 15,3-2-4-15,-1-7-1 0,2 1 4 0,2-7 3 16,6 3-1-16,4-1-11 0,4-2-4 0,-2-2-3 15,5 2-8-15,-3 2 8 0,0 3 9 0,0 10 8 16,3 2-5-16,1 0 3 0,-2 1-3 0,-1-3-7 16,-3 6 5-16,0 1 2 0,-2 3 11 0,2-1 2 15,3 3-9-15,-3 0-6 0,0 1-3 0,-6 3 1 16,4-8 8-16,-2 4 6 0,-2 4-16 0,7-3-32 16,-7 3-25-16,0 0-22 0,8-4-11 0,-8 4-34 0,0 0-15 15,0 0-99-15,0 0-266 0,0 0 117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1-03-15T14:42:00.192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11698 10325 134 0,'0'0'133'0,"-6"-8"2"0,6 8 6 0,-8-4-12 0,8 4-22 16,0 0-1-16,0 0-14 0,0 0 2 15,0 0 4-15,0 0 5 0,0-8-10 0,0 8-9 0,0 0-3 16,0 0-11-16,0 0 8 0,0 0 16 0,0 0-2 16,0 0-7-16,0 0-10 0,0 0-13 0,0 0-2 15,0-10 0-15,0 10 2 0,0 0-8 0,0 0-8 16,0 0-12-16,0 0-6 0,0 0 1 0,0 0 3 16,0 0 3-16,0 0-5 0,10 30-10 0,-6-21-5 15,0 3-5-15,0 1 5 0,1 4 13 0,-1 2-10 16,2 4-3-16,6-7-9 0,-3-6-4 0,-5 7 2 15,2-2 7-15,-2 1-5 0,4-1 4 0,-1-5-6 16,-3 0 1-16,0-3-3 0,0 1 0 0,0-1 9 16,4 1-1-16,-1-1 1 0,-7-3-8 0,0-4 3 15,0 0 11-15,8 4 15 0,-8-4 12 0,10 2-5 16,3-7-6-16,-5-3-6 0,2-5-7 0,15-6 6 16,-4-3 0-16,6-4 0 0,12-7-4 0,4-2-7 15,-1-3-3-15,-5 2-3 0,-2 0-2 0,-8 13 4 16,14-5 5-16,-6-2-1 0,-2 11 2 0,-4-3-16 0,-4 1-1 15,-4 5 1-15,-7 5 0 0,1 5-10 0,-3-2-18 16,5-1-17-16,-7 0-20 0,-2 5-19 0,-2 0-16 16,-4 2-20-16,7 0-42 0,-9 2-19 0,10-6-46 15,-2 5-137-15,-8 1-392 0,7-3 173 0</inkml:trace>
  <inkml:trace contextRef="#ctx0" brushRef="#br0" timeOffset="788.0495">13249 10567 19 0,'0'0'175'0,"0"0"-13"0,0 0-8 0,0 0-16 0,0 0-16 16,0 0-14-16,0 0-24 0,0 0-9 0,0 0-8 15,8 5 11-15,-8-5-2 0,8 10-12 16,-2-5-2-16,0 1 1 0,-1-3-7 0,-3 3 4 0,2 0 9 15,-4-6 5-15,8 14-10 0,-4-7-9 0,0-1 0 16,-2-2-15-16,-2 1 5 0,5 4 6 16,-5 0 6-16,6-2-2 0,-2-2-9 0,-2-1-9 0,-2-4-2 15,4 9-1-15,-4-9 7 0,2 8-5 0,2-4-2 16,-4-4-10-16,4 3-4 0,-4-3 0 0,0 0 8 16,7 5 14-16,-7-5 3 0,6 3 0 0,-6-3-8 15,14-6-1-15,-5 1-4 0,1-2-3 0,2-7 6 16,5 1 0-16,12-4-5 0,-2-3-13 0,0-5 8 15,12-6-12-15,-12 12 0 0,10-12 3 0,-2 16 1 16,-2-4-4-16,-4 0-6 0,-2 0-6 0,-2 4 1 16,-9 5-2-16,3 2-3 0,-1 1-3 0,-1 0-11 15,-7 3-15-15,-1-2-5 0,-3 1 2 0,0 3 2 16,-6 2-3-16,6-4-18 0,-6 4-20 0,13-1-19 16,-13 1-26-16,0-6-15 0,0 6-48 0,0 0-171 0,0 0-383 15,0 0 169-15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1-03-15T14:43:47.370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29639 7927 25 0,'0'0'83'0,"0"0"-14"0,0 0-4 16,2-7-6-16,-2 7-16 0,0 0 9 0,0 0 13 15,0 0-11-15,0 0-27 0,0 0 7 16,0 0-11-16,0 0 0 0,0 0-6 0,0 0 15 0,0 0 6 15,0 0-7-15,0 0-26 0,0 0 7 0,0 0-7 16,0 0-2-16,0 0 10 0,0 0-6 0,0 0 22 16,0 0-13-16,-8 25-10 0,5-18-2 0,-3 2-2 15,0 0 7-15,-2 5-11 0,0 0 14 0,3 2-3 16,-1-1 18-16,2 3-35 0,0-7-6 0,-4 1 15 16,1 1-5-16,-1 4 4 0,0 0 13 15,4-1 0-15,0-2-2 0,2-4-11 0,0-1 5 0,-3 2-21 16,-1-3 9-16,0 2 11 0,2 0 10 0,4-1 1 15,0-3 1-15,0-6-13 0,0 9-5 0,0-9-8 16,-4 9-6-16,2-4 13 0,2-5 8 0,-5 7 12 16,5-7-6-16,0 0-15 0,0 0-2 0,0 0 2 15,0 9-9-15,0-9 10 0,0 0 17 0,0 0-2 16,-2 6-5-16,2-6-5 0,0 0 5 0,0 0-15 16,0 0-9-16,0 0 18 0,0 0 4 0,0 0 15 15,0 0-24-15,0 0-6 0,0 0 3 0,0 0 8 16,0 0-16-16,0 0 26 0,-4 6-3 0,4-6 4 15,0 0 0-15,0 0-9 0,0 0-14 0,0 0 1 16,0 0-6-16,0 0 14 0,0 0 12 0,0 0 16 16,0 0-10-16,11 3-2 0,-11-3-6 0,0 0 15 15,10 1 5-15,-2 2 7 0,-2-2-13 0,7 2-5 0,5 0-3 16,-5-3 0-16,-1-2-12 0,9 2 1 16,0 2 21-16,-1 0-1 0,9 2-13 0,0 0-10 15,-8-4-7-15,-1-3 9 0,9 4-4 0,-10 1 9 16,12-1 18-16,-4 3-16 0,4 0-11 0,-2-2 4 0,0-3-17 15,-9 2 17-15,1 0 3 0,0 0 7 0,2 3-2 16,5-1 4-16,3-1-15 0,-10 0-4 16,-2-5-12-16,-3 4 13 0,-1 1 17 0,-3 0 3 15,5 2-18-15,-5-2-2 0,3-1-8 0,-5-2 12 0,-2 1-6 16,3 0 11-16,-5 1 12 0,-6-1-3 0,16 3-20 16,-5-1 8-16,-3-1-10 0,0-2-13 0,-8 1 3 15,10 1 12-15,-10-1 25 0,7 4-9 16,-7-4-18-16,12 2-1 0,-12-2-3 0,6 1 10 0,-6-1 8 15,0 0 18-15,13 1-15 0,-9 2-20 0,-4-3 8 16,14 1-9-16,-14-1-4 0,11-1 5 0,-11 1 22 16,8 1 8-16,-8-1-8 0,6 3 2 0,-6-3 6 15,0 0-2-15,0 0 16 0,0 0 8 0,0 0 9 16,10 0-2-16,-10 0-7 0,0 0-12 0,0 0-4 16,0 0-1-16,0 0 9 0,0 0 3 0,0 0 3 15,0 0-8-15,0 0-11 0,0 0 0 0,0 0 2 16,9-3 1-16,-9 3-1 0,0 0 15 0,0 0-12 15,0 0-6-15,0 0-4 0,0 0-9 0,8-4-11 16,-8 4 15-16,0 0 5 0,0 0 2 0,4-6-5 16,-4 6-7-16,8-2 5 0,-8 2-12 0,7-8 1 15,-5 3 3-15,2 0 10 0,-4 5 11 0,4-8-11 16,2 5-8-16,4-4-15 0,-3-4 4 0,-1 2 2 16,0-2 4-16,0 2 9 0,5 0 4 0,-3 0-10 15,4-3-1-15,-6 3-8 0,3-5 14 0,-5 4-10 16,0-2 8-16,0 2 15 0,2 1 0 0,1 3-1 15,-1-1 0-15,-2 1-3 0,0-2-3 0,-4 2 4 16,0 6 7-16,0-9 9 0,0 9 1 0,8-5-7 16,-8 5-9-16,2-6-9 0,-2 6 3 0,0 0-6 0,0 0 4 15,-2-10 11-15,2 10-2 0,0 0-7 0,0 0-6 16,0 0-6-16,0 0-5 0,0 0 4 16,0 0-1-16,0 0-5 0,0 0-23 0,9-4-34 15,-9 4-36-15,0 0-37 0,0 0-20 0,0 0-163 16,0 0-347-16,-27 6 154 0</inkml:trace>
  <inkml:trace contextRef="#ctx0" brushRef="#br0" timeOffset="28893.938">11415 7923 48 0,'0'0'37'16,"0"0"-15"-16,0 0-8 0,0 0-17 0,0 0-17 15,0 0-22-15,0 0 11 0</inkml:trace>
  <inkml:trace contextRef="#ctx0" brushRef="#br0" timeOffset="30624.9473">11370 8282 5 0,'0'0'48'15,"8"-1"-11"-15,-8 1-9 0,0 0-5 0,0 0-2 0,6-2-2 16,-6 2-1-16,12 3-3 0,-12-3-9 15,15-1-13-15,-15 1-11 0,8-3-15 0,-8 3-35 0,10-3 126 16,-1 6-61-16,-9-3 0 0,12 0-6 16,-2-2-4-16,-10 2-8 0,9-3-23 0,-9 3 64 0,8 0-17 15,-8 0 9-15,10 1-6 0,-10-1 1 0,13-1-4 16,-13 1 3-16,8-3-6 0,-8 3 6 0,0 0 21 16,10 0 6-16,-10 0-8 0,0 0-8 0,13-2-2 15,-13 2-4-15,6-4-8 0,-6 4 12 0,0 0 13 16,0 0 2-16,8 0 9 0,-8 0-11 0,13-1-3 15,-13 1 0-15,8-4-5 0,-8 4 2 0,0 0 8 16,6-1 4-16,-6 1 2 0,15-1-24 16,-15 1 3-16,4-6-5 0,-4 6-12 0,8-2 13 0,-8 2 8 15,0 0 12-15,12 0-14 0,-12 0-15 0,7-4-1 16,-3 2-4-16,-4 2-7 0,0 0 9 0,8-1-3 16,-8 1 22-16,0 0-19 0,14-2-6 0,-14 2-1 15,9-5-1-15,-9 5 6 0,4-3 0 0,-4 3 10 16,10-3-6-16,-10 3 6 0,13-3-14 0,-13-1 3 15,0 4-3-15,8-8-5 0,-8 8 16 0,4-4 12 16,-4 4 8-16,6-4 3 0,-6 4-4 0,8-6-7 16,-8 3-5-16,0 3-1 0,0 0-7 0,0 0 18 15,7-9 11-15,-7 9-30 0,6-5 10 0,-6 5-7 16,2-7-6-16,2 2-1 0,-4 5-3 0,4-8 15 16,-4 8 5-16,11-6-15 0,-3 2-10 0,-4-2-5 15,-4 2 1-15,8-2 1 0,-4 1-1 0,0 1 7 16,-4 4 17-16,11-6-9 0,-7 1-15 0,0-1 3 15,-4 6-4-15,8-10-9 0,-6 5 15 0,-2 5 6 16,9-6 0-16,-5 2 7 0,0 0-17 0,-4 4 3 16,6-10 0-16,-4 4-10 0,0 1 11 0,-2 5 9 0,9-9 5 15,-5 4 0-15,4 2-5 0,-6-4-3 0,2 1-8 16,-4 6-3-16,4-12 19 0,0 7 7 16,1 1 8-16,-5 4 3 0,6-10-18 0,-6 3 5 15,2 2-5-15,-2 5-5 0,0-11 16 0,0 11-1 0,6-6 7 16,-6 6-14-16,0-7 3 0,0 7-15 15,-2-11 2-15,2 11-4 0,0-10 19 0,0 10 0 16,2-6 1-16,-2 6-13 0,0-10 4 0,0 10-20 16,0-13 4-16,0 7 0 0,0 6 19 0,4-14-7 15,-4 9-9-15,4-1 4 0,-4-1-4 0,0-4 19 0,0 11-30 16,4-12 9-16,-4 5 3 0,5 1 26 16,-1 1-18-16,-4 5-3 0,4-15-12 0,-6 4 6 0,4 6-2 15,-2 5 9-15,0 0-2 0,2-12 12 0,-2 5-9 16,4 1 0-16,-4-3 0 0,0 9 0 0,0-13-8 15,0 13 0-15,0-11 15 0,4 7 3 0,-4 4-6 16,4-11-11-16,-4 4 4 0,0 7 3 0,2-12-11 16,-2 12 10-16,0-10 1 0,5 1 13 0,-5 4-13 15,2-4-4-15,-2 9-2 0,0-12-8 0,0 12 6 16,-2-11 6-16,6 5 1 0,0 0-3 0,-4 0-7 16,4-4-11-16,-4 2-2 0,0-2-12 0,0 10 3 15,0-13 8-15,4 7 4 0,-4-2 8 0,4-1-14 16,-2-1 4-16,-4 0-1 0,2 1 3 0,0 9 1 15,-4-14-1-15,8 8 18 0,-2 1 13 0,-2 5-5 16,0-13-8-16,0 5 1 0,-6-1-1 0,6 9 0 16,0-12 9-16,-4 7 7 0,4 5-6 0,0 0 14 15,0-13-26-15,0 6 6 0,-4 0-6 0,4-1 4 16,-4 3-4-16,4 5 15 0,-4-9-3 0,4 9 7 16,0 0-9-16,0-14-10 0,-3 9-4 0,1-1 0 15,-4-1 1-15,6 7 7 0,0 0 10 0,0-10 7 16,0 10-19-16,-4-7-3 0,4 7-6 0,-4-12 3 15,0 7-6-15,0 1 8 0,4 4 9 0,-7-6 4 16,7 6-8-16,0-6 0 0,0 6-8 16,-8-10 1-16,4 3 2 0,0 3 6 0,4 4 1 0,-4-7 9 15,4 7 1-15,0 0-4 0,0 0-12 0,-6-9-3 0,1 4-3 16,1 0 0-16,4 5 7 0,-4-5 10 16,4 5 9-16,0 0-11 0,0 0-2 0,-8-7 0 15,2 4-12-15,2-2 4 0,4 5-2 0,-9-5 9 16,9 5 9-16,-14-1 10 0,14 1-14 0,-4-2-9 15,4 2 1-15,-9-6-7 0,9 6-1 0,-10-5 3 0,6 3 16 16,4 2 0-16,0 0 6 0,-15 0-14 16,15 0-4-16,-8-3-1 0,8 3-5 0,-12-5 2 15,8 4 0-15,4 1 10 0,-15-2 12 0,15 2-3 16,0 0-14-16,-10 2-4 0,10-2 0 0,-13-3-2 0,9 2-1 16,4 1 12-16,-12 1 5 0,12-1 10 0,0 0-18 15,-10 3-5-15,10-3 0 0,-9 0-5 0,9 0-7 16,-14 1 11-16,10 2 4 0,4-3 8 15,-9 2-13-15,9-2-4 0,0 0 0 0,-10 2 0 16,10-2-2-16,0 0 0 0,-16-1 15 0,16 1 1 0,-7 2 9 16,7-2-19-16,-8 3 1 0,8-3 0 0,0 0-5 15,-12-2 2-15,12 2 7 0,-11 0 9 0,11 0 9 16,-8 2-9-16,8-2-5 0,-4 3 3 16,4-3-4-16,0 0-2 0,-15-5 0 0,15 5 7 0,-8 2 6 15,8-2 14-15,0 0-10 0,-6 4-13 0,6-4-3 16,0 0 6-16,0 0-1 0,-17-3 2 15,17 3 14-15,0 0 17 0,-4 4-14 0,4-4-10 0,0 0 0 16,0 0 4-16,0 0-13 0,0 0 7 0,0 0 5 16,-14-2 5-16,14 2-2 0,0 0-10 0,0 0-2 15,-4 4-12-15,4-4 0 0,0 0 5 0,0 0 3 16,-13-2 11-16,13 2 9 0,0 0-14 16,0 0-18-16,0 0 7 0,0 0-8 0,0 0-2 0,0 0-10 15,0 0-11-15,0 0 6 0,0 0-50 0,0 0-82 16,0 0 37-16</inkml:trace>
  <inkml:trace contextRef="#ctx0" brushRef="#br0" timeOffset="32853.9592">12035 7443 33 0,'8'-7'60'0,"-8"7"-14"16,7-4-5-16,-7 4-5 0,2-10-13 0,-2 10 0 0,0-7 1 15,0 7 3-15,6-6 16 0,-2 3-11 0,-4 3-22 16,8-10 0-16,-8 5 4 0,6 0-14 0,-6 5 14 16,7-8 2-16,-1 4 3 0,-2 1 5 0,4 0-13 15,-2 0-17-15,-1-2 10 0,-1 1 3 0,0-3-15 16,-4 7 11-16,14-7 7 0,-5 2 7 0,3 2-13 15,-2 0-4-15,-1-3-3 0,1 0 0 16,-2 1-2-16,0 2 4 0,3 0 8 0,-3 1 6 0,7 0-5 16,-7 0-6-16,6-3-4 0,-3 2-5 0,-5-1-5 15,2 3 9-15,-2-2 4 0,-6 3 7 0,17-5 3 16,-9 5-5-16,-2-1-8 0,-6 1-1 16,13-5-12-16,-3 4 7 0,-10 1 3 0,8-2 9 0,-8 2 8 15,11 0-1-15,-11 0-11 0,12-1 3 0,-12 1-5 16,8-3-13-16,-8 3 8 0,9-1 14 0,-9 1-3 15,10 0 8-15,-10 0-10 0,12 3-5 0,-12-3-3 16,9-1-8-16,-9 1 2 0,6 1 9 0,-6-1 4 16,14 4 10-16,-8-2-12 0,1 1-7 0,-7-3-13 15,14 1 0-15,-8-1 2 0,-6 0 6 0,11 6 12 16,-5-3-6-16,2 1 2 0,0 3-5 0,3-4-5 16,-7 2-3-16,2-2-5 0,-4 1 7 0,-2-4 14 15,13 12 1-15,-7-4 5 0,2 0-10 0,0 0 0 16,-1-1 1-16,-3 1-3 0,0 0-5 0,0 0 5 15,0 1 11-15,0 3-3 0,2-4 8 0,1 3-8 16,-1-1-6-16,-2-5-1 0,0 4 1 0,2-1 5 16,-2 2 4-16,1 1 1 0,3-1 3 0,0 0-5 15,-4-2-7-15,0-1 1 0,-2 1-5 0,3-1 4 16,3 2 5-16,-4-1 14 0,2 3-5 0,2-2-2 16,1-1-4-16,-5-3-6 0,-2 1-8 0,0 0 12 15,0 0-7-15,2 2 16 0,4-2 2 0,-1 4-3 16,-3-3-9-16,-2-3 1 0,-2-4 1 0,6 11-5 15,-6-6 0-15,0-5 12 0,4 13 2 0,0-5 7 16,-2-2-11-16,0 0-7 0,-2-6 6 0,5 10-6 16,-5-5 1-16,2 4 4 0,0-3 16 0,-2 3-16 15,2-3-1-15,-2-6 1 0,0 9 6 0,0-1-15 16,0-8 0-16,0 13 7 0,0-4 6 0,4-2 9 16,0 2-5-16,-4 2-17 0,0-2 2 0,0-9-5 15,-4 11 1-15,4-5 5 0,0 5 5 0,0-3 9 16,0 2 3-16,0 2-8 15,0-3-11-15,0-9-6 16,-4 12 4-16,4-6-5 0,-2 2 4 0,2 0 14 0,0 2 6 0,2-4-3 0,-4 4-9 0,2-10 0 16,-2 12-6-16,0-6 1 0,2-6 0 0,-7 14 10 15,7-6 2-15,-2 2 10 0,-2-2-13 0,0 0-11 0,4-4 4 16,-4 1-3-16,-2 0-3 0,-1 2 7 0,5 0 12 16,-2-1 7-16,4-6-6 0,-8 15-13 0,4-9-4 15,0-3 1-15,-2 2-5 0,-3 2 13 0,3 1 8 16,0 1 1-16,2-3 4 0,2 1-20 15,-7-2 2-15,5-3 1 0,-2 2-3 0,-2 2-6 0,0 2 8 16,3 0 11-16,-3-1 6 0,2-2-11 0,2 0-4 16,0 0-7-16,-5-1 5 0,-1 0-12 0,2 3 5 15,0 0 14-15,-3 2 2 0,7-2-3 0,0-1-11 16,-2-3 5-16,-7 1-9 0,7 0 6 0,-2 2-1 16,0 0 12-16,-1 0 2 0,5-2 5 0,-4 0-12 15,2 0-12-15,6-4 11 0,-9 4-17 0,1-2 8 16,2 0 1-16,-2 2 16 0,-1-1 1 0,9-3 10 15,-10 6-27-15,6-4 8 0,-6 1-10 0,10-3 3 16,-17 0-5-16,9 1 11 0,2 0 12 0,6-1 6 16,-13 2-14-16,13-2-6 0,-8-2 0 0,8 2-11 15,-19-4 7-15,15 3 9 0,-4-2 15 0,8 3 8 16,-10-3-5-16,5 0-16 0,-1-2 6 0,-2 0-1 16,0 0-3-16,2 1 5 0,-3 1 8 0,9 3 8 15,-8-7-2-15,0 4-16 0,6-3 1 0,-7 0 5 16,1 2-20-16,0-2 9 0,4 1 11 0,0 3 6 15,4 2-4-15,-11-9 10 0,7 6-21 0,0-4 7 16,-2 0-13-16,-3-2 1 0,5 5 5 0,-4-1 15 16,8 5-9-16,-4-7 10 0,0 3-21 0,-2-2 9 15,1-5-12-15,-1 4-5 0,0-2 3 0,0 6 15 16,6 3 23-16,-4-10-19 0,0 5-6 0,-1-1-20 16,3-3 23-16,-2 1-2 0,-2 2 14 0,0 2 2 15,6 4-14-15,-4-9-2 0,4 3 1 0,0 6-5 16,-6-14 1-16,3 6-2 0,-1 1 9 0,2 1-3 15,2 6-16-15,0-13 12 0,-4 8-9 0,4-5 1 16,-4 2-11-16,4-3 24 0,-4 2 1 0,4 3-3 16,0 6-4-16,0-12-6 0,0 3-3 0,0 0-14 15,-4-3 9-15,2 2 11 0,0 4 13 0,0-2-5 16,2 8-12-16,2-16-10 0,-7 5-8 0,5 0 8 16,-6 3 14-16,6-1-1 0,-4 0-7 0,4 9 12 0,0-13-4 15,0 3-14-15,0 0-2 0,0 0-2 0,0 3 7 16,0 7 6-16,0-14 17 0,0 6-17 15,0 8-5-15,4-13 4 0,-4 3-8 0,0 0-4 16,0 1 7-16,0 3 14 0,0 6-4 0,6-12-22 0,-1 6 11 16,-1-3-14-16,0-1 18 0,-4 3-9 0,0-1 2 15,0 2 21-15,4-2-2 0,0 2-16 16,2-1-8-16,-2-3 0 0,-1 3 4 0,-1-3 0 16,-2 1-7-16,4 0 10 0,0 4 6 0,4-3-2 0,0 2-4 15,-6-3-1-15,3-1-2 0,-1 1 1 0,0 2-15 16,-2 0 7-16,2 0 7 0,2 3 12 0,0-1-11 15,-1-1-1-15,3-2-8 0,-6 0 12 0,0 1-17 16,0 1 3-16,-2 6 11 0,4-11 5 0,4 7 4 16,-3-2-5-16,-1 1-7 0,-2-1 0 0,2-1-8 15,-4 0 8-15,0 7 11 0,4-9-17 0,-4 9 11 16,4-5-9-16,-4 5 5 0,9-6-31 0,-9 6 1 16,2-9-20-16,-2 9-54 0,0 0-124 0,4-4 55 15</inkml:trace>
  <inkml:trace contextRef="#ctx0" brushRef="#br0" timeOffset="33682.9617">12457 7217 47 0,'0'0'65'0,"0"0"5"0,0 0 4 0,0 0 3 0,0 0-5 15,0 0-23-15,0 0-8 0,0 0-2 0,0 0-7 16,0 0-6-16,0 0 4 0,-4 16 19 16,8-10-14-16,-4-2-6 0,0-4-7 0,4 8 0 15,-4-8-19-15,0 6 13 0,0-6 19 0,2 9-9 0,2-6 18 16,-4-3-11-16,8 3 0 0,-8-3 5 16,0 0 16-16,5 3 8 0,-5-3-12 0,0 0 9 0,18-4-16 15,-10 0-6-15,5-1-12 0,-3-4 8 16,3 3-3-16,-3-2 6 0,6-3-9 0,-1 1-7 0,4 1-15 15,-7-2-7-15,4-3-8 0,-5 0-8 0,1 7-2 16,3-4-23-16,-1 1-8 0,-1 5-21 0,-3-4-12 16,-2 2-20-16,2 0-77 0,-1 0-196 0,-1 1 87 15</inkml:trace>
  <inkml:trace contextRef="#ctx0" brushRef="#br0" timeOffset="34163.9652">12893 7255 32 0,'0'12'89'0,"4"-7"-24"16,-4-5-8-16,0 13-4 0,4-8-7 0,-4-5-1 15,2 12 3-15,0-6 23 0,3-1-23 0,-5 1-6 0,0-6 16 16,6 3-9-16,-6-3 2 0,0 0 17 16,4 5 9-16,-4-5-19 0,8 2 7 0,-8-2-30 0,15-4 3 15,-7-2-2-15,0-2 7 0,7 3 7 0,-5-1-10 16,11-2-23-16,-5-1-3 0,1-2-23 0,-1 0-15 15,-1-1-22-15,-3 1-7 0,-2 2-10 0,3 2-18 16,1 0-90-16,-1 2-183 0,-5-2 81 0</inkml:trace>
  <inkml:trace contextRef="#ctx0" brushRef="#br0" timeOffset="34547.9688">12990 7718 17 0,'0'0'76'0,"0"0"8"0,0 0-7 0,4 26-18 16,-4-26-6-16,2 8-3 0,-2-8-14 0,0 9-1 16,0-3 16-16,0-6 13 0,9 10-15 0,-7-8-2 15,-2-2-10-15,8 4 16 0,-8-4 4 0,0 0 8 16,8 2 6-16,3 1-8 0,1-7-6 0,0 1-10 15,1-4-23-15,-3 2 2 0,5-4-17 0,1 3-11 16,-1-2-29-16,3 1-17 0,-5-3-43 0,3 1-82 16,-6-1-187-16,-1 2 83 0</inkml:trace>
  <inkml:trace contextRef="#ctx0" brushRef="#br0" timeOffset="35029.9725">12907 8274 39 0,'3'4'112'0,"-3"-4"-21"16,4 9-14-16,-4-9-2 0,4 8-1 0,-4-8 1 15,0 5 9-15,0-5-15 0,2 4 3 0,-2-4-8 16,4 4-3-16,-4-4-6 0,0 0 15 0,0 0 5 16,0 0 16-16,12-1-12 0,-12 1-16 0,15-7-6 15,-5 0-14-15,-2-3-7 0,5 1 2 0,1-1 0 16,1 2-18-16,-3-4-44 0,7 1-19 0,-7-2-26 15,3-3-23-15,-7 0-30 0,4 0-80 0,-8 6-218 16,3 0 97-16</inkml:trace>
  <inkml:trace contextRef="#ctx0" brushRef="#br0" timeOffset="35469.9702">12480 8310 73 0,'4'14'95'0,"-4"-14"10"0,6 7-15 0,-4-2-20 0,-2-5 8 15,2 8-24-15,-2-8-3 0,0 9 6 0,0-9 6 16,4 12-13-16,-2-7-6 0,-2-5-10 0,6 5-12 15,-6-5 19-15,5 4 15 0,-5-4 6 0,0 6-5 16,0-6 0-16,12 0-14 0,-12 0-1 0,10-6 1 16,-1 1 5-16,-1-1 2 0,2 1-6 0,9-5-25 15,-1-1-6-15,5-7-27 0,-2 1-12 0,-3-2-5 16,-3 6-24-16,6-2-28 0,1 0-27 0,-13-1-81 16,-1-1-206-16,-2-2 91 0</inkml:trace>
  <inkml:trace contextRef="#ctx0" brushRef="#br0" timeOffset="35893.9745">12101 8279 15 0,'0'0'129'0,"0"0"-27"0,0 0-5 0,0 0-13 0,9-1-1 16,-9 1 1-16,0 0-2 0,0 0 2 16,10 12-29-16,-4-9 4 0,-4 1-15 0,-2-4-11 0,8 3 9 15,-8-3 2-15,2 7 2 0,-2-7 6 0,9 5-9 16,-5-3 6-16,-4-2-1 0,8 0-1 16,-8 0 8-16,0 0-5 0,15-8 1 0,-5 4-15 0,2 0-13 15,-1-3-16-15,-3-6-29 0,4-1-6 0,-1 4-6 16,-7 1-12-16,10-4-34 0,-3 1-30 0,-5-2-94 15,4-2-221-15,-2-8 97 0</inkml:trace>
  <inkml:trace contextRef="#ctx0" brushRef="#br0" timeOffset="36366.99">12023 7675 51 0,'0'0'64'0,"0"0"-11"16,0 0 3-16,0 0-4 0,0 0 6 0,0 0-16 16,0 0-3-16,0 0-3 0,0 0 0 0,0 0-5 15,0 0 9-15,0 0 12 0,0 0 5 0,8 18-25 16,-8-18 4-16,2 4-1 0,-2-4-8 0,2 7-1 0,-2-7 12 15,4 7-7-15,0-2 2 0,-4-5-13 16,7 5-2-16,-7-5-4 0,4 3 0 0,-4-3 29 16,0 0 6-16,4 6-8 0,-4-6 4 0,0 0-1 15,0 0-3-15,12-4 9 0,-12 4-6 0,15-6 10 0,-3 1-12 16,7-4-6-16,3-4-7 0,1-5-23 16,0 3-4-16,-7-2-7 0,7 3-10 0,4-1-45 0,0 0-34 15,-4-2-131-15,-5-5-242 0,1 1 108 0</inkml:trace>
  <inkml:trace contextRef="#ctx0" brushRef="#br0" timeOffset="38385.9876">12430 7671 48 0,'0'0'58'16,"0"0"-4"-16,0 0-3 0,0 0-3 0,0 0-1 15,0 0 10-15,0 0 12 0,0 0 4 0,0 0-13 16,0 0 8-16,0 0-5 0,0 0 0 0,0 0 1 16,0 0-5-16,0 0-7 0,0 0-20 0,0 0 5 15,-4-10-11-15,4 10 14 0,-2-6 3 0,2 6 6 16,0 0-14-16,0 0-10 0,0-11 1 0,0 11-13 16,2-12-5-16,-2 12 16 0,-2-7 3 0,2 7-3 15,0 0-13-15,2-11-4 0,2 5-5 0,-4 6 14 0,0-8-7 16,0 8 5-16,0-8 5 0,0 8-10 15,8-5-8-15,-2 1-2 0,-6 4-10 0,5-6-1 16,-1 3 10-16,-4 3 10 0,0 0 4 0,12-2-7 16,-12 2-8-16,10-4-11 0,-5 1-3 0,-5 3 15 0,10-2 17 15,-10 2-3-15,0 0-4 0,12 5-19 0,-3-2-2 16,-3-2 3-16,-6-1-3 0,12 4 10 16,-8-1 9-16,0 4 3 0,7-1-7 0,-3 1-13 15,4-4 0-15,-3 2-6 0,-3 2 7 0,-2-1 14 0,4 1 9 16,-4 2-14-16,3-1-8 0,-3-2 3 15,0-1-6-15,0-1 7 0,-4-4 5 0,2 11 14 0,-2-3-2 16,0-2-9-16,4 0-12 0,-4-6 2 16,0 10-1-16,0-10 12 0,-10 12 4 0,6-3 12 0,0-4-21 15,0 1-1-15,-3 1-1 0,-1-4-11 0,0 1 9 16,-3 4 13-16,-1-3 3 0,2 1 3 16,1-1-14-16,-1-1 1 0,0-4-2 0,-1 1-4 15,-1-1 9-15,-2 3 4 0,5 0 11 0,-1-2-19 0,2-1 4 16,8 0-5-16,-19-5-3 0,9 3 11 0,-3-1-2 15,1 0 16-15,6 2-5 0,0-2-1 0,6 3-13 16,-11-13 5-16,3 5-5 0,2 3 14 0,-3-1 10 16,5 0-3-16,4 6-7 0,0-15-8 0,0 5 1 15,0 0-8-15,-4 0 5 0,4 3 12 0,0-3-1 16,4 3-3-16,-4-2-9 0,4 1-6 0,3-2-9 16,-3 4 7-16,0-1 0 0,-2 0 15 0,4 2-11 15,-2 1-5-15,9-2-4 0,-9-1-9 0,2 4 4 16,-6 3 7-16,4-7 6 0,-4 7-3 0,15-3 4 15,-11 2-9-15,-4 1-11 0,14-3 8 0,-14 3 3 16,9 3 9-16,-5 0-1 0,6 0-11 0,-2 1 3 16,1-2-10-16,-5 2 2 0,2 1 11 0,-2 2 13 15,2 0-3-15,-4 4-15 0,7-3 6 0,-1 1-5 16,-4-3-20-16,0 2 31 0,-4 1 7 0,0 2-1 16,0 1-1-16,2-3-3 0,-2 1-1 0,0-5-10 0,0-5 4 15,-6 14 5-15,0-5 10 0,-5 0 3 0,7-3-17 16,-2 3 4-16,0-6-6 0,-4 0-2 15,5 1 11-15,-7 1 10 0,2-2 5 0,-1 2-7 0,3-4 1 16,0-1-5-16,8 0-10 0,-19-4 3 0,5 2 16 16,1 1 3-16,5-2-1 0,2-1-14 0,0-1 2 15,-5 0-11-15,7-7-2 0,-4 4 7 0,-2-2 11 16,5 0-8-16,1-1-1 0,4 0-5 0,-2-1 3 16,0 0-17-16,0-3 5 0,2 4 21 0,0 6-1 15,2-5-8-15,2 3-6 0,5 0 3 0,-1-3-13 16,-2 3-4-16,-2 0 13 0,4 2 8 0,3-1 7 15,-3 3-10-15,4 1-5 0,-1 0 1 0,-7 0-11 16,4 2 1-16,-8 0 15 0,19 2 7 0,-11 2-8 16,2-1-4-16,-1 4-12 0,3-4 2 0,-6 1-11 15,-2 4 14-15,1-1 9 0,-1 3 7 0,4 2-8 16,-2-2 8-16,-2-4-16 0,-4 1 0 0,0 0 3 16,0 3 17-16,-2-1 4 0,0 1-9 0,0-1-5 15,2-9-8-15,-4 9 1 0,-4-5-2 0,4 3 14 16,-3-3 8-16,-1 1 5 0,4 1-18 0,-4-3 8 15,8-3-9-15,-11 2-3 0,3-1 14 0,8-1 4 16,-12 0 1-16,12 0 2 0,-11-4-7 0,11 4-6 16,-4-9-12-16,-4 1 2 0,6 3 6 0,2 5 1 15,-6-10 0-15,6 10-8 0,4-14-13 0,-2 6-9 0,0 2-3 16,-2 6 17-16,4-12 6 0,0 8 17 16,-4 4-22-16,13-5-7 0,-7 1 5 0,-2 0-17 15,4 1 9-15,-8 3 13 0,8 0 6 0,-8 0-12 16,11 3-14-16,-1 0 10 0,-4-2-4 0,-6-1 3 0,7 5-11 15,-7-5 15-15,4 6 7 0,-4 0 16 16,6-2-20-16,-6-4 9 0,8 6 1 0,-8-6-13 16,0 0 7-16,2 6 2 0,-2-6 28 0,0 0-2 15,2 6-6-15,-2-6 7 0,0 0-2 0,0 0 18 0,0 0 2 16,0 0-10-16,0 0-7 0,0 0-7 0,0 0-4 16,0 0-16-16,0-22-3 0,0 22 16 15,0 0-3-15,-2-12-17 0,2 12 2 0,2-9-31 0,-2 9-16 16,0-7-21-16,0 7-93 0,0 0-189 0,0 0 84 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1-03-15T14:44:58.550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17391 6599 11 0,'0'0'33'0,"0"0"-10"0,0 0-3 15,0 0-6-15,0 0-3 0,0 0 9 0,0 0 4 16,0 0 1-16,0 0 5 0,0 0-13 0,0 0-3 16,27 0-6-16,-27 0-2 0,8-3-3 0,-8 3 8 15,13 0 17-15,-13 0-7 0,18 2 2 0,-3-1-12 16,-3-2 4-16,3 0-8 0,3-1-2 0,1-1 4 16,3 2 13-16,9 0 6 0,7 2 3 0,11-3-6 15,-9 1-17-15,11-4 8 0,3 1 0 0,0-1 5 16,2 3-9-16,8 0 11 0,-2 4-10 0,2 2 13 15,0-1-13-15,-6-1-5 0,-7-1-10 0,-1 0-7 16,-13 2-8-16,-4 2-10 0,0 1-1 0,0 1-11 16,3 0-50-16,-10 0-95 0,-9-4 43 0</inkml:trace>
  <inkml:trace contextRef="#ctx0" brushRef="#br0" timeOffset="1631.0076">23506 6650 36 0,'0'0'50'0,"0"0"2"0,0 0 1 0,0 0 14 15,0 0-4-15,0 0-10 0,0 0-9 0,0 0-4 16,0 0-12-16,0 0 2 0,0 0 1 16,0 0 4-16,20-4 8 0,-7 3-22 0,-1-4 3 0,0 3-13 15,5-2-11-15,2 1-1 0,1 1 18 0,11 0 0 16,2 2 8-16,2-3-20 0,1 0 6 0,-3-1-6 15,2-2 0-15,2 3-2 0,13 3 0 0,1-2 17 16,1 2 2-16,2 0-21 0,-3-3-6 0,-13-1-3 16,11-1 10-16,-9 2-7 0,-5 3 3 0,2-1 14 15,0 2 16-15,19-1-11 0,-19 0-10 0,0-3 2 16,-2-2-1-16,-1 4 0 0,-1 1 5 0,4 0 12 16,0 1-3-16,-2-1-2 0,-4-4-4 0,0 0-2 15,-12 1 13-15,1 1 5 0,3 2 12 0,-4 0-14 16,4 0-4-16,-5-1-7 0,-8 0-1 0,3-2-2 15,-7 3 10-15,-6 0 13 0,17 1-15 0,-11-1-14 16,-6 0-8-16,12-1-15 0,-12 1 1 0,0 0-14 16,0 0-36-16,6-2-29 0,-6 2-93 0,0 0-200 15,0 0 89-15</inkml:trace>
  <inkml:trace contextRef="#ctx0" brushRef="#br0" timeOffset="5621.0327">15446 5387 1 0,'0'0'58'0,"0"0"-13"0,0 0 3 15,0 0-16-15,4-10-8 0,-4 10-5 0,0 0-5 16,0 0 7-16,0-10 7 0,0 10 0 0,8-6 6 16,-4 2-17-16,-4 4 9 0,5-10-18 15,-5 4 2-15,0 6-9 0,4-13 7 0,-2 6 9 16,2-4 1-16,4 4 6 0,-2-2-13 0,1 0-5 0,-3-3-6 15,0 0 1-15,4-2-2 0,-6 2 1 0,4 1 11 16,1 0-1-16,3-2 5 0,-2 4-4 0,5-3-13 16,-3-2 4-16,-2-1-10 0,-2 6-2 0,3 0 4 15,-1 1 5-15,0 0 4 0,3 1 6 0,3-1 7 16,0 1-14-16,-1 1-7 0,-1-1 3 0,-1 1-8 16,-1-1-2-16,0 0 3 0,1 3 12 0,1 0-1 15,0 1-4-15,7 0 9 0,0 1-11 0,1-4 15 16,-3 1-22-16,1 2 5 0,-5-2-3 0,1 3 1 15,5-1 5-15,-7 2 9 0,7 0 6 0,2 1-1 16,-1-1-12-16,-5 1-1 0,5-2-3 0,-3 0-2 16,-3 1-2-16,5 1 7 0,0 1 13 0,-1 1-1 15,3-1 0-15,-3 2-7 0,1 0-3 0,-7-3-2 16,1 1-11-16,-1-1 3 0,1-1 1 0,-3 3 5 16,2-1 8-16,3 2 8 0,1 1-2 0,-3-1-15 15,1 1 1-15,-3-2-2 0,1 2 5 0,0-2-7 16,-1 2 2-16,-1 2 1 0,7 1 13 0,-1 1 6 15,1 0-2-15,-3 0-10 0,-3-2-7 0,-1 0-4 16,-2 0 0-16,0 3 4 0,3 0 2 0,-3 1 7 16,2 3 6-16,5-1 1 0,-3 2-8 0,-1-2-6 15,-3-2-3-15,-2 1 1 0,2 2-2 0,-1 1 1 16,-3 2 11-16,2 1-9 0,0-2 16 0,2 1-3 16,-1-1 8-16,-1 0-16 0,-4-2 0 0,2 2-10 15,-2 2 0-15,0-1 9 0,-2 3 8 0,2 1 2 16,6 4 0-16,-3-8-9 0,1 0-4 0,-6 1 3 15,0-2-3-15,0 0-5 0,0 3 4 0,-2 1 11 16,2 1 5-16,2 3 4 0,2-4-5 0,-4 0-14 16,2-1 3-16,-2-3-2 0,-2-2 0 0,0 3-3 15,0 3 3-15,0 0 14 0,-2 5 4 0,1-4 4 16,1-2-9-16,2-1-5 0,-2 1-10 0,0 0 0 16,-2-1-4-16,0 2 2 0,-2 0 0 0,0-2 22 15,1 7-4-15,3-6 3 0,-2-2-11 0,0 2-3 16,-2-3 0-16,-2 0-6 0,-1 1 0 0,-1 0 0 15,4 1 19-15,-2 0 2 0,1-3 2 0,-1 4-13 16,-2-3 2-16,-3 1-5 0,3-2 2 0,-9 4-4 16,7-3 1-16,-2 1 14 0,1-1 1 0,5-4 12 15,-5 3-11-15,1 1 4 0,0 0-13 0,-5 4-3 16,1-10-1-16,-1 2-2 0,-2-1 6 0,-1 6 7 16,7-3 12-16,-1 0-23 0,-1-1 33 0,-3-1-33 15,1 1 2-15,-3-3-3 0,1-1 2 0,0 0-7 16,-3 4 4-16,-3-1 9 0,4-4 11 0,7 1-14 15,1-2 18-15,-3-1-11 0,-3 0-9 0,1-4 11 16,-3 2-1-16,0-1 12 0,1-2 9 0,-1 2-8 16,2 2 1-16,1-3-15 0,-1 0 10 0,0-3-12 15,3-1 4-15,-9-2 8 0,-4-2 7 0,11 3 11 16,-3-1-1-16,4-2-10 0,-1 1 3 0,-1 0-1 16,1-3-3-16,-9-5 2 0,4-3-1 0,2 1 14 15,-1 2 6-15,7 4-3 0,1-6-4 0,1 4-1 16,3-2-10-16,-5 0 0 0,-1-7-8 0,3 7-2 15,3-1 10-15,0 0 6 0,4 1-2 0,-3 0-13 16,5-1 1-16,-2-4-9 0,-2-4 6 0,2-1-12 16,1 5 1-16,-1 1 1 0,4 0 8 0,0-1-2 15,4-5-7-15,2-3-4 0,-2 1-2 0,-4-4-11 16,0-1 0-16,0 1 5 0,-2 1 5 0,4 3 4 16,6 0-1-16,-4 1-8 0,2 0-1 0,1-2-4 15,-5 1-6-15,-3-3 1 0,3 0 10 0,5 11 1 16,-3 0 7-16,2-1 0 0,4-5-8 0,0-2-9 15,1 3-1-15,-5-1-6 0,0 6 4 0,0 0 5 16,0 1 5-16,0 1 7 0,5 1-7 0,-1-1-4 16,2 1-11-16,0-1-9 0,-1-2 4 0,-1 3-3 0,-2 1 14 15,0 3 4-15,3 1 0 0,3-3-6 16,5 0 4-16,-5-1-10 0,3 0-6 0,-3-2-5 16,-2 2 7-16,1 0 12 0,-1 6 7 0,-2-2 0 15,9 1-2-15,-3 1-14 0,1-1 4 0,-3-2-10 16,3 2 5-16,-7 2 0 0,0-1 11 0,0 2-3 15,5 1 8-15,-3 1-10 0,5-3-1 0,3 4-1 16,-5-2-10-16,-3-1-3 0,0 0 7 0,1 2 7 16,-1 0 6-16,0 1-2 0,3 1-3 0,1 2-5 15,3-2 1-15,1-1 0 0,-5 1-21 0,-1 0 13 16,0-1 15-16,1 2 4 0,-3 1 12 0,5 1-17 0,3 2-12 16,1-2 5-16,-3 0-6 0,3-2-12 0,-9 2 17 15,5-1 4-15,-3 1 14 0,7-1-2 16,-1 5-15-16,3-1 8 0,-2 3-21 0,-3-4 7 15,-1 0-3-15,3 0-2 0,-3 0-1 0,1 2 7 0,3 2 10 16,0 0 12-16,5 3-4 0,-7-3-8 0,-1 0-10 16,-3-1-3-16,-1-1-3 0,-1-1 2 0,-1 2 1 15,0 2-5-15,1 1 15 0,3 2 12 16,-2 2 2-16,5 0-8 0,-5 0-3 0,1-1-6 16,-5 1 2-16,2 2 0 0,-3 1 0 0,1 2 11 0,-2 1-7 15,4 3 24-15,1 4-9 0,-1-4 6 0,-6-3-15 16,-2-1-3-16,2 6 5 0,1 4-8 0,-5-3 9 15,2 4 7-15,0-4 2 0,2 1 7 16,0-1-4-16,-2-1-12 0,0-3-1 0,-4-4-2 16,-2 1-2-16,2 0 5 0,-6 5 7 0,1 2 7 0,3 2 9 15,0 0-9-15,-4-3-4 0,2 2-5 0,-7-3-2 16,3 2-7-16,-3-1-1 0,-3 0 5 0,3-1 11 16,-1 1 3-16,2 4 5 0,-1-4-1 0,1-1-9 15,-5-2-5-15,3 0 4 0,-3 4-8 16,-1-3 1-16,3 2 0 0,1 1 14 0,1 0 5 0,1 1-4 15,-3-1-7-15,-1-1-2 0,4-7-3 0,-5 6 0 16,0-2-6-16,1 0 5 0,-1 4 12 0,5-4 0 16,4-3 4-16,-3-2 7 0,-5 4-22 0,3-4-5 15,-1 0 4-15,2-2-2 0,-1 0-2 16,-5 5 7-16,3-4 1 0,1-1 12 0,3-1 1 0,-1-1 2 16,2-4-19-16,1 1 2 0,-3-5-1 0,-1 2-3 15,-1 0-2-15,-3 1 16 0,1 0 3 0,4-1 7 16,-3-2-7-16,1 1-8 0,-1-3-4 0,-4-2 3 15,-1-1-3-15,-7-1 0 0,6 1 15 16,-6-3 10-16,7 1 9 0,1-1-14 0,1-4 3 0,-9-2 1 16,2-4-11-16,0 1 15 0,0-2 7 0,0 1 5 15,5-1-3-15,3 2 2 0,3 1-3 0,-1 0 3 16,-7-6-7-16,5-1-2 0,-2-1 1 0,1-1 3 16,5 7 3-16,5-2 2 0,0 0-11 0,0-1-8 15,-5 1 3-15,1-6-9 0,-1-5-3 0,3 5 5 16,0 4 10-16,-3-5 11 0,9 6-6 0,-2-2-8 15,2-6 0-15,-2-1-10 0,-3-3-7 0,3 1-2 16,2-1 3-16,-2 0 2 0,6 2 10 0,0 2-3 16,4-6-17-16,-4 0-4 0,2-1-16 0,0-14 0 15,2 0-2-15,0-1 9 0,1 2-9 0,1 11 8 16,4-9-16-16,0 12-7 0,3-3 2 0,-5 0 2 16,2 0-4-16,1 1-1 0,-3 5 7 0,-2 1-4 15,2 3 12-15,7 3 23 0,-3 6-22 0,7-5 6 16,0 1-3-16,-1 0-6 0,1 2 9 0,1-1-8 15,3 3 1-15,4 2 20 0,0 1-1 0,2 2-18 16,4 2-6-16,0-1-24 0,-2 3-24 0,0-1-89 16,-2 2-178-16,-10 2 79 0</inkml:trace>
  <inkml:trace contextRef="#ctx0" brushRef="#br0" timeOffset="17579.1302">7969 8463 30 0,'0'0'63'0,"-4"-6"1"0,4 6-14 15,0 0-12-15,0 0 3 0,0 0-4 16,0 0-9-16,0 0 15 0,0 0 5 0,0 0-4 16,0 0-9-16,0 0 3 0,0 0-6 0,0 0-9 15,0-11-5-15,0 11 14 0,0 0 2 0,0 0-3 0,0 0-11 16,0 0-1-16,0 0-4 0,0 0-24 0,0 0 10 16,0 0 18-16,0 0 1 0,0 0 7 0,0 0-18 15,0 0-4-15,0 0-7 0,0 0 2 16,0 0-3-16,0 0 14 0,0 0 5 0,0 0 5 0,0 0-15 15,0 0-10-15,0 0-1 0,0 0 6 0,0 0-12 16,0 0 12-16,0 0 8 0,0 0 2 0,8 23-6 16,-4-19-7-16,-4-4-6 0,2 8-11 0,3-3 12 15,-1 2 7-15,-4 2 13 0,8 0 7 0,-4-1-20 16,-2-2 3-16,2-3-7 0,-4-3-2 0,4 12 5 16,-4-7-4-16,5 0 6 0,-1 1 18 0,0 0-11 15,-4 0-9-15,0-6-3 0,4 6-5 16,-4-6 1-16,0 7 0 0,0-7 11 0,0 9 11 0,2-4 1 15,-2-5-11-15,4 11-4 0,-4-11-13 0,0 0-3 16,0 0 13-16,-2 8 6 0,2-8-3 0,0 0 2 16,4 7 13-16,-4-7-18 0,0 0 14 0,0 0-10 15,0 0 1-15,0 0 13 0,0 0 10 0,0 0 9 16,0 7 2-16,0-7-2 0,0 0-2 0,0 0 8 16,0 0-2-16,0 0 7 0,0 0-17 0,15-21-6 15,-9 11-4-15,6-4-11 0,1 1 0 0,1-1 15 16,-1 1 7-16,9-3-15 0,1 1-7 0,4-4 5 15,-4-1-11-15,4 1-4 0,-5 4 17 0,5-3-1 16,-4 3-6-16,4 2-1 0,4-1-1 0,-4 2-9 16,0-1-2-16,-13 4-1 0,3 0 13 15,-3 3 19-15,-2 3-15 16,3 0-13-16,-3-1 4 0,-1 0-5 0,-7 1-6 0,4 0 7 0,-8 3 12 0,6-3 0 16,-6 3-7-16,8 0 0 0,-8 0-5 0,9-2-16 15,-9 2-11-15,0 0 10 0,0 0-17 0,6-5-28 16,-6 5-27-16,0 0-108 0,0 0-216 0,0 0 96 0</inkml:trace>
  <inkml:trace contextRef="#ctx0" brushRef="#br0" timeOffset="20945.5278">13989 8643 10 0,'0'0'81'16,"0"0"-32"-16,0 0-6 0,0-8-1 0,0 8 15 15,0 0-2-15,0 0-14 0,0 0-6 0,0 0 2 0,0 0-6 16,0 0 11-16,0 0 6 0,0 0 11 0,0 0-8 16,0 0-11-16,0 0 9 0,0 0 0 0,0 0 7 15,0 0-8-15,0 0-20 0,0 0-3 0,0 0-5 16,0-10-2-16,0 10 15 0,0 0-5 15,0 0-16-15,0 0 14 0,0 0-23 0,0 0-3 0,0 0 12 16,0 0 9-16,0 0-7 0,0 0-9 0,6 22-3 16,-6-22-10-16,2 9 6 0,-2-9 11 0,2 13 13 15,-2-6-15-15,4 2-3 0,0-2-11 0,-4-3-3 16,0-4 11-16,0 10 7 0,0-10 14 0,4 12-23 16,-4-7-4-16,4 0 5 0,-4-5-14 0,0 0 3 15,2 6 7-15,-2-6 28 0,0 0-25 0,5 9 2 0,-5-9-4 16,0 0-2-16,0 0 13 0,0 0 13 15,0 0-11-15,0 0-10 0,4 6 0 0,-4-6-9 16,0 0 12-16,0 0 8 0,0 0 6 0,0 0-11 16,0 0-4-16,0 0 5 0,0 0 8 0,0 0 11 0,0 0 20 15,0 0-7-15,0 0 5 0,0 0-16 16,0 0-4-16,0 0-1 0,0 0 8 0,8-13 6 16,-8 13-12-16,10-7-9 0,-3 2-8 0,-1-3-3 0,-2-1 2 15,6-1 10-15,1 2 2 0,5-1-11 0,-1 0-2 16,9-4-9-16,-7 2 0 0,4-7 9 15,-7 9 11-15,7-1-5 0,4-4-7 0,3 0-5 16,-9 3-8-16,-2 2 5 0,-1-2 6 0,3 5 14 0,1 2-10 16,-3-2-10-16,-5 0 0 0,-5 1-4 0,1 2 7 15,-2 2 8-15,0-1 0 0,3 1-5 0,-9 1-5 16,6-6-11-16,-6 6 0 0,6-4 8 0,-6 4 1 16,0 0-18-16,0 0-19 0,10-1-19 0,-10 1-21 15,0 0-22-15,0 0-20 0,0 0-92 0,0 0-232 16,0 0 103-16</inkml:trace>
  <inkml:trace contextRef="#ctx0" brushRef="#br0" timeOffset="22973.5414">17776 15207 50 0,'0'0'109'0,"0"0"-7"0,0 0-14 16,0 0 7-16,0 0-18 0,0 0 13 0,0 0 2 16,0 0-24-16,0 0 0 0,0 0 4 0,0 0-14 15,0 0-5-15,0 0 17 0,0 0 10 0,0 0-8 16,0 0-7-16,0 0-4 0,0 0 0 15,0 0-2-15,0 0-5 0,0 0 9 0,0 0-2 0,0 0-9 16,0 0 0-16,0 0-15 0,0 0-7 0,0 0 1 16,0 0 2-16,0 0 6 0,0 0-10 0,0 0-8 15,0 0-9-15,0 0-1 0,0 0-4 0,0 0 8 16,0 0 3-16,0 0 4 0,0 0-11 0,0 0-6 16,0 0-2-16,0 0 1 0,10 17 4 0,-10-17 9 15,4 9-3-15,2-2-8 0,-2-3 0 0,-4-4-7 16,4 9 0-16,-4-5 8 0,0-4 2 0,3 13 2 15,3-7-9-15,-4 1-3 0,2-3-3 0,-4-4-4 16,2 11 1-16,0-5 10 0,-2 0 12 0,4 0-9 16,2 3 2-16,-1 0-14 0,-5-5 5 0,0-4-9 15,0 0 7-15,0 10 9 0,2-4 8 0,0-1-11 16,-2-5-3-16,4 8-6 0,-4-8 2 0,0 0-5 0,0 0 10 16,0 0 4-16,0 0 4 0,-2 10-4 15,2-10 2-15,6 4-9 0,-6-4-4 0,0 0 0 16,0 0-1-16,0 0 22 0,0 0 3 0,0 0-8 15,0 0-3-15,16-4-7 0,-7-4-8 0,-1 0 9 0,2 0 6 16,5-2 6-16,3 1 1 0,7-3-5 0,0-2-9 16,-2-3-2-16,-3-1-3 0,-1 4 21 15,-2 6-2-15,1-2 6 0,1 1 1 0,8-1-6 16,0-2-5-16,-9 1-6 0,-1-1-5 0,-3 1 6 0,-4 5 4 16,3 1 4-16,-3 0-5 0,1 2-2 0,1 0-12 15,-6 0-14-15,-2-2-6 0,-4 5-10 0,6-8-10 16,-6 8-6-16,0 0-19 0,0 0-40 15,9 2-18-15,-9-2-39 0,0 0-121 0,0 0-314 0,0 0 139 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1-03-15T14:47:27.373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9960 7078 30 0,'0'0'30'0,"0"0"-6"15,0 0-8-15,0 0 2 0,0 0 7 0,0 0 7 16,0 0 0-16,0 0 1 0,0 0-10 0,0 0-4 15,0 0-3-15,-4-13 0 0,4 13 13 0,0 0 1 16,0 0-8-16,8-11-6 0,-8 11-11 0,4-9 2 16,0 4-6-16,0 0 17 0,2-2 2 0,3 0-9 15,5-3-9-15,-1-3-4 0,1 2-2 0,-2-1 5 16,7 4 9-16,8-6 5 16,-10 1-5-16,5-3-10 0,1-1-7 0,-9 5-2 0,-1 1 12 0,1 1 4 15,5 1-5-15,-3 2-14 0,-5 1-25 0,-3-1-39 16,0 2-81-16,-8 2 35 0</inkml:trace>
  <inkml:trace contextRef="#ctx0" brushRef="#br0" timeOffset="16703.1704">24332 16916 37 0,'11'-1'61'0,"-11"1"-7"15,14 1-5-15,-14-1 0 0,4-6-4 0,-4 6-11 0,7-5 11 16,-7 5 8-16,0 0-2 0,10-2 1 15,-10 2-14-15,12 2-8 0,-3-1-6 0,-9-1 0 16,14-2-2-16,-6 0-8 0,-1-1 9 0,-7 3 9 16,14 0 2-16,-2 3 5 0,-1-2-17 0,7 2 8 15,-7-1-6-15,1-2 5 0,3-2-6 0,-5 1 12 0,2 0 13 16,7 0 0-16,2 1-5 0,7 1-4 16,-1-1 0-16,-4 1-6 0,-2-4-1 0,-1 2 0 15,-1-3 7-15,4 2 7 0,4 3 5 0,2-1-11 0,2-1-10 16,0 4 2-16,-5-5-20 0,1 3 26 15,-4-1-12-15,-2-4 3 0,6 2-9 0,2 4 9 0,-3-2-5 16,5 2-13-16,-2 0-3 0,4 3 1 16,-2-6-7-16,5-1-1 0,-10 0 2 0,3 1 5 15,-2 1 10-15,6 2-2 0,3-1-11 0,-3 1 5 0,-2 3-8 16,2-5-7-16,-4 2-2 0,2-5 7 16,-2 0 7-16,-1 9-3 0,1-4 17 0,2 0-9 0,-2 1-12 15,0-1 0-15,-6-1-4 0,-4 0-10 0,-1-2 7 16,-5 0 17-16,1 0 4 0,1 2 12 15,-1 2-6-15,-2-1-3 0,3 0-8 0,-5-2 2 0,1-1-4 16,-11 1-1-16,12-3 4 0,-12 3 3 0,8-2 11 16,-8 2-4-16,0 0-9 0,13 1-17 0,-13-1-26 15,6 3-28-15,-6-3-78 0,0 0-157 0,0 0-318 16,-27-16 141-16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1-03-15T14:48:31.838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23241 15179 24 0,'0'0'26'16,"0"0"5"-16,0 0 6 0,0 0 8 0,0 0 3 15,8-6-6-15,-8 6-11 0,0 0 5 0,0 0-2 16,0 0-3-16,0 0 6 0,0 0 0 0,0 0 2 16,0 0 17-16,0 0-11 0,0 0-8 0,0 0 1 15,0 0-1-15,0 0-1 0,0 0 9 0,-6-11 24 16,6 11-19-16,0 0-11 0,0 0 1 0,0 0-14 15,0 0 3-15,0 0-6 0,0 0 4 0,-4-3 7 16,4 3 0-16,0 0-12 0,0 0-6 0,0 0 3 16,0 0-19-16,0 0-6 0,0 0 13 0,0 0 5 15,0 0 9-15,0 0-13 0,0 0-9 0,0 0-6 16,0 0-2-16,0 0-5 0,0 0 13 0,0 0 4 16,0 0-9-16,0 0 18 0,0 0-14 0,0 0 15 15,0 0-14-15,0 0-14 0,0 0 9 0,0 0 5 16,0 0 10-16,0 0 3 0,0 0-5 0,0 0-8 15,0 0 0-15,0 0 1 0,0 0-5 0,0 0 15 16,0 0 8-16,0 0 9 0,0 0-5 0,19 9-17 0,-9-15-3 16,0-1 3-16,-2-2-8 0,3 0-1 0,-1 2 15 15,-2-3-2-15,7-1-24 0,-1 1-26 0,3-1-20 16,-3-1-25-16,1-2-106 0,-5 3-207 16,-2-2 93-16</inkml:trace>
  <inkml:trace contextRef="#ctx0" brushRef="#br0" timeOffset="1334.0056">23127 16497 61 0,'0'0'68'0,"0"0"2"0,0 0-16 0,0 0-12 15,0 0-9-15,0 0 23 0,4-16-23 0,-4 16-6 16,0 0 4-16,0 0 3 0,0 0 16 0,0 0-2 16,0 0 6-16,0 0-18 0,0 0-10 0,0 0 7 0,0 0-22 15,0 0 7-15,0 0-6 0,0 0-6 0,0 0 4 16,0 0 16-16,0 0-18 0,0 0 10 15,0 0 12-15,0 0-27 0,0 0 19 0,0 0-19 16,0 0 0-16,0 0 3 0,0 0-1 0,0 0-5 16,0 0 6-16,0 0 10 0,-2 38-6 0,2-38 3 15,4 7 11-15,-4-7-30 0,7 5 14 0,-7-5 6 0,0 0-19 16,0 0 21-16,0 0-2 0,0 0 26 16,4 5 10-16,-4-5-11 0,8 0-8 0,-8 0-5 15,15-1 0-15,-3-3-1 0,-6 0-15 0,2-5-5 16,5-1 12-16,-1-1 0 0,3 0 4 0,1-1 2 15,3-4-2-15,-1 6-28 0,7-4-6 0,-2 1-24 16,0-1-27-16,-9 4-17 0,-1-3-31 0,-3-1-69 16,-2 5-196-16,-2 2 87 0</inkml:trace>
  <inkml:trace contextRef="#ctx0" brushRef="#br0" timeOffset="4199.0224">17393 14887 33 0,'0'0'44'0,"0"0"12"0,0 0 7 0,0 0-7 16,0 0-3-16,0 0-7 0,6-5-3 0,-4-1-15 15,3-1 3-15,1-1 4 0,0-1-15 0,6-3 8 16,5-1-1-16,4-6-2 0,1-3-11 0,5 0 6 16,-4-1-7-16,4 0-1 0,-2-4-1 0,-3 8-2 0,-1 0 8 15,-2 0 2-15,3 5 11 0,-3 4-7 16,-3-1-14-16,-1-2-2 0,-3 3-10 0,-1 2-3 15,-3 1-9-15,-2 2-4 0,2 3 3 0,-1 0-14 16,-7 2-31-16,14-4-43 0,-10 1-113 0,-4 3 51 16</inkml:trace>
  <inkml:trace contextRef="#ctx0" brushRef="#br0" timeOffset="4838.021">17346 14948 30 0,'0'0'19'0,"0"0"-4"0,0 0-7 0,0 0 0 15,0 0-5-15,0 0-2 0,22-8 3 0,-13 2-1 16,-1 1-8-16,2-1 16 0,3 1-5 0,3-2-12 16,3 0-11-16,-5-2-17 0,3 1 8 0</inkml:trace>
  <inkml:trace contextRef="#ctx0" brushRef="#br0" timeOffset="8768.1018">23673 3829 13 0,'21'-5'15'16,"-1"0"7"-16,9-1-8 0,-2-2-9 0,0 1-4 16,-2-2 2-16,2 1-6 0,-9 1 3 0,3 1 1 15,8 0 7-15,-2 1-1 0,4 0 8 0,-4 2-4 16,2-1-11-16,0-2 0 0,-3-2-6 15,-7 4-1-15,0-1 2 0,-1 0 1 0,-1 3 8 0,-1 1 4 16,3-2-4-16,2 5 6 0,-1-4-1 0,-1 1-11 16,2-2-3-16,-9 1-1 0,2 1 4 0,1 0-7 15,-3 0 13-15,7 3 2 0,-3-1 6 0,3 3 5 16,-2-3-6-16,5 2-13 0,-5-3-5 0,-5 1 5 16,3 0-6-16,1 1 5 0,-1 3 6 0,3 0 8 15,-1-1-11-15,4 1 15 0,-5 1-11 0,-4-3-5 16,1 1-4-16,-3-1-2 0,1 2 1 0,-1-2 0 15,-4 2 9-15,4 0 7 0,1 1 2 0,-1-1-3 16,-4-3-8-16,-2 0-5 0,-4-2 4 0,9 2-5 16,-9-2-4-16,0 0 8 0,4 3 8 0,-4-3 3 15,10 3 3-15,-10-3-5 0,6 3-15 0,-6-3 8 16,0 0-2-16,0 0-5 0,0 0 2 0,0 0 0 16,0 0-3-16,0 0-5 0,0 0-14 0,0 0-27 15,0 0 13-15</inkml:trace>
  <inkml:trace contextRef="#ctx0" brushRef="#br0" timeOffset="9798.1083">23905 3398 18 0,'8'-4'23'0,"2"2"-11"0,-4-2 5 15,1 0-9-15,-1-2 1 0,-2-3-2 16,-2 4 1-16,-2 5 9 0,8-7 4 0,-4 3 2 0,0 0 1 16,-4 4-6-16,7-5-7 0,-7 5 4 0,4-5 7 15,-4 5-20-15,0 0 2 0,0-8-12 0,0 8 3 16,0 0-8-16,0 0-27 0,4-5-41 0,-4 5 19 15</inkml:trace>
  <inkml:trace contextRef="#ctx0" brushRef="#br0" timeOffset="11047.1148">24045 3142 8 0,'-10'3'6'0,"-3"-1"-8"16,3 0 9-16,-4 2-4 0,1 2-7 0,-1 1 8 16,-3 2 3-16,5 2 2 0,-1-1 3 0,3 3 0 15,2-2-1-15,-1 3-8 0,-3 0-5 0,0 0 4 16,3 1-4-16,-1-1 0 0,0 1 2 0,6 2 7 15,-3 0 3-15,5 2 6 0,0 1-12 0,4-1 8 16,-2-1-1-16,-2 0 5 0,4-2-24 0,-2 1 5 16,0-6 1-16,4 2 2 0,1-3-5 0,-1 5 10 15,4-1 3-15,2-1 4 0,-1 0 7 0,3-1-6 16,-4-4-13-16,3-2-5 0,-3 0 1 0,0-3-3 16,0 1 6-16,-1-2 2 0,1 0 0 0,2 2 10 15,3-1 8-15,-1-2-6 0,2-1 1 0,3-2-2 16,-5-2-4-16,1-2-6 0,-3 0-8 0,1-2 2 15,3-4 3-15,-4-1 1 0,-1 3 3 0,1-2 10 16,0-1 1-16,3 0 6 0,-3-1-12 0,2 0-8 16,-1-2 0-16,-3-1 2 0,-4-1-7 0,-2-1-3 15,-2 1 4-15,2 1 3 0,-2 4 9 0,0-3 6 16,0 1-3-16,2 0 6 0,-4 4-7 0,2-6-13 16,-4 2-2-16,0-3 3 0,-4 4-4 0,-1 0-4 15,-1 1 9-15,2 4 5 0,-2-1 2 0,1 2-4 16,3 0 8-16,-2 1-7 0,-3 0-5 0,1 1-3 15,-2-1 3-15,1 0-4 0,-5 1-12 0,3 2 8 16,1 2 5-16,-2 0 5 0,1 1 8 0,3-1 2 16,2 4-4-16,-3-2-4 0,-3 1-11 0,1-1 3 15,3 0-12-15,-2 2 9 0,-3 0 4 0,3 3-3 16,-1 0 6-16,3 0 8 0,2 3 0 0,-1 0 8 16,-1 0-12-16,6-1-6 0,-4 0 2 0,2-1 0 15,-1 2-6-15,1 1 2 0,-2 0 10 0,2 1-10 16,2 0 14-16,1 2-1 0,3-3 0 0,3 3 1 15,-3-1-5-15,2-1-10 0,-2-10 4 0,2 13 2 16,-2-13-6-16,4 10 2 0,-4-10-4 0,4 13 15 16,2-9 4-16,0 3 5 0,3-1-1 0,1-3-2 15,-2 2-14-15,-8-5-3 0,17 4 4 0,-17-4-4 16,14-3 3-16,-14 3 1 0,21-3 4 0,-9-3 4 16,-1 4 8-16,3-2 3 0,-2 1-3 0,5-3-8 15,-7 1-5-15,1-1-3 0,-3 0 1 0,-2 1-2 16,-6 5-2-16,10-7 17 0,-10 7-5 0,9-3-3 15,-9 3 10-15,12-4-2 0,-12 4-3 0,8-3-11 16,-8 3-3-16,11-6-1 0,-11 6-2 0,0 0-6 16,0 0 11-16,12 2 3 0,-12-2 6 0,0 0 5 15,17 9-1-15,-13-7-8 0,-4-2-3 0,16 5 0 16,-9-2 10-16,-7-3-16 0,14 6-2 0,-8-3 2 16,-6-3 1-16,13 7 11 0,-5-1 2 0,2-1-1 15,1 0 4-15,-3 2-3 0,2 0-13 0,-2 1-14 16,-1-3-9-16,-7-5-40 0,8 11-74 15,-4-7 34-15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1-03-15T14:49:17.569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16111 15972 11 0,'0'0'28'16,"0"0"-4"-16,0 0 5 0,0 0 11 0,0 0-6 16,0 0 4-16,0 0-14 0,0 0-5 0,0 0-5 15,0 0-2-15,0-9-2 0,0 9 4 0,0 0 8 16,0 0 2-16,0 0 3 0,0 0-6 0,0 0-12 16,0 0-2-16,0 0-2 0,0 0-2 0,0 0-3 15,0 0 0-15,0 0 7 0,0 0 11 0,0 0 3 16,0 0-15-16,0 0-6 0,0 0 3 0,0 0-5 15,0 0-5-15,0 0 1 0,0 0 8 0,19 15 2 16,-15-10 6-16,0 1 15 0,5 0-15 0,-5-1-15 16,2-1 1-16,-2 1-3 0,-4-5 2 0,4 10-3 15,0-5 10-15,1 1 0 0,-1 0 12 0,2 1-4 16,2 1-3-16,-4-2-9 0,0-1 4 0,-2-1 12 16,-2-4-17-16,7 12-2 0,-7-6 2 0,4 0 15 15,0-1-5-15,0 2-1 0,0-1-2 0,-2-1-2 16,2 0 0-16,-4-5-5 0,5 6-12 0,-5-6 5 15,0 0 6-15,0 0 21 0,0 0 15 0,4 7 9 16,-4-7 8-16,2 3-4 0,-2-3-2 0,0 0-13 16,0 0 10-16,0 0-1 0,0 0-3 0,8-16 8 15,-2 8-14-15,2 0 0 0,3-4-7 0,-3-3 6 16,4-1 10-16,3-4 4 0,1 0-7 0,-3 4 20 16,3-3-1-16,5 0 1 0,2 2 0 0,2 0-11 15,1-3-2-15,-1 3-4 0,-4-2-9 0,-7 5-4 16,1 0 3-16,-1 3 3 0,-3 3-4 0,-1 1 4 15,-2 1-5-15,3 0 2 0,-1 0-17 0,0 1-2 16,-3-2-4-16,-3 3-8 0,0-2 1 0,-4 6 4 16,4-7-4-16,-4 7-3 0,0 0-40 0,0 0-47 15,8-2-45-15,-8 2-114 0,0 0-271 0,0 0 121 16</inkml:trace>
  <inkml:trace contextRef="#ctx0" brushRef="#br0" timeOffset="14466.754">20492 5077 12 0,'0'0'11'0,"0"0"-1"0,0 0-4 0,-6-5 4 16,6 5 8-16,0 0 5 0,0 0-6 0,0 0-10 16,0 0-6-16,0 0-10 0,0 0 5 0,0 0-3 0,0 0 10 15,0 0 3-15,0 0-4 0,0 0-10 16,0 0-9-16,0 0-17 0,0 0 45 0,0 0-21 15,0 0-10-15,0 0 4 0,0 0 35 0,0 0-11 16,12 17-11-16,-12-17-3 0,2 7-7 0,-2-7 3 16</inkml:trace>
  <inkml:trace contextRef="#ctx0" brushRef="#br0" timeOffset="14501.7551">20504 5119 4 0,'4'9'2'0,"2"1"4"15,-1-2-8-15,-1 1-3 0,0-1 2 0</inkml:trace>
  <inkml:trace contextRef="#ctx0" brushRef="#br0" timeOffset="14569.7561">20686 5379 3 0,'14'14'-1'0</inkml:trace>
  <inkml:trace contextRef="#ctx0" brushRef="#br0" timeOffset="14896.7557">20775 5468 11 0,'19'20'11'16,"3"0"10"-16,1-3 0 0,4 4-14 0,-2-1-2 15,-3-3-2-15,-1 0-5 0,0-1-1 0,1 2 10 0,-1 2 2 16,0 0 7-16,0 1 2 0,3 0-7 16,-3-2-10-16,2-1 1 0,-1-1-3 0,-1-1 4 0,-6-2-8 15,5 4 4-15,1 1 16 0,0 0-1 16,3-2 0-16,-1 0-11 0,-8-5-3 0,1-2-1 15,1-1-1-15,-3 1-1 0,-1 0 0 0,1 2 14 0,1-1-2 16,-1-1 2-16,5 0 2 0,-5-1-12 0,-2-3-5 16,-3-1 7-16,1 0-10 0,-4-1 0 0,3 1 7 15,-1 1 10-15,2-2 2 0,-2 1 12 16,-1-2-4-16,-1 0-13 0,-6-3 5 0,8 3-4 16,-8-3-5-16,6 3 1 0,-6-3 1 0,0 0 9 0,6 5 9 15,-6-5 1-15,9 3-11 0,-9-3-11 0,6 1 0 16,-6-1-6-16,0 0 1 0,0 0 3 0,0 0 6 15,0 0 7-15,0 0 1 0,6 4-2 16,-6-4-14-16,0 0 1 0,0 0-2 0,0 0 1 16,0 0-7-16,0 0 9 0,0 0 8 0,0 0 6 0,0 0 0 15,0 0-11-15,0 0-13 0,0 0-8 0,0 0-1 16,0 0-13-16,0 0-3 0,0 0-20 0,0 0-61 16,0 0 27-16</inkml:trace>
  <inkml:trace contextRef="#ctx0" brushRef="#br0" timeOffset="15728.7745">20392 5211 29 0,'0'0'48'0,"0"0"-9"16,0 0-16-16,0 0-3 0,0 0 0 0,0 0-8 15,0 0 12-15,19 15 8 0,-9-8 5 0,1 0-6 16,5 0-8-16,-5-2-7 0,5 2 8 0,-1 1-8 16,3 2 7-16,7 4 12 0,2-2 2 0,4 2 5 15,-2 1-13-15,2-4-12 0,0 3-1 0,-4-1-4 16,4 1-8-16,-2 3 9 0,0-1 14 0,4 3-2 15,0 1-1-15,2-2-14 0,-4-3-6 0,0 5-5 16,-2-2 1-16,-2 1 1 0,4 5 10 0,6 5 13 16,6-3 1-16,-1 0-17 0,-11-7 0 0,-4-1-10 15,4-2-3-15,0 1 3 0,10 8 7 0,-10-5 7 16,14 3 14-16,-1 0-15 0,-11-7-6 0,0 0-4 16,-4 1-5-16,0 1-1 0,0 0 5 0,-2 1 11 15,2-1 6-15,0 0-6 0,0-3-6 0,-7-1-1 16,-3-3-6-16,-1 1-3 0,-3 0-5 0,4-1 15 15,-5 2 4-15,3-1 12 0,-1-1-4 0,3-2-21 16,-5-1 3-16,-4-3-3 0,-1 2-8 0,-1-3 6 16,-4 2 9-16,2-2 11 0,3 2 6 0,-3-2-6 15,0-2-18-15,-6-2 9 0,6 2 3 0,-6-2 0 16,0 0 22-16,4 4 13 0,-4-4 17 0,0 0-3 16,7 4 4-16,-7-4-2 0,0 0-14 0,0 0 3 0,0 0 7 15,0 0-9-15,0 0-13 0,0 0-9 16,0 0-2-16,0 0-8 0,0 0-9 0,0 0 4 15,0 0-4-15,0 0-10 0,0 0-28 0,0 0-22 16,0 0-9-16,0 0-18 0,0 0-14 0,0 0-17 16,0 0-74-16,-15-16-204 0,15 16 91 0</inkml:trace>
  <inkml:trace contextRef="#ctx0" brushRef="#br0" timeOffset="16234.7793">21751 5721 24 0,'14'11'36'0,"5"8"2"0,1-2-8 15,3 1-9-15,0-1 1 0,-3-1-7 0,1 2 4 16,-2 1-10-16,-1-1 10 0,1 3 10 0,6-3 0 15,-5 1-6-15,1-2-15 0,-4-6 4 0,-3 1-9 16,1 0-3-16,-5-1 9 0,2 1 8 16,3-1-1-16,-5-3-5 0,-2-2-4 0,-3-2-10 0,-1 0 5 15,0-1-3-15,-4-3 8 0,0 0 21 0,6 7 19 16,-6-7 5-16,4 6-4 0,-4-6-20 0,0 0-3 16,0 0-8-16,0 0 5 0,-31-4-4 0,15 2 11 15,-7 4 3-15,-4-2-9 0,0-2-14 0,-6 0 1 16,-4 1-1-16,-2 0-9 0,-11 3-5 0,11-1 5 15,-3 0 12-15,5 2 4 0,0 2-19 0,-13-4-11 16,11 1-6-16,0 0-11 0,-1 1-8 0,5 2-16 16,2 2-5-16,6 2-40 0,3-1-109 0,5 0 48 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2027B8-AD4A-42EC-96E6-7BED21B44FD3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32D34F-3AC1-4EA0-ABF8-CBF303DEF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519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32D34F-3AC1-4EA0-ABF8-CBF303DEF0E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6212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6AABB5-3E36-418D-82CC-0DEA44CE23E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4510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https://docs.opencv.org/3.4/d8/d01/group__imgproc__color__conversions.html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32D34F-3AC1-4EA0-ABF8-CBF303DEF0E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9665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WebP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Lossless and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lossy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compression; small size,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but comparable image quality with JPEG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6AABB5-3E36-418D-82CC-0DEA44CE23E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8957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0A3E9-73D4-4AAE-BB29-B177CB63F189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FE79-940C-4BDF-9E68-053667E57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52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0A3E9-73D4-4AAE-BB29-B177CB63F189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FE79-940C-4BDF-9E68-053667E57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571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0A3E9-73D4-4AAE-BB29-B177CB63F189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FE79-940C-4BDF-9E68-053667E57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302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-209551" y="1609725"/>
            <a:ext cx="12496800" cy="4489450"/>
          </a:xfrm>
          <a:prstGeom prst="rect">
            <a:avLst/>
          </a:prstGeom>
        </p:spPr>
        <p:txBody>
          <a:bodyPr lIns="91440" tIns="45720" rIns="91440" bIns="45720"/>
          <a:lstStyle>
            <a:lvl1pPr marL="15875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endParaRPr lang="id-ID" noProof="0">
              <a:sym typeface="Gill Sans"/>
            </a:endParaRPr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1377954" y="2165350"/>
            <a:ext cx="4025900" cy="2298700"/>
          </a:xfrm>
          <a:prstGeom prst="rect">
            <a:avLst/>
          </a:prstGeom>
        </p:spPr>
        <p:txBody>
          <a:bodyPr lIns="91440" tIns="45720" rIns="91440" bIns="45720"/>
          <a:lstStyle>
            <a:lvl1pPr marL="15875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endParaRPr lang="id-ID" noProof="0">
              <a:sym typeface="Gill Sans"/>
            </a:endParaRPr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4972061" y="3854450"/>
            <a:ext cx="1200151" cy="1587500"/>
          </a:xfrm>
          <a:prstGeom prst="rect">
            <a:avLst/>
          </a:prstGeom>
        </p:spPr>
        <p:txBody>
          <a:bodyPr lIns="91440" tIns="45720" rIns="91440" bIns="45720"/>
          <a:lstStyle>
            <a:lvl1pPr marL="15875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endParaRPr lang="id-ID" noProof="0"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2155464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48730"/>
            <a:ext cx="10515600" cy="72287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81665"/>
            <a:ext cx="10515600" cy="459529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0A3E9-73D4-4AAE-BB29-B177CB63F189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FE79-940C-4BDF-9E68-053667E57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396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0A3E9-73D4-4AAE-BB29-B177CB63F189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FE79-940C-4BDF-9E68-053667E57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740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0A3E9-73D4-4AAE-BB29-B177CB63F189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FE79-940C-4BDF-9E68-053667E57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658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0A3E9-73D4-4AAE-BB29-B177CB63F189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FE79-940C-4BDF-9E68-053667E57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507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0A3E9-73D4-4AAE-BB29-B177CB63F189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FE79-940C-4BDF-9E68-053667E57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393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0A3E9-73D4-4AAE-BB29-B177CB63F189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FE79-940C-4BDF-9E68-053667E57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890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0A3E9-73D4-4AAE-BB29-B177CB63F189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FE79-940C-4BDF-9E68-053667E57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21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0A3E9-73D4-4AAE-BB29-B177CB63F189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FE79-940C-4BDF-9E68-053667E57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068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70A3E9-73D4-4AAE-BB29-B177CB63F189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56FE79-940C-4BDF-9E68-053667E57B2B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https://brand.ncsu.edu/img/logo/4x1white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1265" y="187470"/>
            <a:ext cx="2218981" cy="223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172995" y="154460"/>
            <a:ext cx="3865605" cy="307777"/>
          </a:xfrm>
          <a:prstGeom prst="rect">
            <a:avLst/>
          </a:prstGeom>
          <a:solidFill>
            <a:srgbClr val="CE2029"/>
          </a:solidFill>
        </p:spPr>
        <p:txBody>
          <a:bodyPr wrap="square" rtlCol="0">
            <a:spAutoFit/>
          </a:bodyPr>
          <a:lstStyle/>
          <a:p>
            <a:r>
              <a:rPr lang="en-US" sz="1400" b="1" spc="180" dirty="0" smtClean="0">
                <a:solidFill>
                  <a:schemeClr val="bg1"/>
                </a:solidFill>
              </a:rPr>
              <a:t>Foundations</a:t>
            </a:r>
            <a:r>
              <a:rPr lang="en-US" sz="1400" b="1" spc="180" baseline="0" dirty="0" smtClean="0">
                <a:solidFill>
                  <a:schemeClr val="bg1"/>
                </a:solidFill>
              </a:rPr>
              <a:t> of Smart Manufacturing</a:t>
            </a:r>
            <a:endParaRPr lang="en-US" sz="1400" b="1" spc="18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4641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9.emf"/><Relationship Id="rId5" Type="http://schemas.openxmlformats.org/officeDocument/2006/relationships/customXml" Target="../ink/ink8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hyperlink" Target="https://docs.opencv.org/3.4/d8/d01/group__imgproc__color__conversions.html" TargetMode="External"/><Relationship Id="rId7" Type="http://schemas.openxmlformats.org/officeDocument/2006/relationships/customXml" Target="../ink/ink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.emf"/><Relationship Id="rId4" Type="http://schemas.openxmlformats.org/officeDocument/2006/relationships/customXml" Target="../ink/ink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3.em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Relationship Id="rId6" Type="http://schemas.openxmlformats.org/officeDocument/2006/relationships/customXml" Target="../ink/ink5.xml"/><Relationship Id="rId5" Type="http://schemas.microsoft.com/office/2007/relationships/hdphoto" Target="../media/hdphoto1.wdp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5.emf"/><Relationship Id="rId4" Type="http://schemas.openxmlformats.org/officeDocument/2006/relationships/customXml" Target="../ink/ink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6.emf"/><Relationship Id="rId4" Type="http://schemas.openxmlformats.org/officeDocument/2006/relationships/customXml" Target="../ink/ink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AutoShape 5"/>
          <p:cNvSpPr>
            <a:spLocks/>
          </p:cNvSpPr>
          <p:nvPr/>
        </p:nvSpPr>
        <p:spPr bwMode="auto">
          <a:xfrm>
            <a:off x="1258431" y="1394298"/>
            <a:ext cx="9409569" cy="2363978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9050" tIns="19050" rIns="19050" bIns="19050" anchor="ctr"/>
          <a:lstStyle/>
          <a:p>
            <a:pPr>
              <a:defRPr/>
            </a:pPr>
            <a:r>
              <a:rPr lang="es-ES" sz="4800" b="1" dirty="0" smtClean="0">
                <a:solidFill>
                  <a:srgbClr val="C00000"/>
                </a:solidFill>
                <a:latin typeface="Lato Regular"/>
                <a:cs typeface="Lato Regular"/>
              </a:rPr>
              <a:t>Image Processing </a:t>
            </a:r>
            <a:r>
              <a:rPr lang="es-ES" sz="4800" b="1" dirty="0" err="1" smtClean="0">
                <a:solidFill>
                  <a:srgbClr val="C00000"/>
                </a:solidFill>
                <a:latin typeface="Lato Regular"/>
                <a:cs typeface="Lato Regular"/>
              </a:rPr>
              <a:t>Basics</a:t>
            </a:r>
            <a:endParaRPr lang="es-ES" sz="4800" b="1" dirty="0">
              <a:solidFill>
                <a:srgbClr val="C00000"/>
              </a:solidFill>
              <a:latin typeface="Lato Regular"/>
              <a:cs typeface="Lato Regular"/>
            </a:endParaRPr>
          </a:p>
        </p:txBody>
      </p:sp>
      <p:sp>
        <p:nvSpPr>
          <p:cNvPr id="5" name="AutoShape 3"/>
          <p:cNvSpPr>
            <a:spLocks/>
          </p:cNvSpPr>
          <p:nvPr/>
        </p:nvSpPr>
        <p:spPr bwMode="auto">
          <a:xfrm>
            <a:off x="1258432" y="3920310"/>
            <a:ext cx="6806783" cy="1933094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defTabSz="242888">
              <a:lnSpc>
                <a:spcPct val="120000"/>
              </a:lnSpc>
              <a:spcBef>
                <a:spcPts val="638"/>
              </a:spcBef>
              <a:defRPr/>
            </a:pPr>
            <a:r>
              <a:rPr lang="en-US" sz="1600" dirty="0">
                <a:latin typeface="Lato Light"/>
                <a:cs typeface="Lato Light"/>
              </a:rPr>
              <a:t>Dr. Binil Starly</a:t>
            </a:r>
          </a:p>
          <a:p>
            <a:pPr defTabSz="242888">
              <a:lnSpc>
                <a:spcPct val="120000"/>
              </a:lnSpc>
              <a:spcBef>
                <a:spcPts val="638"/>
              </a:spcBef>
              <a:defRPr/>
            </a:pPr>
            <a:r>
              <a:rPr lang="en-US" sz="1600" dirty="0">
                <a:latin typeface="Lato Light"/>
                <a:cs typeface="Lato Light"/>
              </a:rPr>
              <a:t>James T. Ryan Professor</a:t>
            </a:r>
          </a:p>
          <a:p>
            <a:pPr defTabSz="242888">
              <a:lnSpc>
                <a:spcPct val="120000"/>
              </a:lnSpc>
              <a:spcBef>
                <a:spcPts val="638"/>
              </a:spcBef>
              <a:defRPr/>
            </a:pPr>
            <a:r>
              <a:rPr lang="en-US" sz="1600" dirty="0">
                <a:latin typeface="Lato Light"/>
                <a:cs typeface="Lato Light"/>
              </a:rPr>
              <a:t>Edward P. Fitts Department of Industrial &amp; Systems Engineering</a:t>
            </a:r>
          </a:p>
          <a:p>
            <a:pPr defTabSz="242888">
              <a:lnSpc>
                <a:spcPct val="120000"/>
              </a:lnSpc>
              <a:spcBef>
                <a:spcPts val="638"/>
              </a:spcBef>
              <a:defRPr/>
            </a:pPr>
            <a:endParaRPr lang="es-ES" sz="2200" dirty="0">
              <a:latin typeface="Lato Light"/>
              <a:cs typeface="Lato Light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258432" y="3732821"/>
            <a:ext cx="9409569" cy="50911"/>
            <a:chOff x="1656567" y="3759390"/>
            <a:chExt cx="7165476" cy="93579"/>
          </a:xfrm>
        </p:grpSpPr>
        <p:sp>
          <p:nvSpPr>
            <p:cNvPr id="2" name="Rectangle 1"/>
            <p:cNvSpPr/>
            <p:nvPr/>
          </p:nvSpPr>
          <p:spPr>
            <a:xfrm>
              <a:off x="1656567" y="3759390"/>
              <a:ext cx="1791369" cy="9357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latin typeface="Lato Light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3447936" y="3759390"/>
              <a:ext cx="1791369" cy="9357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latin typeface="Lato Light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5239305" y="3759390"/>
              <a:ext cx="1791369" cy="9357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latin typeface="Lato Light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7030674" y="3759390"/>
              <a:ext cx="1791369" cy="9357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latin typeface="Lato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20497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838200" y="648730"/>
            <a:ext cx="10515600" cy="72287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rgbClr val="C00000"/>
                </a:solidFill>
                <a:latin typeface="+mn-lt"/>
              </a:rPr>
              <a:t>Translating Images</a:t>
            </a:r>
            <a:endParaRPr lang="en-US" b="1" dirty="0">
              <a:solidFill>
                <a:srgbClr val="C00000"/>
              </a:solidFill>
              <a:latin typeface="+mn-l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1901" y="1719509"/>
            <a:ext cx="3667183" cy="3030966"/>
          </a:xfrm>
          <a:prstGeom prst="rect">
            <a:avLst/>
          </a:prstGeom>
        </p:spPr>
      </p:pic>
      <p:pic>
        <p:nvPicPr>
          <p:cNvPr id="14" name="Picture 13" descr="Mario Pixel - Desenho de kirbygoyu - Gartic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7709" y="1755186"/>
            <a:ext cx="3667183" cy="3020033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3366" y="5744716"/>
            <a:ext cx="2348535" cy="963951"/>
          </a:xfrm>
          <a:prstGeom prst="rect">
            <a:avLst/>
          </a:prstGeom>
        </p:spPr>
      </p:pic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1095983" y="5098385"/>
            <a:ext cx="1051235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Translation is the shifting of an object's location given the known shift in x and y direction  - (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tx,ty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), then the transformation matrix M </a:t>
            </a:r>
            <a:r>
              <a:rPr lang="en-US" altLang="en-US" dirty="0" smtClean="0">
                <a:solidFill>
                  <a:srgbClr val="000000"/>
                </a:solidFill>
                <a:latin typeface="+mn-lt"/>
              </a:rPr>
              <a:t>is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as follows: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0" name="Ink 9"/>
              <p14:cNvContentPartPr/>
              <p14:nvPr/>
            </p14:nvContentPartPr>
            <p14:xfrm>
              <a:off x="5799960" y="1825920"/>
              <a:ext cx="2169720" cy="3982680"/>
            </p14:xfrm>
          </p:contentPart>
        </mc:Choice>
        <mc:Fallback>
          <p:pic>
            <p:nvPicPr>
              <p:cNvPr id="10" name="Ink 9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796720" y="1823400"/>
                <a:ext cx="2176560" cy="3989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18177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0" name="Shape 36"/>
          <p:cNvSpPr>
            <a:spLocks noChangeArrowheads="1"/>
          </p:cNvSpPr>
          <p:nvPr/>
        </p:nvSpPr>
        <p:spPr bwMode="auto">
          <a:xfrm>
            <a:off x="9968047" y="490033"/>
            <a:ext cx="136256" cy="23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5400" tIns="25400" rIns="25400" bIns="25400" anchor="ctr">
            <a:spAutoFit/>
          </a:bodyPr>
          <a:lstStyle>
            <a:lvl1pPr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742950" indent="-285750"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143000"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600200" indent="-228600"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057400" indent="-228600"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5146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29718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4290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38862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defTabSz="412750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  <a:endParaRPr lang="id-ID" sz="12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838200" y="648730"/>
            <a:ext cx="10515600" cy="72287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rgbClr val="C00000"/>
                </a:solidFill>
                <a:latin typeface="+mn-lt"/>
              </a:rPr>
              <a:t>Pixels in Image</a:t>
            </a:r>
            <a:endParaRPr lang="en-US" b="1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5835534" y="1713744"/>
            <a:ext cx="5785659" cy="4796058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spcBef>
                <a:spcPts val="1800"/>
              </a:spcBef>
              <a:spcAft>
                <a:spcPts val="1800"/>
              </a:spcAft>
              <a:buClr>
                <a:srgbClr val="C00000"/>
              </a:buClr>
              <a:buFont typeface="+mj-lt"/>
              <a:buAutoNum type="arabicPeriod"/>
            </a:pPr>
            <a:r>
              <a:rPr lang="en-US" dirty="0" smtClean="0"/>
              <a:t>Image is a collection of pixels in distinct colorspaces.</a:t>
            </a:r>
          </a:p>
          <a:p>
            <a:pPr marL="514350" indent="-514350">
              <a:spcBef>
                <a:spcPts val="1800"/>
              </a:spcBef>
              <a:spcAft>
                <a:spcPts val="1800"/>
              </a:spcAft>
              <a:buClr>
                <a:srgbClr val="C00000"/>
              </a:buClr>
              <a:buFont typeface="+mj-lt"/>
              <a:buAutoNum type="arabicPeriod"/>
            </a:pPr>
            <a:r>
              <a:rPr lang="en-US" dirty="0"/>
              <a:t>Image resolution is the number of pixels present in an </a:t>
            </a:r>
            <a:r>
              <a:rPr lang="en-US" dirty="0" smtClean="0"/>
              <a:t>image.</a:t>
            </a:r>
          </a:p>
          <a:p>
            <a:pPr marL="514350" indent="-514350">
              <a:spcBef>
                <a:spcPts val="1800"/>
              </a:spcBef>
              <a:spcAft>
                <a:spcPts val="1800"/>
              </a:spcAft>
              <a:buClr>
                <a:srgbClr val="C00000"/>
              </a:buClr>
              <a:buFont typeface="+mj-lt"/>
              <a:buAutoNum type="arabicPeriod"/>
            </a:pPr>
            <a:r>
              <a:rPr lang="en-US" dirty="0" smtClean="0"/>
              <a:t>Examples of Image Resolution can be 320 x 420 or 1024 x 768.</a:t>
            </a:r>
          </a:p>
          <a:p>
            <a:pPr marL="514350" indent="-514350">
              <a:spcBef>
                <a:spcPts val="1800"/>
              </a:spcBef>
              <a:spcAft>
                <a:spcPts val="1800"/>
              </a:spcAft>
              <a:buClr>
                <a:srgbClr val="C00000"/>
              </a:buClr>
              <a:buFont typeface="+mj-lt"/>
              <a:buAutoNum type="arabicPeriod"/>
            </a:pPr>
            <a:r>
              <a:rPr lang="en-US" dirty="0" smtClean="0"/>
              <a:t>Higher the number of pixels in rows and columns, the better resolution it is and consequently larger in file size.</a:t>
            </a:r>
          </a:p>
        </p:txBody>
      </p:sp>
      <p:pic>
        <p:nvPicPr>
          <p:cNvPr id="2" name="Picture 1" descr="Mario Pixel - Desenho de kirbygoyu - Gartic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895" y="2096716"/>
            <a:ext cx="3667183" cy="3020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731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838200" y="648730"/>
            <a:ext cx="10515600" cy="72287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rgbClr val="C00000"/>
                </a:solidFill>
                <a:latin typeface="+mn-lt"/>
              </a:rPr>
              <a:t>Color Spaces</a:t>
            </a:r>
            <a:endParaRPr lang="en-US" b="1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838200" y="1465462"/>
            <a:ext cx="10782993" cy="504434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organization of the colors of in an image in a specific format is </a:t>
            </a:r>
            <a:r>
              <a:rPr lang="en-US" dirty="0" smtClean="0"/>
              <a:t>called </a:t>
            </a:r>
            <a:r>
              <a:rPr lang="en-US" i="1" dirty="0" smtClean="0"/>
              <a:t>color </a:t>
            </a:r>
            <a:r>
              <a:rPr lang="en-US" i="1" dirty="0"/>
              <a:t>space</a:t>
            </a:r>
            <a:r>
              <a:rPr lang="en-US" dirty="0"/>
              <a:t>. </a:t>
            </a:r>
            <a:r>
              <a:rPr lang="en-US" dirty="0" smtClean="0"/>
              <a:t>Each </a:t>
            </a:r>
            <a:r>
              <a:rPr lang="en-US" dirty="0"/>
              <a:t>and every image uses one of the following color spaces for </a:t>
            </a:r>
            <a:r>
              <a:rPr lang="en-US" dirty="0" smtClean="0"/>
              <a:t>effective picture representation:</a:t>
            </a:r>
          </a:p>
          <a:p>
            <a:pPr lvl="1"/>
            <a:r>
              <a:rPr lang="en-US" i="1" dirty="0" smtClean="0"/>
              <a:t>RGB</a:t>
            </a:r>
            <a:r>
              <a:rPr lang="en-US" dirty="0"/>
              <a:t>: </a:t>
            </a:r>
            <a:r>
              <a:rPr lang="en-US" dirty="0" smtClean="0"/>
              <a:t>Red</a:t>
            </a:r>
            <a:r>
              <a:rPr lang="en-US" dirty="0"/>
              <a:t>, </a:t>
            </a:r>
            <a:r>
              <a:rPr lang="en-US" dirty="0" smtClean="0"/>
              <a:t>Green</a:t>
            </a:r>
            <a:r>
              <a:rPr lang="en-US" dirty="0"/>
              <a:t>, </a:t>
            </a:r>
            <a:r>
              <a:rPr lang="en-US" dirty="0" smtClean="0"/>
              <a:t>Blue</a:t>
            </a:r>
            <a:endParaRPr lang="en-US" dirty="0"/>
          </a:p>
          <a:p>
            <a:pPr lvl="1"/>
            <a:r>
              <a:rPr lang="en-US" i="1" dirty="0" smtClean="0"/>
              <a:t>XYZ</a:t>
            </a:r>
            <a:r>
              <a:rPr lang="en-US" dirty="0"/>
              <a:t>: </a:t>
            </a:r>
            <a:r>
              <a:rPr lang="en-US" dirty="0" smtClean="0"/>
              <a:t>Color </a:t>
            </a:r>
            <a:r>
              <a:rPr lang="en-US" dirty="0"/>
              <a:t>in the x, y, and z </a:t>
            </a:r>
            <a:r>
              <a:rPr lang="en-US" dirty="0" smtClean="0"/>
              <a:t>dimensions</a:t>
            </a:r>
          </a:p>
          <a:p>
            <a:pPr lvl="1"/>
            <a:r>
              <a:rPr lang="en-US" dirty="0" smtClean="0"/>
              <a:t>HSV or HSL: </a:t>
            </a:r>
            <a:r>
              <a:rPr lang="en-US" dirty="0" smtClean="0"/>
              <a:t>Hue, Saturation and Value</a:t>
            </a:r>
          </a:p>
          <a:p>
            <a:r>
              <a:rPr lang="en-US" dirty="0" smtClean="0"/>
              <a:t>See full List of Color Spaces: </a:t>
            </a:r>
            <a:r>
              <a:rPr lang="en-US" dirty="0" smtClean="0">
                <a:hlinkClick r:id="rId3"/>
              </a:rPr>
              <a:t>LINK</a:t>
            </a:r>
            <a:endParaRPr 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1352" y="4469825"/>
            <a:ext cx="2478771" cy="2018843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618203" y="6488668"/>
            <a:ext cx="2351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RGB to HSV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26174" y="4469825"/>
            <a:ext cx="2385760" cy="2018843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4845587" y="6461480"/>
            <a:ext cx="2687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R=0, G=0, Blue Channel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83027" y="4442637"/>
            <a:ext cx="2472841" cy="2018843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7975638" y="6461480"/>
            <a:ext cx="2687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In XYZ form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6" name="Ink 5"/>
              <p14:cNvContentPartPr/>
              <p14:nvPr/>
            </p14:nvContentPartPr>
            <p14:xfrm>
              <a:off x="1303200" y="2835000"/>
              <a:ext cx="182520" cy="849600"/>
            </p14:xfrm>
          </p:contentPart>
        </mc:Choice>
        <mc:Fallback>
          <p:pic>
            <p:nvPicPr>
              <p:cNvPr id="6" name="Ink 5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299960" y="2831040"/>
                <a:ext cx="189720" cy="857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02379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Mario Pixel - Desenho de kirbygoyu - Gartic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1892" y="2479338"/>
            <a:ext cx="3667183" cy="3020033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838200" y="648730"/>
            <a:ext cx="10515600" cy="72287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rgbClr val="C00000"/>
                </a:solidFill>
                <a:latin typeface="+mn-lt"/>
              </a:rPr>
              <a:t>RGB Values in a Digital Image</a:t>
            </a:r>
            <a:endParaRPr lang="en-US" b="1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31132" y="1990928"/>
            <a:ext cx="1783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(255, 255, 255)</a:t>
            </a:r>
            <a:endParaRPr lang="en-US" dirty="0"/>
          </a:p>
        </p:txBody>
      </p:sp>
      <p:cxnSp>
        <p:nvCxnSpPr>
          <p:cNvPr id="9" name="Straight Arrow Connector 8"/>
          <p:cNvCxnSpPr>
            <a:endCxn id="7" idx="2"/>
          </p:cNvCxnSpPr>
          <p:nvPr/>
        </p:nvCxnSpPr>
        <p:spPr>
          <a:xfrm flipH="1" flipV="1">
            <a:off x="1922834" y="2360260"/>
            <a:ext cx="158885" cy="1948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411821" y="2720503"/>
            <a:ext cx="1783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(0,0,0)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4098587" y="2905169"/>
            <a:ext cx="1274324" cy="609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475671" y="1973383"/>
            <a:ext cx="1783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(255, 0, 0)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3767847" y="2342715"/>
            <a:ext cx="330740" cy="377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922834" y="5740536"/>
            <a:ext cx="3223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RGB channels in a color image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195225" y="5735268"/>
            <a:ext cx="4383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Image in Binary with 0 and 1 representation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6238" y="2431512"/>
            <a:ext cx="3682879" cy="306786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/>
              <p14:cNvContentPartPr/>
              <p14:nvPr/>
            </p14:nvContentPartPr>
            <p14:xfrm>
              <a:off x="5599080" y="2122560"/>
              <a:ext cx="3454920" cy="218160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593320" y="2116080"/>
                <a:ext cx="3467880" cy="2194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90825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0" name="Shape 36"/>
          <p:cNvSpPr>
            <a:spLocks noChangeArrowheads="1"/>
          </p:cNvSpPr>
          <p:nvPr/>
        </p:nvSpPr>
        <p:spPr bwMode="auto">
          <a:xfrm>
            <a:off x="9968047" y="490033"/>
            <a:ext cx="136256" cy="23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5400" tIns="25400" rIns="25400" bIns="25400" anchor="ctr">
            <a:spAutoFit/>
          </a:bodyPr>
          <a:lstStyle>
            <a:lvl1pPr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742950" indent="-285750"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143000"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600200" indent="-228600"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057400" indent="-228600"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5146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29718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4290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38862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defTabSz="412750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  <a:endParaRPr lang="id-ID" sz="12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838200" y="648730"/>
            <a:ext cx="10515600" cy="72287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rgbClr val="C00000"/>
                </a:solidFill>
                <a:latin typeface="+mn-lt"/>
              </a:rPr>
              <a:t>Lossless vs Lossy Compression</a:t>
            </a:r>
            <a:endParaRPr lang="en-US" b="1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38200" y="1713744"/>
            <a:ext cx="10782993" cy="479605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None/>
            </a:pPr>
            <a:r>
              <a:rPr lang="en-US" b="1" dirty="0" smtClean="0"/>
              <a:t>Lossless</a:t>
            </a:r>
          </a:p>
          <a:p>
            <a:pPr marL="514350" indent="-514350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Font typeface="+mj-lt"/>
              <a:buAutoNum type="arabicPeriod"/>
            </a:pPr>
            <a:r>
              <a:rPr lang="en-US" dirty="0" smtClean="0"/>
              <a:t>Reducing size of image through compression </a:t>
            </a:r>
          </a:p>
          <a:p>
            <a:pPr marL="514350" indent="-514350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Font typeface="+mj-lt"/>
              <a:buAutoNum type="arabicPeriod"/>
            </a:pPr>
            <a:r>
              <a:rPr lang="en-US" dirty="0" smtClean="0"/>
              <a:t>When de-compressed, quality of image is not lost.</a:t>
            </a:r>
          </a:p>
          <a:p>
            <a:pPr marL="514350" indent="-514350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Font typeface="+mj-lt"/>
              <a:buAutoNum type="arabicPeriod"/>
            </a:pPr>
            <a:r>
              <a:rPr lang="en-US" dirty="0" smtClean="0"/>
              <a:t>Examples include TIFF, PNG</a:t>
            </a:r>
          </a:p>
          <a:p>
            <a:pPr marL="514350" indent="-514350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Font typeface="+mj-lt"/>
              <a:buAutoNum type="arabicPeriod"/>
            </a:pPr>
            <a:endParaRPr lang="en-US" dirty="0" smtClean="0"/>
          </a:p>
          <a:p>
            <a:pPr marL="0" indent="0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None/>
            </a:pPr>
            <a:r>
              <a:rPr lang="en-US" b="1" dirty="0" smtClean="0"/>
              <a:t>Lossy</a:t>
            </a:r>
          </a:p>
          <a:p>
            <a:pPr marL="514350" indent="-514350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Font typeface="+mj-lt"/>
              <a:buAutoNum type="arabicPeriod"/>
            </a:pPr>
            <a:r>
              <a:rPr lang="en-US" dirty="0"/>
              <a:t>Lossy compression prioritizes saving </a:t>
            </a:r>
            <a:r>
              <a:rPr lang="en-US" dirty="0" smtClean="0"/>
              <a:t>space</a:t>
            </a:r>
          </a:p>
          <a:p>
            <a:pPr marL="514350" indent="-514350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Font typeface="+mj-lt"/>
              <a:buAutoNum type="arabicPeriod"/>
            </a:pPr>
            <a:r>
              <a:rPr lang="en-US" dirty="0" smtClean="0"/>
              <a:t>Quality or Data is not fully restored during de-compression</a:t>
            </a:r>
          </a:p>
          <a:p>
            <a:pPr marL="514350" indent="-514350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Font typeface="+mj-lt"/>
              <a:buAutoNum type="arabicPeriod"/>
            </a:pPr>
            <a:r>
              <a:rPr lang="en-US" dirty="0" smtClean="0"/>
              <a:t>Examples include JPEG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4206240" y="3628440"/>
              <a:ext cx="786240" cy="22752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199400" y="3623760"/>
                <a:ext cx="799920" cy="239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93329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Mario Pixel - Desenho de kirbygoyu - Gartic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1892" y="2479338"/>
            <a:ext cx="3667183" cy="3020033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838200" y="648730"/>
            <a:ext cx="10515600" cy="72287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rgbClr val="C00000"/>
                </a:solidFill>
                <a:latin typeface="+mn-lt"/>
              </a:rPr>
              <a:t>Pixel Thresholding and Extrapolation</a:t>
            </a:r>
            <a:endParaRPr lang="en-US" b="1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31132" y="1990928"/>
            <a:ext cx="1783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(255, 255, 255)</a:t>
            </a:r>
            <a:endParaRPr lang="en-US" dirty="0"/>
          </a:p>
        </p:txBody>
      </p:sp>
      <p:cxnSp>
        <p:nvCxnSpPr>
          <p:cNvPr id="9" name="Straight Arrow Connector 8"/>
          <p:cNvCxnSpPr>
            <a:endCxn id="7" idx="2"/>
          </p:cNvCxnSpPr>
          <p:nvPr/>
        </p:nvCxnSpPr>
        <p:spPr>
          <a:xfrm flipH="1" flipV="1">
            <a:off x="1922834" y="2360260"/>
            <a:ext cx="158885" cy="1948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411821" y="2720503"/>
            <a:ext cx="1783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(0,0,0)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4098587" y="2905169"/>
            <a:ext cx="1274324" cy="609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475671" y="1973383"/>
            <a:ext cx="1783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(255, 0, 0)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3767847" y="2342715"/>
            <a:ext cx="330740" cy="377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922834" y="5740536"/>
            <a:ext cx="3223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RGB channels in a color image</a:t>
            </a: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6394315" y="1713744"/>
            <a:ext cx="5226878" cy="4796058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Pixel </a:t>
            </a:r>
            <a:r>
              <a:rPr lang="en-US" b="1" dirty="0" smtClean="0"/>
              <a:t>Thresholding: </a:t>
            </a:r>
            <a:r>
              <a:rPr lang="en-US" dirty="0"/>
              <a:t>A </a:t>
            </a:r>
            <a:r>
              <a:rPr lang="en-US" dirty="0" smtClean="0"/>
              <a:t>threshold value </a:t>
            </a:r>
            <a:r>
              <a:rPr lang="en-US" dirty="0"/>
              <a:t>is used for establishing </a:t>
            </a:r>
            <a:r>
              <a:rPr lang="en-US" dirty="0" smtClean="0"/>
              <a:t>distinct divisions. For </a:t>
            </a:r>
            <a:r>
              <a:rPr lang="en-US" dirty="0"/>
              <a:t>example, if a pixel intensity is greater than </a:t>
            </a:r>
            <a:r>
              <a:rPr lang="en-US" dirty="0" smtClean="0"/>
              <a:t>60, then make </a:t>
            </a:r>
            <a:r>
              <a:rPr lang="en-US" dirty="0"/>
              <a:t>it black </a:t>
            </a:r>
            <a:r>
              <a:rPr lang="en-US" dirty="0" smtClean="0"/>
              <a:t>or make </a:t>
            </a:r>
            <a:r>
              <a:rPr lang="en-US" dirty="0"/>
              <a:t>it white; </a:t>
            </a:r>
            <a:r>
              <a:rPr lang="en-US" dirty="0" smtClean="0"/>
              <a:t>60 </a:t>
            </a:r>
            <a:r>
              <a:rPr lang="en-US" dirty="0"/>
              <a:t>is called a </a:t>
            </a:r>
            <a:r>
              <a:rPr lang="en-US" i="1" dirty="0"/>
              <a:t>threshold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b="1" dirty="0" smtClean="0"/>
              <a:t>Extrapolation:</a:t>
            </a:r>
            <a:r>
              <a:rPr lang="en-US" dirty="0" smtClean="0"/>
              <a:t> </a:t>
            </a:r>
            <a:r>
              <a:rPr lang="en-US" dirty="0"/>
              <a:t>If we predict or estimate some value based upon </a:t>
            </a:r>
            <a:r>
              <a:rPr lang="en-US" dirty="0" smtClean="0"/>
              <a:t>its relationship </a:t>
            </a:r>
            <a:r>
              <a:rPr lang="en-US" dirty="0"/>
              <a:t>with previous values, we are extrapolating. A neighbor </a:t>
            </a:r>
            <a:r>
              <a:rPr lang="en-US" dirty="0" smtClean="0"/>
              <a:t>to white </a:t>
            </a:r>
            <a:r>
              <a:rPr lang="en-US" dirty="0"/>
              <a:t>pixel may be white (by </a:t>
            </a:r>
            <a:r>
              <a:rPr lang="en-US" dirty="0" smtClean="0"/>
              <a:t>extrapolation).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4093200" y="2556360"/>
              <a:ext cx="6918840" cy="46260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090680" y="2553480"/>
                <a:ext cx="6927840" cy="470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79755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838200" y="648730"/>
            <a:ext cx="10515600" cy="72287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rgbClr val="C00000"/>
                </a:solidFill>
                <a:latin typeface="+mn-lt"/>
              </a:rPr>
              <a:t>Pixel Interpolation &amp; Extrapolation</a:t>
            </a:r>
            <a:endParaRPr lang="en-US" b="1" dirty="0">
              <a:solidFill>
                <a:srgbClr val="C00000"/>
              </a:solidFill>
              <a:latin typeface="+mn-lt"/>
            </a:endParaRPr>
          </a:p>
        </p:txBody>
      </p:sp>
      <p:pic>
        <p:nvPicPr>
          <p:cNvPr id="1026" name="Picture 2" descr="g(x) = (1 - \alpha)f_{0}(x) + \alpha f_{1}(x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7235" y="1760642"/>
            <a:ext cx="6679248" cy="529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Mario Pixel - Desenho de kirbygoyu - Gartic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2064" y="3195732"/>
            <a:ext cx="2256751" cy="1858501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7" name="Rectangle 6"/>
          <p:cNvSpPr/>
          <p:nvPr/>
        </p:nvSpPr>
        <p:spPr>
          <a:xfrm>
            <a:off x="4980579" y="3195731"/>
            <a:ext cx="2281727" cy="185850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219635" y="3894150"/>
            <a:ext cx="650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+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7299893" y="3891822"/>
            <a:ext cx="650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=</a:t>
            </a:r>
            <a:endParaRPr lang="en-US" sz="2400" dirty="0"/>
          </a:p>
        </p:txBody>
      </p:sp>
      <p:pic>
        <p:nvPicPr>
          <p:cNvPr id="16" name="Picture 15" descr="Mario Pixel - Desenho de kirbygoyu - Gartic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5264" y="3193403"/>
            <a:ext cx="2256751" cy="1858501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19" name="TextBox 18"/>
          <p:cNvSpPr txBox="1"/>
          <p:nvPr/>
        </p:nvSpPr>
        <p:spPr>
          <a:xfrm>
            <a:off x="1757482" y="5125272"/>
            <a:ext cx="2351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Original image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980580" y="5125272"/>
            <a:ext cx="2281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Alpha = 0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8380289" y="5125272"/>
            <a:ext cx="2281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Alpha = 1.5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" name="Ink 1"/>
              <p14:cNvContentPartPr/>
              <p14:nvPr/>
            </p14:nvContentPartPr>
            <p14:xfrm>
              <a:off x="2867400" y="1804680"/>
              <a:ext cx="6114240" cy="373284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863440" y="1801440"/>
                <a:ext cx="6122520" cy="3742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05415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Mario Pixel - Desenho de kirbygoyu - Gartic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856" y="2488546"/>
            <a:ext cx="3667183" cy="3020033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838200" y="648730"/>
            <a:ext cx="10515600" cy="72287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rgbClr val="C00000"/>
                </a:solidFill>
                <a:latin typeface="+mn-lt"/>
              </a:rPr>
              <a:t>Otsu’s Thresholding</a:t>
            </a:r>
            <a:endParaRPr lang="en-US" b="1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747798" y="5749744"/>
            <a:ext cx="3223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RGB channels in a color image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8334" y="2445988"/>
            <a:ext cx="3739895" cy="3062591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7240001" y="5749744"/>
            <a:ext cx="3223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Converted to Gray Scale Image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84833" y="6397733"/>
            <a:ext cx="52230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Ref: https</a:t>
            </a:r>
            <a:r>
              <a:rPr lang="en-US" dirty="0"/>
              <a:t>://en.wikipedia.org/wiki/Otsu%27s_method</a:t>
            </a:r>
          </a:p>
        </p:txBody>
      </p:sp>
      <p:sp>
        <p:nvSpPr>
          <p:cNvPr id="7" name="Rectangle 6"/>
          <p:cNvSpPr/>
          <p:nvPr/>
        </p:nvSpPr>
        <p:spPr>
          <a:xfrm>
            <a:off x="846760" y="1406833"/>
            <a:ext cx="105070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Auto-Thresholding:</a:t>
            </a:r>
            <a:r>
              <a:rPr lang="en-US" dirty="0" smtClean="0"/>
              <a:t> This technique is used when the algorithm needs to find the optimal threshold value to obtain a gray-scale image. Extremely useful when you have a variety of images to process and a single value may not always be applicable to all images.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8" name="Ink 7"/>
              <p14:cNvContentPartPr/>
              <p14:nvPr/>
            </p14:nvContentPartPr>
            <p14:xfrm>
              <a:off x="3584160" y="2461320"/>
              <a:ext cx="5735520" cy="3631680"/>
            </p14:xfrm>
          </p:contentPart>
        </mc:Choice>
        <mc:Fallback>
          <p:pic>
            <p:nvPicPr>
              <p:cNvPr id="8" name="Ink 7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580920" y="2458800"/>
                <a:ext cx="5744520" cy="3639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99482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838200" y="648730"/>
            <a:ext cx="10515600" cy="72287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rgbClr val="C00000"/>
                </a:solidFill>
                <a:latin typeface="+mn-lt"/>
              </a:rPr>
              <a:t>Rotating Images</a:t>
            </a:r>
            <a:endParaRPr lang="en-US" b="1" dirty="0">
              <a:solidFill>
                <a:srgbClr val="C00000"/>
              </a:solidFill>
              <a:latin typeface="+mn-lt"/>
            </a:endParaRPr>
          </a:p>
        </p:txBody>
      </p:sp>
      <p:pic>
        <p:nvPicPr>
          <p:cNvPr id="6" name="Picture 5" descr="Mario Pixel - Desenho de kirbygoyu - Gartic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1173" y="1684579"/>
            <a:ext cx="3667183" cy="3020033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7" name="Picture 6" descr="Mario Pixel - Desenho de kirbygoyu - Gartic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-900000">
            <a:off x="7042685" y="1443765"/>
            <a:ext cx="3667183" cy="3020033"/>
          </a:xfrm>
          <a:prstGeom prst="rect">
            <a:avLst/>
          </a:prstGeom>
          <a:ln>
            <a:solidFill>
              <a:srgbClr val="FF0000"/>
            </a:solidFill>
          </a:ln>
        </p:spPr>
      </p:pic>
      <p:cxnSp>
        <p:nvCxnSpPr>
          <p:cNvPr id="9" name="Straight Arrow Connector 8"/>
          <p:cNvCxnSpPr/>
          <p:nvPr/>
        </p:nvCxnSpPr>
        <p:spPr>
          <a:xfrm>
            <a:off x="3664764" y="3194595"/>
            <a:ext cx="2290559" cy="0"/>
          </a:xfrm>
          <a:prstGeom prst="straightConnector1">
            <a:avLst/>
          </a:prstGeom>
          <a:ln w="3810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3664764" y="1371600"/>
            <a:ext cx="0" cy="1822995"/>
          </a:xfrm>
          <a:prstGeom prst="straightConnector1">
            <a:avLst/>
          </a:prstGeom>
          <a:ln w="3810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-900000">
            <a:off x="8837251" y="2616163"/>
            <a:ext cx="2290559" cy="0"/>
          </a:xfrm>
          <a:prstGeom prst="straightConnector1">
            <a:avLst/>
          </a:prstGeom>
          <a:ln w="3810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rot="-900000" flipV="1">
            <a:off x="8640363" y="1120648"/>
            <a:ext cx="0" cy="1822995"/>
          </a:xfrm>
          <a:prstGeom prst="straightConnector1">
            <a:avLst/>
          </a:prstGeom>
          <a:ln w="3810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3454400" y="5395148"/>
                <a:ext cx="5548923" cy="9274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e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e>
                          </m:eqArr>
                        </m:e>
                      </m:d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 sz="3200" b="0" i="0" smtClean="0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3200" b="0" i="0" smtClean="0">
                                        <a:latin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𝑦𝑠𝑖𝑛</m:t>
                                </m:r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3200" b="0" i="0" smtClean="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𝑐𝑜𝑠</m:t>
                                </m:r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4400" y="5395148"/>
                <a:ext cx="5548923" cy="9274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/>
          <p:cNvCxnSpPr/>
          <p:nvPr/>
        </p:nvCxnSpPr>
        <p:spPr>
          <a:xfrm>
            <a:off x="8876275" y="2851339"/>
            <a:ext cx="2290559" cy="0"/>
          </a:xfrm>
          <a:prstGeom prst="straightConnector1">
            <a:avLst/>
          </a:prstGeom>
          <a:ln w="38100">
            <a:solidFill>
              <a:schemeClr val="accent6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8876275" y="1028344"/>
            <a:ext cx="0" cy="1822995"/>
          </a:xfrm>
          <a:prstGeom prst="straightConnector1">
            <a:avLst/>
          </a:prstGeom>
          <a:ln w="38100">
            <a:solidFill>
              <a:schemeClr val="accent6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/>
              <p14:cNvContentPartPr/>
              <p14:nvPr/>
            </p14:nvContentPartPr>
            <p14:xfrm>
              <a:off x="6244560" y="1126080"/>
              <a:ext cx="2647800" cy="482724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242040" y="1123200"/>
                <a:ext cx="2653200" cy="4834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63099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5713</TotalTime>
  <Words>531</Words>
  <Application>Microsoft Office PowerPoint</Application>
  <PresentationFormat>Widescreen</PresentationFormat>
  <Paragraphs>66</Paragraphs>
  <Slides>10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Gill Sans</vt:lpstr>
      <vt:lpstr>Lato Light</vt:lpstr>
      <vt:lpstr>Lato Regular</vt:lpstr>
      <vt:lpstr>Open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North Carolina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Binil Starly</dc:creator>
  <cp:lastModifiedBy>Binil Starly</cp:lastModifiedBy>
  <cp:revision>116</cp:revision>
  <dcterms:created xsi:type="dcterms:W3CDTF">2020-12-28T16:41:43Z</dcterms:created>
  <dcterms:modified xsi:type="dcterms:W3CDTF">2021-03-15T14:51:34Z</dcterms:modified>
</cp:coreProperties>
</file>