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300" r:id="rId3"/>
    <p:sldId id="304" r:id="rId4"/>
    <p:sldId id="30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AA1"/>
    <a:srgbClr val="A09C92"/>
    <a:srgbClr val="FF0000"/>
    <a:srgbClr val="000000"/>
    <a:srgbClr val="FFFFFF"/>
    <a:srgbClr val="D26E6C"/>
    <a:srgbClr val="D23200"/>
    <a:srgbClr val="FF5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58" autoAdjust="0"/>
  </p:normalViewPr>
  <p:slideViewPr>
    <p:cSldViewPr snapToGrid="0">
      <p:cViewPr varScale="1">
        <p:scale>
          <a:sx n="105" d="100"/>
          <a:sy n="105" d="100"/>
        </p:scale>
        <p:origin x="7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27B8-AD4A-42EC-96E6-7BED21B44FD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2D34F-3AC1-4EA0-ABF8-CBF303DE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1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52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93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1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209551" y="1609725"/>
            <a:ext cx="12496800" cy="448945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7954" y="2165350"/>
            <a:ext cx="4025900" cy="22987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972061" y="3854450"/>
            <a:ext cx="1200151" cy="15875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5546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730"/>
            <a:ext cx="10515600" cy="7228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A3E9-73D4-4AAE-BB29-B177CB63F18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brand.ncsu.edu/img/logo/4x1white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65" y="187470"/>
            <a:ext cx="2218981" cy="2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72995" y="154460"/>
            <a:ext cx="3865605" cy="307777"/>
          </a:xfrm>
          <a:prstGeom prst="rect">
            <a:avLst/>
          </a:prstGeom>
          <a:solidFill>
            <a:srgbClr val="CE2029"/>
          </a:solidFill>
        </p:spPr>
        <p:txBody>
          <a:bodyPr wrap="square" rtlCol="0">
            <a:spAutoFit/>
          </a:bodyPr>
          <a:lstStyle/>
          <a:p>
            <a:r>
              <a:rPr lang="en-US" sz="1400" b="1" spc="180" dirty="0" smtClean="0">
                <a:solidFill>
                  <a:schemeClr val="bg1"/>
                </a:solidFill>
              </a:rPr>
              <a:t>Foundations</a:t>
            </a:r>
            <a:r>
              <a:rPr lang="en-US" sz="1400" b="1" spc="180" baseline="0" dirty="0" smtClean="0">
                <a:solidFill>
                  <a:schemeClr val="bg1"/>
                </a:solidFill>
              </a:rPr>
              <a:t> of Smart Manufacturing</a:t>
            </a:r>
            <a:endParaRPr lang="en-US" sz="1400" b="1" spc="1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4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5"/>
          <p:cNvSpPr>
            <a:spLocks/>
          </p:cNvSpPr>
          <p:nvPr/>
        </p:nvSpPr>
        <p:spPr bwMode="auto">
          <a:xfrm>
            <a:off x="1258431" y="1394298"/>
            <a:ext cx="9409569" cy="236397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>
              <a:defRPr/>
            </a:pP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Image </a:t>
            </a:r>
            <a:r>
              <a:rPr lang="es-ES" sz="4800" b="1" dirty="0" err="1" smtClean="0">
                <a:solidFill>
                  <a:srgbClr val="C00000"/>
                </a:solidFill>
                <a:latin typeface="Lato Regular"/>
                <a:cs typeface="Lato Regular"/>
              </a:rPr>
              <a:t>Gradients</a:t>
            </a:r>
            <a:endParaRPr lang="es-ES" sz="4800" b="1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>
            <a:off x="1258432" y="3920310"/>
            <a:ext cx="6806783" cy="19330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Dr. Binil Starly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James T. Ryan Professor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Edward P. Fitts Department of Industrial &amp; Systems Engineering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endParaRPr lang="es-ES" sz="2200" dirty="0">
              <a:latin typeface="Lato Light"/>
              <a:cs typeface="Lato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8432" y="3732821"/>
            <a:ext cx="9409569" cy="50911"/>
            <a:chOff x="1656567" y="3759390"/>
            <a:chExt cx="7165476" cy="93579"/>
          </a:xfrm>
        </p:grpSpPr>
        <p:sp>
          <p:nvSpPr>
            <p:cNvPr id="2" name="Rectangle 1"/>
            <p:cNvSpPr/>
            <p:nvPr/>
          </p:nvSpPr>
          <p:spPr>
            <a:xfrm>
              <a:off x="1656567" y="3759390"/>
              <a:ext cx="1791369" cy="935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7936" y="3759390"/>
              <a:ext cx="1791369" cy="935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39305" y="3759390"/>
              <a:ext cx="1791369" cy="935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30674" y="3759390"/>
              <a:ext cx="1791369" cy="9357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49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Why Image Gradients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414423"/>
            <a:ext cx="6532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92929"/>
                </a:solidFill>
                <a:latin typeface="charter"/>
              </a:rPr>
              <a:t>An image 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classifier that </a:t>
            </a:r>
            <a:r>
              <a:rPr lang="en-US" dirty="0" smtClean="0">
                <a:solidFill>
                  <a:srgbClr val="292929"/>
                </a:solidFill>
                <a:latin typeface="charter"/>
              </a:rPr>
              <a:t>describes how 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similar two images </a:t>
            </a:r>
            <a:r>
              <a:rPr lang="en-US" dirty="0" smtClean="0">
                <a:solidFill>
                  <a:srgbClr val="292929"/>
                </a:solidFill>
                <a:latin typeface="charter"/>
              </a:rPr>
              <a:t>are.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958519" y="1964987"/>
            <a:ext cx="4662674" cy="49079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Extremely useful to find Edges in an image.</a:t>
            </a:r>
          </a:p>
          <a:p>
            <a:endParaRPr lang="en-US" dirty="0" smtClean="0"/>
          </a:p>
          <a:p>
            <a:r>
              <a:rPr lang="en-US" dirty="0" smtClean="0"/>
              <a:t>Edges are present either vertically or horizontally.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Algorithms look for regions that very high spatial frequency</a:t>
            </a:r>
            <a:r>
              <a:rPr lang="en-US" b="1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957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Sobel Derivatives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791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rgbClr val="C00000"/>
                </a:solidFill>
                <a:latin typeface="+mn-lt"/>
              </a:rPr>
              <a:t>Laplacian </a:t>
            </a:r>
            <a:r>
              <a:rPr lang="en-US" b="1" dirty="0" smtClean="0">
                <a:solidFill>
                  <a:srgbClr val="C00000"/>
                </a:solidFill>
                <a:latin typeface="+mn-lt"/>
              </a:rPr>
              <a:t>Derivatives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635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4386</TotalTime>
  <Words>70</Words>
  <Application>Microsoft Office PowerPoint</Application>
  <PresentationFormat>Widescreen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charter</vt:lpstr>
      <vt:lpstr>Gill Sans</vt:lpstr>
      <vt:lpstr>Lato Light</vt:lpstr>
      <vt:lpstr>Lato Regular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Binil Starly</dc:creator>
  <cp:lastModifiedBy>Binil Starly</cp:lastModifiedBy>
  <cp:revision>108</cp:revision>
  <dcterms:created xsi:type="dcterms:W3CDTF">2020-12-28T16:41:43Z</dcterms:created>
  <dcterms:modified xsi:type="dcterms:W3CDTF">2021-03-03T23:19:24Z</dcterms:modified>
</cp:coreProperties>
</file>