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93" r:id="rId3"/>
    <p:sldId id="294" r:id="rId4"/>
    <p:sldId id="295" r:id="rId5"/>
    <p:sldId id="296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000000"/>
    <a:srgbClr val="FF0000"/>
    <a:srgbClr val="FFFFFF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98" d="100"/>
          <a:sy n="98" d="100"/>
        </p:scale>
        <p:origin x="4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some AI based Manufacturing Startups</a:t>
            </a:r>
            <a:r>
              <a:rPr lang="en-US" baseline="0" dirty="0" smtClean="0"/>
              <a:t> that either offer Products or Services or Uses AI in their production in the World. Write briefly on what they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3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0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394298"/>
            <a:ext cx="9409569" cy="23639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Neural Network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Basics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Neural Networks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835534" y="1713744"/>
            <a:ext cx="5785659" cy="47960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Capable of reproducing some human brain functionality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Example – A NN to learn and classify </a:t>
            </a:r>
            <a:r>
              <a:rPr lang="en-US" dirty="0" smtClean="0"/>
              <a:t>objects in an image.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It is not a series of if-then statements.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It is only one part of the machine learning tools.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Deep Neural Networks are simply networks that have three or more layers.</a:t>
            </a:r>
          </a:p>
        </p:txBody>
      </p:sp>
      <p:pic>
        <p:nvPicPr>
          <p:cNvPr id="3" name="Picture 2" descr="File:Two-layer feedforward artificial neural network.png ...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" t="12619" r="6289" b="9981"/>
          <a:stretch/>
        </p:blipFill>
        <p:spPr>
          <a:xfrm rot="16200000">
            <a:off x="1098700" y="1814622"/>
            <a:ext cx="3558363" cy="39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Structure of a Neural Network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93712" y="1713743"/>
            <a:ext cx="5227481" cy="500978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Collection of Neurons – small computing units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Neurons are inter-connected – multi-layer perceptron.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Simple NN have layers one or less than three. Deeper networks have 3 or more layers at minimum</a:t>
            </a:r>
            <a:r>
              <a:rPr lang="en-US" dirty="0" smtClean="0"/>
              <a:t>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Even if you had a 100 layers of fully connected neurons, they wouldn’t be called Deep Neural Networks.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02511" y="2020186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9725" y="4413860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9725" y="2798809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9725" y="3577432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9725" y="5311637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28952" y="1644502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66166" y="403817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66166" y="2423125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66166" y="320174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66166" y="493595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66166" y="564588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98396" y="1644502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35610" y="403817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35610" y="2423125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35610" y="320174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35610" y="493595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5610" y="564588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42269" y="3570344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42269" y="2733916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42269" y="4468121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13" idx="2"/>
          </p:cNvCxnSpPr>
          <p:nvPr/>
        </p:nvCxnSpPr>
        <p:spPr>
          <a:xfrm flipV="1">
            <a:off x="1013637" y="1832344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0" name="Straight Connector 40959"/>
          <p:cNvCxnSpPr>
            <a:endCxn id="15" idx="2"/>
          </p:cNvCxnSpPr>
          <p:nvPr/>
        </p:nvCxnSpPr>
        <p:spPr>
          <a:xfrm>
            <a:off x="1050851" y="2192753"/>
            <a:ext cx="915315" cy="41821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2" name="Straight Connector 40961"/>
          <p:cNvCxnSpPr>
            <a:stCxn id="4" idx="6"/>
            <a:endCxn id="16" idx="2"/>
          </p:cNvCxnSpPr>
          <p:nvPr/>
        </p:nvCxnSpPr>
        <p:spPr>
          <a:xfrm>
            <a:off x="1013637" y="2208028"/>
            <a:ext cx="952529" cy="118156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4" name="Straight Connector 40963"/>
          <p:cNvCxnSpPr>
            <a:stCxn id="4" idx="6"/>
            <a:endCxn id="14" idx="2"/>
          </p:cNvCxnSpPr>
          <p:nvPr/>
        </p:nvCxnSpPr>
        <p:spPr>
          <a:xfrm>
            <a:off x="1013637" y="2208028"/>
            <a:ext cx="952529" cy="201799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6" name="Straight Connector 40965"/>
          <p:cNvCxnSpPr>
            <a:stCxn id="4" idx="6"/>
            <a:endCxn id="17" idx="2"/>
          </p:cNvCxnSpPr>
          <p:nvPr/>
        </p:nvCxnSpPr>
        <p:spPr>
          <a:xfrm>
            <a:off x="1013637" y="2208028"/>
            <a:ext cx="952529" cy="29157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8" name="Straight Connector 40967"/>
          <p:cNvCxnSpPr>
            <a:stCxn id="4" idx="6"/>
            <a:endCxn id="18" idx="2"/>
          </p:cNvCxnSpPr>
          <p:nvPr/>
        </p:nvCxnSpPr>
        <p:spPr>
          <a:xfrm>
            <a:off x="1013637" y="2208028"/>
            <a:ext cx="952529" cy="362570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0" name="Straight Connector 40969"/>
          <p:cNvCxnSpPr>
            <a:stCxn id="10" idx="6"/>
            <a:endCxn id="13" idx="2"/>
          </p:cNvCxnSpPr>
          <p:nvPr/>
        </p:nvCxnSpPr>
        <p:spPr>
          <a:xfrm flipV="1">
            <a:off x="1050851" y="1832344"/>
            <a:ext cx="878101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2" name="Straight Connector 40971"/>
          <p:cNvCxnSpPr>
            <a:stCxn id="10" idx="6"/>
            <a:endCxn id="15" idx="2"/>
          </p:cNvCxnSpPr>
          <p:nvPr/>
        </p:nvCxnSpPr>
        <p:spPr>
          <a:xfrm flipV="1">
            <a:off x="1050851" y="2610967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4" name="Straight Connector 40973"/>
          <p:cNvCxnSpPr>
            <a:stCxn id="10" idx="6"/>
            <a:endCxn id="16" idx="2"/>
          </p:cNvCxnSpPr>
          <p:nvPr/>
        </p:nvCxnSpPr>
        <p:spPr>
          <a:xfrm>
            <a:off x="1050851" y="2986651"/>
            <a:ext cx="915315" cy="40293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6" name="Straight Connector 40975"/>
          <p:cNvCxnSpPr>
            <a:stCxn id="10" idx="6"/>
            <a:endCxn id="14" idx="2"/>
          </p:cNvCxnSpPr>
          <p:nvPr/>
        </p:nvCxnSpPr>
        <p:spPr>
          <a:xfrm>
            <a:off x="1050851" y="2986651"/>
            <a:ext cx="915315" cy="12393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8" name="Straight Connector 40977"/>
          <p:cNvCxnSpPr>
            <a:stCxn id="10" idx="6"/>
            <a:endCxn id="17" idx="2"/>
          </p:cNvCxnSpPr>
          <p:nvPr/>
        </p:nvCxnSpPr>
        <p:spPr>
          <a:xfrm>
            <a:off x="1050851" y="2986651"/>
            <a:ext cx="915315" cy="21371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1" name="Straight Connector 40980"/>
          <p:cNvCxnSpPr>
            <a:stCxn id="10" idx="6"/>
            <a:endCxn id="18" idx="2"/>
          </p:cNvCxnSpPr>
          <p:nvPr/>
        </p:nvCxnSpPr>
        <p:spPr>
          <a:xfrm>
            <a:off x="1050851" y="2986651"/>
            <a:ext cx="915315" cy="284707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3" name="Straight Connector 40982"/>
          <p:cNvCxnSpPr>
            <a:stCxn id="11" idx="6"/>
            <a:endCxn id="13" idx="2"/>
          </p:cNvCxnSpPr>
          <p:nvPr/>
        </p:nvCxnSpPr>
        <p:spPr>
          <a:xfrm flipV="1">
            <a:off x="1050851" y="1832344"/>
            <a:ext cx="878101" cy="193293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5" name="Straight Connector 40984"/>
          <p:cNvCxnSpPr>
            <a:stCxn id="11" idx="6"/>
            <a:endCxn id="15" idx="2"/>
          </p:cNvCxnSpPr>
          <p:nvPr/>
        </p:nvCxnSpPr>
        <p:spPr>
          <a:xfrm flipV="1">
            <a:off x="1050851" y="2610967"/>
            <a:ext cx="915315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7" name="Straight Connector 40986"/>
          <p:cNvCxnSpPr>
            <a:stCxn id="11" idx="6"/>
            <a:endCxn id="16" idx="2"/>
          </p:cNvCxnSpPr>
          <p:nvPr/>
        </p:nvCxnSpPr>
        <p:spPr>
          <a:xfrm flipV="1">
            <a:off x="1050851" y="3389590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9" name="Straight Connector 40988"/>
          <p:cNvCxnSpPr>
            <a:stCxn id="11" idx="6"/>
            <a:endCxn id="14" idx="2"/>
          </p:cNvCxnSpPr>
          <p:nvPr/>
        </p:nvCxnSpPr>
        <p:spPr>
          <a:xfrm>
            <a:off x="1050851" y="3765274"/>
            <a:ext cx="915315" cy="4607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1" name="Straight Connector 40990"/>
          <p:cNvCxnSpPr>
            <a:stCxn id="11" idx="6"/>
            <a:endCxn id="17" idx="2"/>
          </p:cNvCxnSpPr>
          <p:nvPr/>
        </p:nvCxnSpPr>
        <p:spPr>
          <a:xfrm>
            <a:off x="1050851" y="3765274"/>
            <a:ext cx="915315" cy="135852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3" name="Straight Connector 40992"/>
          <p:cNvCxnSpPr>
            <a:stCxn id="11" idx="6"/>
            <a:endCxn id="18" idx="2"/>
          </p:cNvCxnSpPr>
          <p:nvPr/>
        </p:nvCxnSpPr>
        <p:spPr>
          <a:xfrm>
            <a:off x="1050851" y="3765274"/>
            <a:ext cx="915315" cy="2068456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5" name="Straight Connector 40994"/>
          <p:cNvCxnSpPr>
            <a:stCxn id="9" idx="6"/>
            <a:endCxn id="13" idx="2"/>
          </p:cNvCxnSpPr>
          <p:nvPr/>
        </p:nvCxnSpPr>
        <p:spPr>
          <a:xfrm flipV="1">
            <a:off x="1050851" y="1832344"/>
            <a:ext cx="878101" cy="276935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7" name="Straight Connector 40996"/>
          <p:cNvCxnSpPr>
            <a:stCxn id="9" idx="6"/>
            <a:endCxn id="15" idx="2"/>
          </p:cNvCxnSpPr>
          <p:nvPr/>
        </p:nvCxnSpPr>
        <p:spPr>
          <a:xfrm flipV="1">
            <a:off x="1050851" y="2610967"/>
            <a:ext cx="915315" cy="19907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9" name="Straight Connector 40998"/>
          <p:cNvCxnSpPr>
            <a:stCxn id="9" idx="6"/>
            <a:endCxn id="16" idx="2"/>
          </p:cNvCxnSpPr>
          <p:nvPr/>
        </p:nvCxnSpPr>
        <p:spPr>
          <a:xfrm flipV="1">
            <a:off x="1050851" y="3389590"/>
            <a:ext cx="915315" cy="12121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1" name="Straight Connector 41000"/>
          <p:cNvCxnSpPr>
            <a:stCxn id="9" idx="6"/>
            <a:endCxn id="14" idx="2"/>
          </p:cNvCxnSpPr>
          <p:nvPr/>
        </p:nvCxnSpPr>
        <p:spPr>
          <a:xfrm flipV="1">
            <a:off x="1050851" y="4226018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3" name="Straight Connector 41002"/>
          <p:cNvCxnSpPr>
            <a:stCxn id="9" idx="6"/>
            <a:endCxn id="17" idx="2"/>
          </p:cNvCxnSpPr>
          <p:nvPr/>
        </p:nvCxnSpPr>
        <p:spPr>
          <a:xfrm>
            <a:off x="1050851" y="4601702"/>
            <a:ext cx="915315" cy="522093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5" name="Straight Connector 41004"/>
          <p:cNvCxnSpPr>
            <a:stCxn id="9" idx="6"/>
            <a:endCxn id="18" idx="2"/>
          </p:cNvCxnSpPr>
          <p:nvPr/>
        </p:nvCxnSpPr>
        <p:spPr>
          <a:xfrm>
            <a:off x="1050851" y="4601702"/>
            <a:ext cx="915315" cy="123202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7" name="Straight Connector 41006"/>
          <p:cNvCxnSpPr>
            <a:stCxn id="12" idx="6"/>
            <a:endCxn id="13" idx="2"/>
          </p:cNvCxnSpPr>
          <p:nvPr/>
        </p:nvCxnSpPr>
        <p:spPr>
          <a:xfrm flipV="1">
            <a:off x="1050851" y="1832344"/>
            <a:ext cx="878101" cy="36671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9" name="Straight Connector 41008"/>
          <p:cNvCxnSpPr>
            <a:stCxn id="12" idx="6"/>
            <a:endCxn id="15" idx="2"/>
          </p:cNvCxnSpPr>
          <p:nvPr/>
        </p:nvCxnSpPr>
        <p:spPr>
          <a:xfrm flipV="1">
            <a:off x="1050851" y="2610967"/>
            <a:ext cx="915315" cy="28885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1" name="Straight Connector 41010"/>
          <p:cNvCxnSpPr>
            <a:stCxn id="12" idx="6"/>
            <a:endCxn id="16" idx="2"/>
          </p:cNvCxnSpPr>
          <p:nvPr/>
        </p:nvCxnSpPr>
        <p:spPr>
          <a:xfrm flipV="1">
            <a:off x="1050851" y="3389590"/>
            <a:ext cx="915315" cy="210988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3" name="Straight Connector 41012"/>
          <p:cNvCxnSpPr>
            <a:stCxn id="12" idx="6"/>
            <a:endCxn id="14" idx="2"/>
          </p:cNvCxnSpPr>
          <p:nvPr/>
        </p:nvCxnSpPr>
        <p:spPr>
          <a:xfrm flipV="1">
            <a:off x="1050851" y="4226018"/>
            <a:ext cx="915315" cy="127346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5" name="Straight Connector 41014"/>
          <p:cNvCxnSpPr>
            <a:stCxn id="12" idx="6"/>
            <a:endCxn id="17" idx="2"/>
          </p:cNvCxnSpPr>
          <p:nvPr/>
        </p:nvCxnSpPr>
        <p:spPr>
          <a:xfrm flipV="1">
            <a:off x="1050851" y="5123795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7" name="Straight Connector 41016"/>
          <p:cNvCxnSpPr>
            <a:stCxn id="12" idx="6"/>
            <a:endCxn id="18" idx="2"/>
          </p:cNvCxnSpPr>
          <p:nvPr/>
        </p:nvCxnSpPr>
        <p:spPr>
          <a:xfrm>
            <a:off x="1050851" y="5499479"/>
            <a:ext cx="915315" cy="33425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9" name="Straight Connector 41018"/>
          <p:cNvCxnSpPr>
            <a:stCxn id="13" idx="6"/>
            <a:endCxn id="20" idx="2"/>
          </p:cNvCxnSpPr>
          <p:nvPr/>
        </p:nvCxnSpPr>
        <p:spPr>
          <a:xfrm>
            <a:off x="2340078" y="1832344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1" name="Straight Connector 41020"/>
          <p:cNvCxnSpPr>
            <a:stCxn id="13" idx="6"/>
            <a:endCxn id="22" idx="2"/>
          </p:cNvCxnSpPr>
          <p:nvPr/>
        </p:nvCxnSpPr>
        <p:spPr>
          <a:xfrm>
            <a:off x="2340078" y="1832344"/>
            <a:ext cx="695532" cy="77862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3" name="Straight Connector 41022"/>
          <p:cNvCxnSpPr>
            <a:stCxn id="13" idx="6"/>
            <a:endCxn id="23" idx="2"/>
          </p:cNvCxnSpPr>
          <p:nvPr/>
        </p:nvCxnSpPr>
        <p:spPr>
          <a:xfrm>
            <a:off x="2340078" y="1832344"/>
            <a:ext cx="695532" cy="155724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5" name="Straight Connector 41024"/>
          <p:cNvCxnSpPr>
            <a:stCxn id="13" idx="6"/>
            <a:endCxn id="21" idx="2"/>
          </p:cNvCxnSpPr>
          <p:nvPr/>
        </p:nvCxnSpPr>
        <p:spPr>
          <a:xfrm>
            <a:off x="2340078" y="1832344"/>
            <a:ext cx="695532" cy="239367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7" name="Straight Connector 41026"/>
          <p:cNvCxnSpPr>
            <a:stCxn id="13" idx="6"/>
            <a:endCxn id="24" idx="1"/>
          </p:cNvCxnSpPr>
          <p:nvPr/>
        </p:nvCxnSpPr>
        <p:spPr>
          <a:xfrm>
            <a:off x="2340078" y="1832344"/>
            <a:ext cx="755740" cy="31586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9" name="Straight Connector 41028"/>
          <p:cNvCxnSpPr>
            <a:stCxn id="13" idx="6"/>
            <a:endCxn id="25" idx="2"/>
          </p:cNvCxnSpPr>
          <p:nvPr/>
        </p:nvCxnSpPr>
        <p:spPr>
          <a:xfrm>
            <a:off x="2340078" y="1832344"/>
            <a:ext cx="695532" cy="400138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1" name="Straight Connector 41030"/>
          <p:cNvCxnSpPr>
            <a:stCxn id="15" idx="6"/>
            <a:endCxn id="20" idx="2"/>
          </p:cNvCxnSpPr>
          <p:nvPr/>
        </p:nvCxnSpPr>
        <p:spPr>
          <a:xfrm flipV="1">
            <a:off x="2377292" y="1832344"/>
            <a:ext cx="621104" cy="77862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3" name="Straight Connector 41032"/>
          <p:cNvCxnSpPr>
            <a:stCxn id="15" idx="6"/>
            <a:endCxn id="22" idx="2"/>
          </p:cNvCxnSpPr>
          <p:nvPr/>
        </p:nvCxnSpPr>
        <p:spPr>
          <a:xfrm>
            <a:off x="2377292" y="2610967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5" name="Straight Connector 41034"/>
          <p:cNvCxnSpPr>
            <a:stCxn id="15" idx="6"/>
            <a:endCxn id="23" idx="2"/>
          </p:cNvCxnSpPr>
          <p:nvPr/>
        </p:nvCxnSpPr>
        <p:spPr>
          <a:xfrm>
            <a:off x="2377292" y="2610967"/>
            <a:ext cx="658318" cy="77862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7" name="Straight Connector 41036"/>
          <p:cNvCxnSpPr>
            <a:stCxn id="15" idx="6"/>
            <a:endCxn id="21" idx="2"/>
          </p:cNvCxnSpPr>
          <p:nvPr/>
        </p:nvCxnSpPr>
        <p:spPr>
          <a:xfrm>
            <a:off x="2377292" y="2610967"/>
            <a:ext cx="658318" cy="161505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9" name="Straight Connector 41038"/>
          <p:cNvCxnSpPr>
            <a:stCxn id="15" idx="6"/>
            <a:endCxn id="24" idx="2"/>
          </p:cNvCxnSpPr>
          <p:nvPr/>
        </p:nvCxnSpPr>
        <p:spPr>
          <a:xfrm>
            <a:off x="2377292" y="2610967"/>
            <a:ext cx="658318" cy="251282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1" name="Straight Connector 41040"/>
          <p:cNvCxnSpPr>
            <a:stCxn id="15" idx="6"/>
            <a:endCxn id="25" idx="2"/>
          </p:cNvCxnSpPr>
          <p:nvPr/>
        </p:nvCxnSpPr>
        <p:spPr>
          <a:xfrm>
            <a:off x="2377292" y="2610967"/>
            <a:ext cx="658318" cy="322276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3" name="Straight Connector 41042"/>
          <p:cNvCxnSpPr>
            <a:stCxn id="16" idx="6"/>
            <a:endCxn id="20" idx="2"/>
          </p:cNvCxnSpPr>
          <p:nvPr/>
        </p:nvCxnSpPr>
        <p:spPr>
          <a:xfrm flipV="1">
            <a:off x="2377292" y="1832344"/>
            <a:ext cx="621104" cy="155724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5" name="Straight Connector 41044"/>
          <p:cNvCxnSpPr>
            <a:stCxn id="16" idx="6"/>
            <a:endCxn id="22" idx="2"/>
          </p:cNvCxnSpPr>
          <p:nvPr/>
        </p:nvCxnSpPr>
        <p:spPr>
          <a:xfrm flipV="1">
            <a:off x="2377292" y="2610967"/>
            <a:ext cx="658318" cy="77862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7" name="Straight Connector 41046"/>
          <p:cNvCxnSpPr>
            <a:stCxn id="16" idx="6"/>
            <a:endCxn id="23" idx="2"/>
          </p:cNvCxnSpPr>
          <p:nvPr/>
        </p:nvCxnSpPr>
        <p:spPr>
          <a:xfrm>
            <a:off x="2377292" y="3389590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9" name="Straight Connector 41048"/>
          <p:cNvCxnSpPr>
            <a:stCxn id="16" idx="6"/>
            <a:endCxn id="21" idx="2"/>
          </p:cNvCxnSpPr>
          <p:nvPr/>
        </p:nvCxnSpPr>
        <p:spPr>
          <a:xfrm>
            <a:off x="2377292" y="3389590"/>
            <a:ext cx="658318" cy="83642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1" name="Straight Connector 41050"/>
          <p:cNvCxnSpPr>
            <a:stCxn id="16" idx="6"/>
            <a:endCxn id="24" idx="2"/>
          </p:cNvCxnSpPr>
          <p:nvPr/>
        </p:nvCxnSpPr>
        <p:spPr>
          <a:xfrm>
            <a:off x="2377292" y="3389590"/>
            <a:ext cx="658318" cy="173420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3" name="Straight Connector 41052"/>
          <p:cNvCxnSpPr>
            <a:stCxn id="16" idx="6"/>
            <a:endCxn id="25" idx="2"/>
          </p:cNvCxnSpPr>
          <p:nvPr/>
        </p:nvCxnSpPr>
        <p:spPr>
          <a:xfrm>
            <a:off x="2377292" y="3389590"/>
            <a:ext cx="658318" cy="244414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5" name="Straight Connector 41054"/>
          <p:cNvCxnSpPr>
            <a:stCxn id="14" idx="6"/>
            <a:endCxn id="20" idx="2"/>
          </p:cNvCxnSpPr>
          <p:nvPr/>
        </p:nvCxnSpPr>
        <p:spPr>
          <a:xfrm flipV="1">
            <a:off x="2377292" y="1832344"/>
            <a:ext cx="621104" cy="239367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8" name="Straight Connector 41057"/>
          <p:cNvCxnSpPr>
            <a:stCxn id="14" idx="6"/>
            <a:endCxn id="22" idx="2"/>
          </p:cNvCxnSpPr>
          <p:nvPr/>
        </p:nvCxnSpPr>
        <p:spPr>
          <a:xfrm flipV="1">
            <a:off x="2377292" y="2610967"/>
            <a:ext cx="658318" cy="161505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0" name="Straight Connector 41059"/>
          <p:cNvCxnSpPr>
            <a:stCxn id="14" idx="6"/>
            <a:endCxn id="23" idx="2"/>
          </p:cNvCxnSpPr>
          <p:nvPr/>
        </p:nvCxnSpPr>
        <p:spPr>
          <a:xfrm flipV="1">
            <a:off x="2377292" y="3389590"/>
            <a:ext cx="658318" cy="83642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3" name="Straight Connector 41062"/>
          <p:cNvCxnSpPr>
            <a:endCxn id="21" idx="2"/>
          </p:cNvCxnSpPr>
          <p:nvPr/>
        </p:nvCxnSpPr>
        <p:spPr>
          <a:xfrm>
            <a:off x="2409604" y="4222348"/>
            <a:ext cx="626006" cy="367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5" name="Straight Connector 41064"/>
          <p:cNvCxnSpPr>
            <a:stCxn id="14" idx="6"/>
            <a:endCxn id="24" idx="2"/>
          </p:cNvCxnSpPr>
          <p:nvPr/>
        </p:nvCxnSpPr>
        <p:spPr>
          <a:xfrm>
            <a:off x="2377292" y="4226018"/>
            <a:ext cx="658318" cy="89777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7" name="Straight Connector 41066"/>
          <p:cNvCxnSpPr>
            <a:stCxn id="14" idx="6"/>
            <a:endCxn id="25" idx="2"/>
          </p:cNvCxnSpPr>
          <p:nvPr/>
        </p:nvCxnSpPr>
        <p:spPr>
          <a:xfrm>
            <a:off x="2377292" y="4226018"/>
            <a:ext cx="658318" cy="160771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0" name="Straight Connector 41069"/>
          <p:cNvCxnSpPr>
            <a:stCxn id="17" idx="6"/>
            <a:endCxn id="20" idx="2"/>
          </p:cNvCxnSpPr>
          <p:nvPr/>
        </p:nvCxnSpPr>
        <p:spPr>
          <a:xfrm flipV="1">
            <a:off x="2377292" y="1832344"/>
            <a:ext cx="621104" cy="329145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2" name="Straight Connector 41071"/>
          <p:cNvCxnSpPr>
            <a:stCxn id="17" idx="6"/>
            <a:endCxn id="22" idx="3"/>
          </p:cNvCxnSpPr>
          <p:nvPr/>
        </p:nvCxnSpPr>
        <p:spPr>
          <a:xfrm flipV="1">
            <a:off x="2377292" y="2743791"/>
            <a:ext cx="718526" cy="238000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4" name="Straight Connector 41073"/>
          <p:cNvCxnSpPr>
            <a:stCxn id="17" idx="6"/>
            <a:endCxn id="23" idx="2"/>
          </p:cNvCxnSpPr>
          <p:nvPr/>
        </p:nvCxnSpPr>
        <p:spPr>
          <a:xfrm flipV="1">
            <a:off x="2377292" y="3389590"/>
            <a:ext cx="658318" cy="173420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6" name="Straight Connector 41075"/>
          <p:cNvCxnSpPr>
            <a:stCxn id="17" idx="6"/>
            <a:endCxn id="21" idx="2"/>
          </p:cNvCxnSpPr>
          <p:nvPr/>
        </p:nvCxnSpPr>
        <p:spPr>
          <a:xfrm flipV="1">
            <a:off x="2377292" y="4226018"/>
            <a:ext cx="658318" cy="89777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8" name="Straight Connector 41077"/>
          <p:cNvCxnSpPr>
            <a:stCxn id="17" idx="6"/>
            <a:endCxn id="24" idx="2"/>
          </p:cNvCxnSpPr>
          <p:nvPr/>
        </p:nvCxnSpPr>
        <p:spPr>
          <a:xfrm>
            <a:off x="2377292" y="5123795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0" name="Straight Connector 41079"/>
          <p:cNvCxnSpPr>
            <a:stCxn id="17" idx="6"/>
            <a:endCxn id="25" idx="2"/>
          </p:cNvCxnSpPr>
          <p:nvPr/>
        </p:nvCxnSpPr>
        <p:spPr>
          <a:xfrm>
            <a:off x="2377292" y="5123795"/>
            <a:ext cx="658318" cy="70993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5" name="Straight Connector 41084"/>
          <p:cNvCxnSpPr>
            <a:stCxn id="18" idx="6"/>
            <a:endCxn id="20" idx="3"/>
          </p:cNvCxnSpPr>
          <p:nvPr/>
        </p:nvCxnSpPr>
        <p:spPr>
          <a:xfrm flipV="1">
            <a:off x="2377292" y="1965168"/>
            <a:ext cx="681312" cy="386856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7" name="Straight Connector 41086"/>
          <p:cNvCxnSpPr>
            <a:stCxn id="18" idx="6"/>
            <a:endCxn id="22" idx="2"/>
          </p:cNvCxnSpPr>
          <p:nvPr/>
        </p:nvCxnSpPr>
        <p:spPr>
          <a:xfrm flipV="1">
            <a:off x="2377292" y="2610967"/>
            <a:ext cx="658318" cy="322276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9" name="Straight Connector 41088"/>
          <p:cNvCxnSpPr>
            <a:stCxn id="18" idx="6"/>
            <a:endCxn id="21" idx="2"/>
          </p:cNvCxnSpPr>
          <p:nvPr/>
        </p:nvCxnSpPr>
        <p:spPr>
          <a:xfrm flipV="1">
            <a:off x="2377292" y="4226018"/>
            <a:ext cx="658318" cy="160771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1" name="Straight Connector 41090"/>
          <p:cNvCxnSpPr>
            <a:endCxn id="24" idx="2"/>
          </p:cNvCxnSpPr>
          <p:nvPr/>
        </p:nvCxnSpPr>
        <p:spPr>
          <a:xfrm flipV="1">
            <a:off x="2409604" y="5123795"/>
            <a:ext cx="626006" cy="69993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3" name="Straight Connector 41092"/>
          <p:cNvCxnSpPr>
            <a:stCxn id="18" idx="6"/>
            <a:endCxn id="25" idx="2"/>
          </p:cNvCxnSpPr>
          <p:nvPr/>
        </p:nvCxnSpPr>
        <p:spPr>
          <a:xfrm>
            <a:off x="2377292" y="5833730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5" name="Straight Connector 41094"/>
          <p:cNvCxnSpPr>
            <a:stCxn id="20" idx="6"/>
            <a:endCxn id="29" idx="2"/>
          </p:cNvCxnSpPr>
          <p:nvPr/>
        </p:nvCxnSpPr>
        <p:spPr>
          <a:xfrm>
            <a:off x="3409522" y="1832344"/>
            <a:ext cx="732747" cy="1089414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7" name="Straight Connector 41096"/>
          <p:cNvCxnSpPr>
            <a:stCxn id="22" idx="6"/>
            <a:endCxn id="29" idx="2"/>
          </p:cNvCxnSpPr>
          <p:nvPr/>
        </p:nvCxnSpPr>
        <p:spPr>
          <a:xfrm>
            <a:off x="3446736" y="2610967"/>
            <a:ext cx="695533" cy="310791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9" name="Straight Connector 41098"/>
          <p:cNvCxnSpPr>
            <a:stCxn id="23" idx="6"/>
            <a:endCxn id="29" idx="2"/>
          </p:cNvCxnSpPr>
          <p:nvPr/>
        </p:nvCxnSpPr>
        <p:spPr>
          <a:xfrm flipV="1">
            <a:off x="3446736" y="2921758"/>
            <a:ext cx="695533" cy="46783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1" name="Straight Connector 41100"/>
          <p:cNvCxnSpPr>
            <a:stCxn id="21" idx="6"/>
            <a:endCxn id="29" idx="2"/>
          </p:cNvCxnSpPr>
          <p:nvPr/>
        </p:nvCxnSpPr>
        <p:spPr>
          <a:xfrm flipV="1">
            <a:off x="3446736" y="2921758"/>
            <a:ext cx="695533" cy="1304260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3" name="Straight Connector 41102"/>
          <p:cNvCxnSpPr>
            <a:stCxn id="24" idx="6"/>
            <a:endCxn id="29" idx="2"/>
          </p:cNvCxnSpPr>
          <p:nvPr/>
        </p:nvCxnSpPr>
        <p:spPr>
          <a:xfrm flipV="1">
            <a:off x="3446736" y="2921758"/>
            <a:ext cx="695533" cy="2202037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5" name="Straight Connector 41104"/>
          <p:cNvCxnSpPr>
            <a:stCxn id="25" idx="6"/>
            <a:endCxn id="29" idx="2"/>
          </p:cNvCxnSpPr>
          <p:nvPr/>
        </p:nvCxnSpPr>
        <p:spPr>
          <a:xfrm flipV="1">
            <a:off x="3446736" y="2921758"/>
            <a:ext cx="695533" cy="291197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7" name="Straight Connector 41106"/>
          <p:cNvCxnSpPr>
            <a:stCxn id="20" idx="6"/>
            <a:endCxn id="27" idx="2"/>
          </p:cNvCxnSpPr>
          <p:nvPr/>
        </p:nvCxnSpPr>
        <p:spPr>
          <a:xfrm>
            <a:off x="3409522" y="1832344"/>
            <a:ext cx="732747" cy="192584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9" name="Straight Connector 41108"/>
          <p:cNvCxnSpPr>
            <a:stCxn id="20" idx="6"/>
            <a:endCxn id="30" idx="2"/>
          </p:cNvCxnSpPr>
          <p:nvPr/>
        </p:nvCxnSpPr>
        <p:spPr>
          <a:xfrm>
            <a:off x="3409522" y="1832344"/>
            <a:ext cx="732747" cy="282361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1" name="Straight Connector 41110"/>
          <p:cNvCxnSpPr>
            <a:stCxn id="22" idx="6"/>
            <a:endCxn id="27" idx="2"/>
          </p:cNvCxnSpPr>
          <p:nvPr/>
        </p:nvCxnSpPr>
        <p:spPr>
          <a:xfrm>
            <a:off x="3446736" y="2610967"/>
            <a:ext cx="695533" cy="114721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3" name="Straight Connector 41112"/>
          <p:cNvCxnSpPr>
            <a:stCxn id="22" idx="6"/>
            <a:endCxn id="30" idx="2"/>
          </p:cNvCxnSpPr>
          <p:nvPr/>
        </p:nvCxnSpPr>
        <p:spPr>
          <a:xfrm>
            <a:off x="3446736" y="2610967"/>
            <a:ext cx="695533" cy="2044996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5" name="Straight Connector 41114"/>
          <p:cNvCxnSpPr>
            <a:endCxn id="27" idx="2"/>
          </p:cNvCxnSpPr>
          <p:nvPr/>
        </p:nvCxnSpPr>
        <p:spPr>
          <a:xfrm flipV="1">
            <a:off x="3483950" y="3758186"/>
            <a:ext cx="658319" cy="43703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7" name="Straight Connector 41116"/>
          <p:cNvCxnSpPr>
            <a:stCxn id="21" idx="6"/>
            <a:endCxn id="30" idx="2"/>
          </p:cNvCxnSpPr>
          <p:nvPr/>
        </p:nvCxnSpPr>
        <p:spPr>
          <a:xfrm>
            <a:off x="3446736" y="4226018"/>
            <a:ext cx="695533" cy="429945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9" name="Straight Connector 41118"/>
          <p:cNvCxnSpPr>
            <a:stCxn id="24" idx="6"/>
            <a:endCxn id="27" idx="2"/>
          </p:cNvCxnSpPr>
          <p:nvPr/>
        </p:nvCxnSpPr>
        <p:spPr>
          <a:xfrm flipV="1">
            <a:off x="3446736" y="3758186"/>
            <a:ext cx="695533" cy="136560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1" name="Straight Connector 41120"/>
          <p:cNvCxnSpPr>
            <a:endCxn id="30" idx="2"/>
          </p:cNvCxnSpPr>
          <p:nvPr/>
        </p:nvCxnSpPr>
        <p:spPr>
          <a:xfrm flipV="1">
            <a:off x="3483950" y="4655963"/>
            <a:ext cx="658319" cy="522093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3" name="Straight Connector 41122"/>
          <p:cNvCxnSpPr>
            <a:stCxn id="25" idx="6"/>
            <a:endCxn id="27" idx="2"/>
          </p:cNvCxnSpPr>
          <p:nvPr/>
        </p:nvCxnSpPr>
        <p:spPr>
          <a:xfrm flipV="1">
            <a:off x="3446736" y="3758186"/>
            <a:ext cx="695533" cy="2075544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6" name="Straight Connector 41125"/>
          <p:cNvCxnSpPr>
            <a:stCxn id="25" idx="6"/>
            <a:endCxn id="30" idx="2"/>
          </p:cNvCxnSpPr>
          <p:nvPr/>
        </p:nvCxnSpPr>
        <p:spPr>
          <a:xfrm flipV="1">
            <a:off x="3446736" y="4655963"/>
            <a:ext cx="695533" cy="1177767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27" name="Rectangle 41126"/>
          <p:cNvSpPr/>
          <p:nvPr/>
        </p:nvSpPr>
        <p:spPr>
          <a:xfrm>
            <a:off x="4773178" y="2733916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200" name="Rectangle 199"/>
          <p:cNvSpPr/>
          <p:nvPr/>
        </p:nvSpPr>
        <p:spPr>
          <a:xfrm>
            <a:off x="4773176" y="3570639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201" name="Rectangle 200"/>
          <p:cNvSpPr/>
          <p:nvPr/>
        </p:nvSpPr>
        <p:spPr>
          <a:xfrm>
            <a:off x="4773177" y="4465251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cxnSp>
        <p:nvCxnSpPr>
          <p:cNvPr id="41129" name="Straight Arrow Connector 41128"/>
          <p:cNvCxnSpPr>
            <a:stCxn id="29" idx="6"/>
            <a:endCxn id="41127" idx="1"/>
          </p:cNvCxnSpPr>
          <p:nvPr/>
        </p:nvCxnSpPr>
        <p:spPr>
          <a:xfrm>
            <a:off x="4553395" y="2921758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2" name="Straight Arrow Connector 41131"/>
          <p:cNvCxnSpPr>
            <a:stCxn id="27" idx="6"/>
            <a:endCxn id="200" idx="1"/>
          </p:cNvCxnSpPr>
          <p:nvPr/>
        </p:nvCxnSpPr>
        <p:spPr>
          <a:xfrm>
            <a:off x="4553395" y="3758186"/>
            <a:ext cx="219781" cy="295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4" name="Straight Arrow Connector 41133"/>
          <p:cNvCxnSpPr>
            <a:stCxn id="30" idx="6"/>
            <a:endCxn id="201" idx="1"/>
          </p:cNvCxnSpPr>
          <p:nvPr/>
        </p:nvCxnSpPr>
        <p:spPr>
          <a:xfrm flipV="1">
            <a:off x="4553395" y="4653093"/>
            <a:ext cx="219782" cy="287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382728" y="2208028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19942" y="2986651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419942" y="3758186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419942" y="4601702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419942" y="5499479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Applications of NN in Manufacturing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4773" y="4162022"/>
            <a:ext cx="6751593" cy="266778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dirty="0" smtClean="0"/>
              <a:t>Image Recognition in Factory Floor Camera Feeds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dirty="0" smtClean="0"/>
              <a:t>Path Planning for Robots (stationary and mobile)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dirty="0" smtClean="0"/>
              <a:t>Predictive Maintenance of Machine Assets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dirty="0" smtClean="0"/>
              <a:t>Text recognition of manufacturing documents</a:t>
            </a:r>
            <a:endParaRPr lang="en-US" dirty="0"/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783" y="1371600"/>
            <a:ext cx="6608865" cy="20675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0622" y="336358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https://landing.ai/2020-state-of-ai-based-machine-vision-survey/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60379" y="4162022"/>
            <a:ext cx="5334398" cy="266778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dirty="0" smtClean="0"/>
              <a:t>Predict Safety Risk</a:t>
            </a:r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dirty="0" smtClean="0"/>
              <a:t>Augment Production Design</a:t>
            </a:r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dirty="0" smtClean="0"/>
              <a:t>Real-Time Optimization Production Schedule</a:t>
            </a:r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dirty="0" smtClean="0"/>
              <a:t>Real-Time Supply Chain</a:t>
            </a:r>
            <a:endParaRPr lang="en-US" dirty="0"/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3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Types of Classifiers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93712" y="1713744"/>
            <a:ext cx="5227481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Logistic Regression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K-Nearest Neighbors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Support Vector Machines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Decision Trees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" name="Picture 1" descr="Machine learning logistic regression in python with an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6" r="16903"/>
          <a:stretch/>
        </p:blipFill>
        <p:spPr>
          <a:xfrm>
            <a:off x="60557" y="1444267"/>
            <a:ext cx="3366929" cy="2574241"/>
          </a:xfrm>
          <a:prstGeom prst="rect">
            <a:avLst/>
          </a:prstGeom>
        </p:spPr>
      </p:pic>
      <p:pic>
        <p:nvPicPr>
          <p:cNvPr id="3" name="Picture 2" descr="k-nearest neighbors algorithm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75" y="1949912"/>
            <a:ext cx="2004392" cy="1810634"/>
          </a:xfrm>
          <a:prstGeom prst="rect">
            <a:avLst/>
          </a:prstGeom>
        </p:spPr>
      </p:pic>
      <p:pic>
        <p:nvPicPr>
          <p:cNvPr id="4" name="Picture 3" descr="Support Vector Machine Machine learning algorithm with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8" y="4018508"/>
            <a:ext cx="4820045" cy="25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Types of Classifiers: Feed Forward NN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93712" y="1713744"/>
            <a:ext cx="5227481" cy="47960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Biologically inspired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Architecture if flexible with as many outputs as needed.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Learning algorithm adapts to input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Multiple Inputs, a series of layers with signals moving forward until they reach the output prediction.</a:t>
            </a: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04" y="1652128"/>
            <a:ext cx="5224725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Types of 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Neural Networks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93712" y="1713744"/>
            <a:ext cx="5227481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Hopfield Neural Network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Convolutional Neural Networks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Recurrent Neural Networks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Generative Adversarial Networks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Reinforcement Learning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" name="Picture 1" descr="Hopfield network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6" y="1604741"/>
            <a:ext cx="2326185" cy="2423587"/>
          </a:xfrm>
          <a:prstGeom prst="rect">
            <a:avLst/>
          </a:prstGeom>
        </p:spPr>
      </p:pic>
      <p:pic>
        <p:nvPicPr>
          <p:cNvPr id="3" name="Picture 2" descr="machine learning - number of feature maps in convolutional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0"/>
          <a:stretch/>
        </p:blipFill>
        <p:spPr>
          <a:xfrm>
            <a:off x="817087" y="4261469"/>
            <a:ext cx="4348787" cy="2308889"/>
          </a:xfrm>
          <a:prstGeom prst="rect">
            <a:avLst/>
          </a:prstGeom>
        </p:spPr>
      </p:pic>
      <p:pic>
        <p:nvPicPr>
          <p:cNvPr id="4" name="Picture 3" descr="Artificial Neural Networks/Recurrent Networks - Wikibooks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5" y="1604741"/>
            <a:ext cx="2464620" cy="22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4695803" y="1663572"/>
            <a:ext cx="669304" cy="418922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14909" y="1644502"/>
            <a:ext cx="669304" cy="4189228"/>
          </a:xfrm>
          <a:prstGeom prst="roundRect">
            <a:avLst/>
          </a:prstGeom>
          <a:solidFill>
            <a:schemeClr val="accent4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9047" y="648730"/>
            <a:ext cx="10844753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Multi-layer Perceptron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860950" y="1713744"/>
            <a:ext cx="476024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Input Layer (Input Vector)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Hidden Layers (composed of Neurons)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Fully Connected. Each node connected to other nodes.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Output Layer. As many neurons as needed to predict the output classes.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56821" y="2020186"/>
            <a:ext cx="411126" cy="375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5587" y="4413860"/>
            <a:ext cx="411126" cy="375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45587" y="2798809"/>
            <a:ext cx="411126" cy="375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5587" y="3577432"/>
            <a:ext cx="411126" cy="375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5587" y="5311637"/>
            <a:ext cx="411126" cy="375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34814" y="1644502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72028" y="403817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72028" y="2423125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72028" y="320174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72028" y="493595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72028" y="564588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04258" y="1644502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41472" y="4038176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41472" y="2423125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41472" y="320174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41472" y="4935953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41472" y="5645888"/>
            <a:ext cx="411126" cy="375684"/>
          </a:xfrm>
          <a:prstGeom prst="ellipse">
            <a:avLst/>
          </a:prstGeom>
          <a:solidFill>
            <a:srgbClr val="D26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48131" y="3570344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48131" y="2733916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48131" y="4468121"/>
            <a:ext cx="411126" cy="3756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11" idx="2"/>
          </p:cNvCxnSpPr>
          <p:nvPr/>
        </p:nvCxnSpPr>
        <p:spPr>
          <a:xfrm flipV="1">
            <a:off x="1767947" y="1832344"/>
            <a:ext cx="866867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3" idx="2"/>
          </p:cNvCxnSpPr>
          <p:nvPr/>
        </p:nvCxnSpPr>
        <p:spPr>
          <a:xfrm>
            <a:off x="1756713" y="2192753"/>
            <a:ext cx="915315" cy="41821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2"/>
          </p:cNvCxnSpPr>
          <p:nvPr/>
        </p:nvCxnSpPr>
        <p:spPr>
          <a:xfrm>
            <a:off x="1767947" y="2208028"/>
            <a:ext cx="904081" cy="118156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2" idx="2"/>
          </p:cNvCxnSpPr>
          <p:nvPr/>
        </p:nvCxnSpPr>
        <p:spPr>
          <a:xfrm>
            <a:off x="1767947" y="2208028"/>
            <a:ext cx="904081" cy="201799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5" idx="2"/>
          </p:cNvCxnSpPr>
          <p:nvPr/>
        </p:nvCxnSpPr>
        <p:spPr>
          <a:xfrm>
            <a:off x="1767947" y="2208028"/>
            <a:ext cx="904081" cy="29157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6" idx="2"/>
          </p:cNvCxnSpPr>
          <p:nvPr/>
        </p:nvCxnSpPr>
        <p:spPr>
          <a:xfrm>
            <a:off x="1767947" y="2208028"/>
            <a:ext cx="904081" cy="362570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1" idx="2"/>
          </p:cNvCxnSpPr>
          <p:nvPr/>
        </p:nvCxnSpPr>
        <p:spPr>
          <a:xfrm flipV="1">
            <a:off x="1756713" y="1832344"/>
            <a:ext cx="878101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3" idx="2"/>
          </p:cNvCxnSpPr>
          <p:nvPr/>
        </p:nvCxnSpPr>
        <p:spPr>
          <a:xfrm flipV="1">
            <a:off x="1756713" y="2610967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4" idx="2"/>
          </p:cNvCxnSpPr>
          <p:nvPr/>
        </p:nvCxnSpPr>
        <p:spPr>
          <a:xfrm>
            <a:off x="1756713" y="2986651"/>
            <a:ext cx="915315" cy="40293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2" idx="2"/>
          </p:cNvCxnSpPr>
          <p:nvPr/>
        </p:nvCxnSpPr>
        <p:spPr>
          <a:xfrm>
            <a:off x="1756713" y="2986651"/>
            <a:ext cx="915315" cy="123936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5" idx="2"/>
          </p:cNvCxnSpPr>
          <p:nvPr/>
        </p:nvCxnSpPr>
        <p:spPr>
          <a:xfrm>
            <a:off x="1756713" y="2986651"/>
            <a:ext cx="915315" cy="21371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6" idx="2"/>
          </p:cNvCxnSpPr>
          <p:nvPr/>
        </p:nvCxnSpPr>
        <p:spPr>
          <a:xfrm>
            <a:off x="1756713" y="2986651"/>
            <a:ext cx="915315" cy="284707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1" idx="2"/>
          </p:cNvCxnSpPr>
          <p:nvPr/>
        </p:nvCxnSpPr>
        <p:spPr>
          <a:xfrm flipV="1">
            <a:off x="1756713" y="1832344"/>
            <a:ext cx="878101" cy="1932930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3" idx="2"/>
          </p:cNvCxnSpPr>
          <p:nvPr/>
        </p:nvCxnSpPr>
        <p:spPr>
          <a:xfrm flipV="1">
            <a:off x="1756713" y="2610967"/>
            <a:ext cx="915315" cy="1154307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4" idx="2"/>
          </p:cNvCxnSpPr>
          <p:nvPr/>
        </p:nvCxnSpPr>
        <p:spPr>
          <a:xfrm flipV="1">
            <a:off x="1756713" y="3389590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2" idx="2"/>
          </p:cNvCxnSpPr>
          <p:nvPr/>
        </p:nvCxnSpPr>
        <p:spPr>
          <a:xfrm>
            <a:off x="1756713" y="3765274"/>
            <a:ext cx="915315" cy="46074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5" idx="2"/>
          </p:cNvCxnSpPr>
          <p:nvPr/>
        </p:nvCxnSpPr>
        <p:spPr>
          <a:xfrm>
            <a:off x="1756713" y="3765274"/>
            <a:ext cx="915315" cy="135852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6" idx="2"/>
          </p:cNvCxnSpPr>
          <p:nvPr/>
        </p:nvCxnSpPr>
        <p:spPr>
          <a:xfrm>
            <a:off x="1756713" y="3765274"/>
            <a:ext cx="915315" cy="2068456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1" idx="2"/>
          </p:cNvCxnSpPr>
          <p:nvPr/>
        </p:nvCxnSpPr>
        <p:spPr>
          <a:xfrm flipV="1">
            <a:off x="1756713" y="1832344"/>
            <a:ext cx="878101" cy="276935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3" idx="2"/>
          </p:cNvCxnSpPr>
          <p:nvPr/>
        </p:nvCxnSpPr>
        <p:spPr>
          <a:xfrm flipV="1">
            <a:off x="1756713" y="2610967"/>
            <a:ext cx="915315" cy="19907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4" idx="2"/>
          </p:cNvCxnSpPr>
          <p:nvPr/>
        </p:nvCxnSpPr>
        <p:spPr>
          <a:xfrm flipV="1">
            <a:off x="1756713" y="3389590"/>
            <a:ext cx="915315" cy="12121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2" idx="2"/>
          </p:cNvCxnSpPr>
          <p:nvPr/>
        </p:nvCxnSpPr>
        <p:spPr>
          <a:xfrm flipV="1">
            <a:off x="1756713" y="4226018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5" idx="2"/>
          </p:cNvCxnSpPr>
          <p:nvPr/>
        </p:nvCxnSpPr>
        <p:spPr>
          <a:xfrm>
            <a:off x="1756713" y="4601702"/>
            <a:ext cx="915315" cy="522093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6" idx="2"/>
          </p:cNvCxnSpPr>
          <p:nvPr/>
        </p:nvCxnSpPr>
        <p:spPr>
          <a:xfrm>
            <a:off x="1756713" y="4601702"/>
            <a:ext cx="915315" cy="1232028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1" idx="2"/>
          </p:cNvCxnSpPr>
          <p:nvPr/>
        </p:nvCxnSpPr>
        <p:spPr>
          <a:xfrm flipV="1">
            <a:off x="1756713" y="1832344"/>
            <a:ext cx="878101" cy="3667135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3" idx="2"/>
          </p:cNvCxnSpPr>
          <p:nvPr/>
        </p:nvCxnSpPr>
        <p:spPr>
          <a:xfrm flipV="1">
            <a:off x="1756713" y="2610967"/>
            <a:ext cx="915315" cy="2888512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4" idx="2"/>
          </p:cNvCxnSpPr>
          <p:nvPr/>
        </p:nvCxnSpPr>
        <p:spPr>
          <a:xfrm flipV="1">
            <a:off x="1756713" y="3389590"/>
            <a:ext cx="915315" cy="2109889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2" idx="2"/>
          </p:cNvCxnSpPr>
          <p:nvPr/>
        </p:nvCxnSpPr>
        <p:spPr>
          <a:xfrm flipV="1">
            <a:off x="1756713" y="4226018"/>
            <a:ext cx="915315" cy="127346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5" idx="2"/>
          </p:cNvCxnSpPr>
          <p:nvPr/>
        </p:nvCxnSpPr>
        <p:spPr>
          <a:xfrm flipV="1">
            <a:off x="1756713" y="5123795"/>
            <a:ext cx="915315" cy="375684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6" idx="2"/>
          </p:cNvCxnSpPr>
          <p:nvPr/>
        </p:nvCxnSpPr>
        <p:spPr>
          <a:xfrm>
            <a:off x="1756713" y="5499479"/>
            <a:ext cx="915315" cy="334251"/>
          </a:xfrm>
          <a:prstGeom prst="line">
            <a:avLst/>
          </a:prstGeom>
          <a:ln w="1270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6"/>
            <a:endCxn id="17" idx="2"/>
          </p:cNvCxnSpPr>
          <p:nvPr/>
        </p:nvCxnSpPr>
        <p:spPr>
          <a:xfrm>
            <a:off x="3045940" y="1832344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" idx="6"/>
            <a:endCxn id="20" idx="2"/>
          </p:cNvCxnSpPr>
          <p:nvPr/>
        </p:nvCxnSpPr>
        <p:spPr>
          <a:xfrm>
            <a:off x="3045940" y="1832344"/>
            <a:ext cx="695532" cy="77862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6"/>
            <a:endCxn id="21" idx="2"/>
          </p:cNvCxnSpPr>
          <p:nvPr/>
        </p:nvCxnSpPr>
        <p:spPr>
          <a:xfrm>
            <a:off x="3045940" y="1832344"/>
            <a:ext cx="695532" cy="155724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" idx="6"/>
            <a:endCxn id="18" idx="2"/>
          </p:cNvCxnSpPr>
          <p:nvPr/>
        </p:nvCxnSpPr>
        <p:spPr>
          <a:xfrm>
            <a:off x="3045940" y="1832344"/>
            <a:ext cx="695532" cy="239367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6"/>
            <a:endCxn id="22" idx="1"/>
          </p:cNvCxnSpPr>
          <p:nvPr/>
        </p:nvCxnSpPr>
        <p:spPr>
          <a:xfrm>
            <a:off x="3045940" y="1832344"/>
            <a:ext cx="755740" cy="315862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6"/>
            <a:endCxn id="23" idx="2"/>
          </p:cNvCxnSpPr>
          <p:nvPr/>
        </p:nvCxnSpPr>
        <p:spPr>
          <a:xfrm>
            <a:off x="3045940" y="1832344"/>
            <a:ext cx="695532" cy="400138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3" idx="6"/>
            <a:endCxn id="17" idx="2"/>
          </p:cNvCxnSpPr>
          <p:nvPr/>
        </p:nvCxnSpPr>
        <p:spPr>
          <a:xfrm flipV="1">
            <a:off x="3083154" y="1832344"/>
            <a:ext cx="621104" cy="77862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" idx="6"/>
            <a:endCxn id="20" idx="2"/>
          </p:cNvCxnSpPr>
          <p:nvPr/>
        </p:nvCxnSpPr>
        <p:spPr>
          <a:xfrm>
            <a:off x="3083154" y="2610967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6"/>
            <a:endCxn id="21" idx="2"/>
          </p:cNvCxnSpPr>
          <p:nvPr/>
        </p:nvCxnSpPr>
        <p:spPr>
          <a:xfrm>
            <a:off x="3083154" y="2610967"/>
            <a:ext cx="658318" cy="77862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3" idx="6"/>
            <a:endCxn id="18" idx="2"/>
          </p:cNvCxnSpPr>
          <p:nvPr/>
        </p:nvCxnSpPr>
        <p:spPr>
          <a:xfrm>
            <a:off x="3083154" y="2610967"/>
            <a:ext cx="658318" cy="161505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3" idx="6"/>
            <a:endCxn id="22" idx="2"/>
          </p:cNvCxnSpPr>
          <p:nvPr/>
        </p:nvCxnSpPr>
        <p:spPr>
          <a:xfrm>
            <a:off x="3083154" y="2610967"/>
            <a:ext cx="658318" cy="251282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3" idx="6"/>
            <a:endCxn id="23" idx="2"/>
          </p:cNvCxnSpPr>
          <p:nvPr/>
        </p:nvCxnSpPr>
        <p:spPr>
          <a:xfrm>
            <a:off x="3083154" y="2610967"/>
            <a:ext cx="658318" cy="322276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6"/>
            <a:endCxn id="17" idx="2"/>
          </p:cNvCxnSpPr>
          <p:nvPr/>
        </p:nvCxnSpPr>
        <p:spPr>
          <a:xfrm flipV="1">
            <a:off x="3083154" y="1832344"/>
            <a:ext cx="621104" cy="1557246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" idx="6"/>
            <a:endCxn id="20" idx="2"/>
          </p:cNvCxnSpPr>
          <p:nvPr/>
        </p:nvCxnSpPr>
        <p:spPr>
          <a:xfrm flipV="1">
            <a:off x="3083154" y="2610967"/>
            <a:ext cx="658318" cy="77862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4" idx="6"/>
            <a:endCxn id="21" idx="2"/>
          </p:cNvCxnSpPr>
          <p:nvPr/>
        </p:nvCxnSpPr>
        <p:spPr>
          <a:xfrm>
            <a:off x="3083154" y="3389590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6"/>
            <a:endCxn id="18" idx="2"/>
          </p:cNvCxnSpPr>
          <p:nvPr/>
        </p:nvCxnSpPr>
        <p:spPr>
          <a:xfrm>
            <a:off x="3083154" y="3389590"/>
            <a:ext cx="658318" cy="83642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6"/>
            <a:endCxn id="22" idx="2"/>
          </p:cNvCxnSpPr>
          <p:nvPr/>
        </p:nvCxnSpPr>
        <p:spPr>
          <a:xfrm>
            <a:off x="3083154" y="3389590"/>
            <a:ext cx="658318" cy="173420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4" idx="6"/>
            <a:endCxn id="23" idx="2"/>
          </p:cNvCxnSpPr>
          <p:nvPr/>
        </p:nvCxnSpPr>
        <p:spPr>
          <a:xfrm>
            <a:off x="3083154" y="3389590"/>
            <a:ext cx="658318" cy="244414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2" idx="6"/>
            <a:endCxn id="17" idx="2"/>
          </p:cNvCxnSpPr>
          <p:nvPr/>
        </p:nvCxnSpPr>
        <p:spPr>
          <a:xfrm flipV="1">
            <a:off x="3083154" y="1832344"/>
            <a:ext cx="621104" cy="239367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" idx="6"/>
            <a:endCxn id="20" idx="2"/>
          </p:cNvCxnSpPr>
          <p:nvPr/>
        </p:nvCxnSpPr>
        <p:spPr>
          <a:xfrm flipV="1">
            <a:off x="3083154" y="2610967"/>
            <a:ext cx="658318" cy="161505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2" idx="6"/>
            <a:endCxn id="21" idx="2"/>
          </p:cNvCxnSpPr>
          <p:nvPr/>
        </p:nvCxnSpPr>
        <p:spPr>
          <a:xfrm flipV="1">
            <a:off x="3083154" y="3389590"/>
            <a:ext cx="658318" cy="836428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8" idx="2"/>
          </p:cNvCxnSpPr>
          <p:nvPr/>
        </p:nvCxnSpPr>
        <p:spPr>
          <a:xfrm>
            <a:off x="3115466" y="4222348"/>
            <a:ext cx="626006" cy="367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" idx="6"/>
            <a:endCxn id="22" idx="2"/>
          </p:cNvCxnSpPr>
          <p:nvPr/>
        </p:nvCxnSpPr>
        <p:spPr>
          <a:xfrm>
            <a:off x="3083154" y="4226018"/>
            <a:ext cx="658318" cy="89777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2" idx="6"/>
            <a:endCxn id="23" idx="2"/>
          </p:cNvCxnSpPr>
          <p:nvPr/>
        </p:nvCxnSpPr>
        <p:spPr>
          <a:xfrm>
            <a:off x="3083154" y="4226018"/>
            <a:ext cx="658318" cy="160771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5" idx="6"/>
            <a:endCxn id="17" idx="2"/>
          </p:cNvCxnSpPr>
          <p:nvPr/>
        </p:nvCxnSpPr>
        <p:spPr>
          <a:xfrm flipV="1">
            <a:off x="3083154" y="1832344"/>
            <a:ext cx="621104" cy="3291451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" idx="6"/>
            <a:endCxn id="20" idx="3"/>
          </p:cNvCxnSpPr>
          <p:nvPr/>
        </p:nvCxnSpPr>
        <p:spPr>
          <a:xfrm flipV="1">
            <a:off x="3083154" y="2743791"/>
            <a:ext cx="718526" cy="2380004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5" idx="6"/>
            <a:endCxn id="21" idx="2"/>
          </p:cNvCxnSpPr>
          <p:nvPr/>
        </p:nvCxnSpPr>
        <p:spPr>
          <a:xfrm flipV="1">
            <a:off x="3083154" y="3389590"/>
            <a:ext cx="658318" cy="173420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5" idx="6"/>
            <a:endCxn id="18" idx="2"/>
          </p:cNvCxnSpPr>
          <p:nvPr/>
        </p:nvCxnSpPr>
        <p:spPr>
          <a:xfrm flipV="1">
            <a:off x="3083154" y="4226018"/>
            <a:ext cx="658318" cy="897777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6"/>
            <a:endCxn id="22" idx="2"/>
          </p:cNvCxnSpPr>
          <p:nvPr/>
        </p:nvCxnSpPr>
        <p:spPr>
          <a:xfrm>
            <a:off x="3083154" y="5123795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5" idx="6"/>
            <a:endCxn id="23" idx="2"/>
          </p:cNvCxnSpPr>
          <p:nvPr/>
        </p:nvCxnSpPr>
        <p:spPr>
          <a:xfrm>
            <a:off x="3083154" y="5123795"/>
            <a:ext cx="658318" cy="709935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6" idx="6"/>
            <a:endCxn id="17" idx="3"/>
          </p:cNvCxnSpPr>
          <p:nvPr/>
        </p:nvCxnSpPr>
        <p:spPr>
          <a:xfrm flipV="1">
            <a:off x="3083154" y="1965168"/>
            <a:ext cx="681312" cy="386856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6" idx="6"/>
            <a:endCxn id="20" idx="2"/>
          </p:cNvCxnSpPr>
          <p:nvPr/>
        </p:nvCxnSpPr>
        <p:spPr>
          <a:xfrm flipV="1">
            <a:off x="3083154" y="2610967"/>
            <a:ext cx="658318" cy="322276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6" idx="6"/>
            <a:endCxn id="18" idx="2"/>
          </p:cNvCxnSpPr>
          <p:nvPr/>
        </p:nvCxnSpPr>
        <p:spPr>
          <a:xfrm flipV="1">
            <a:off x="3083154" y="4226018"/>
            <a:ext cx="658318" cy="1607712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22" idx="2"/>
          </p:cNvCxnSpPr>
          <p:nvPr/>
        </p:nvCxnSpPr>
        <p:spPr>
          <a:xfrm flipV="1">
            <a:off x="3115466" y="5123795"/>
            <a:ext cx="626006" cy="699933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6" idx="6"/>
            <a:endCxn id="23" idx="2"/>
          </p:cNvCxnSpPr>
          <p:nvPr/>
        </p:nvCxnSpPr>
        <p:spPr>
          <a:xfrm>
            <a:off x="3083154" y="5833730"/>
            <a:ext cx="658318" cy="0"/>
          </a:xfrm>
          <a:prstGeom prst="line">
            <a:avLst/>
          </a:prstGeom>
          <a:ln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6"/>
            <a:endCxn id="25" idx="2"/>
          </p:cNvCxnSpPr>
          <p:nvPr/>
        </p:nvCxnSpPr>
        <p:spPr>
          <a:xfrm>
            <a:off x="4115384" y="1832344"/>
            <a:ext cx="732747" cy="1089414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0" idx="6"/>
            <a:endCxn id="25" idx="2"/>
          </p:cNvCxnSpPr>
          <p:nvPr/>
        </p:nvCxnSpPr>
        <p:spPr>
          <a:xfrm>
            <a:off x="4152598" y="2610967"/>
            <a:ext cx="695533" cy="310791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1" idx="6"/>
            <a:endCxn id="25" idx="2"/>
          </p:cNvCxnSpPr>
          <p:nvPr/>
        </p:nvCxnSpPr>
        <p:spPr>
          <a:xfrm flipV="1">
            <a:off x="4152598" y="2921758"/>
            <a:ext cx="695533" cy="46783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8" idx="6"/>
            <a:endCxn id="25" idx="2"/>
          </p:cNvCxnSpPr>
          <p:nvPr/>
        </p:nvCxnSpPr>
        <p:spPr>
          <a:xfrm flipV="1">
            <a:off x="4152598" y="2921758"/>
            <a:ext cx="695533" cy="1304260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2" idx="6"/>
            <a:endCxn id="25" idx="2"/>
          </p:cNvCxnSpPr>
          <p:nvPr/>
        </p:nvCxnSpPr>
        <p:spPr>
          <a:xfrm flipV="1">
            <a:off x="4152598" y="2921758"/>
            <a:ext cx="695533" cy="2202037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3" idx="6"/>
            <a:endCxn id="25" idx="2"/>
          </p:cNvCxnSpPr>
          <p:nvPr/>
        </p:nvCxnSpPr>
        <p:spPr>
          <a:xfrm flipV="1">
            <a:off x="4152598" y="2921758"/>
            <a:ext cx="695533" cy="291197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7" idx="6"/>
            <a:endCxn id="24" idx="2"/>
          </p:cNvCxnSpPr>
          <p:nvPr/>
        </p:nvCxnSpPr>
        <p:spPr>
          <a:xfrm>
            <a:off x="4115384" y="1832344"/>
            <a:ext cx="732747" cy="192584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7" idx="6"/>
            <a:endCxn id="26" idx="2"/>
          </p:cNvCxnSpPr>
          <p:nvPr/>
        </p:nvCxnSpPr>
        <p:spPr>
          <a:xfrm>
            <a:off x="4115384" y="1832344"/>
            <a:ext cx="732747" cy="282361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0" idx="6"/>
            <a:endCxn id="24" idx="2"/>
          </p:cNvCxnSpPr>
          <p:nvPr/>
        </p:nvCxnSpPr>
        <p:spPr>
          <a:xfrm>
            <a:off x="4152598" y="2610967"/>
            <a:ext cx="695533" cy="114721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0" idx="6"/>
            <a:endCxn id="26" idx="2"/>
          </p:cNvCxnSpPr>
          <p:nvPr/>
        </p:nvCxnSpPr>
        <p:spPr>
          <a:xfrm>
            <a:off x="4152598" y="2610967"/>
            <a:ext cx="695533" cy="2044996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24" idx="2"/>
          </p:cNvCxnSpPr>
          <p:nvPr/>
        </p:nvCxnSpPr>
        <p:spPr>
          <a:xfrm flipV="1">
            <a:off x="4189812" y="3758186"/>
            <a:ext cx="658319" cy="437032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8" idx="6"/>
            <a:endCxn id="26" idx="2"/>
          </p:cNvCxnSpPr>
          <p:nvPr/>
        </p:nvCxnSpPr>
        <p:spPr>
          <a:xfrm>
            <a:off x="4152598" y="4226018"/>
            <a:ext cx="695533" cy="429945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2" idx="6"/>
            <a:endCxn id="24" idx="2"/>
          </p:cNvCxnSpPr>
          <p:nvPr/>
        </p:nvCxnSpPr>
        <p:spPr>
          <a:xfrm flipV="1">
            <a:off x="4152598" y="3758186"/>
            <a:ext cx="695533" cy="1365609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26" idx="2"/>
          </p:cNvCxnSpPr>
          <p:nvPr/>
        </p:nvCxnSpPr>
        <p:spPr>
          <a:xfrm flipV="1">
            <a:off x="4189812" y="4655963"/>
            <a:ext cx="658319" cy="522093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3" idx="6"/>
            <a:endCxn id="24" idx="2"/>
          </p:cNvCxnSpPr>
          <p:nvPr/>
        </p:nvCxnSpPr>
        <p:spPr>
          <a:xfrm flipV="1">
            <a:off x="4152598" y="3758186"/>
            <a:ext cx="695533" cy="2075544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3" idx="6"/>
            <a:endCxn id="26" idx="2"/>
          </p:cNvCxnSpPr>
          <p:nvPr/>
        </p:nvCxnSpPr>
        <p:spPr>
          <a:xfrm flipV="1">
            <a:off x="4152598" y="4655963"/>
            <a:ext cx="695533" cy="1177767"/>
          </a:xfrm>
          <a:prstGeom prst="line">
            <a:avLst/>
          </a:prstGeom>
          <a:ln w="19050">
            <a:solidFill>
              <a:srgbClr val="D23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479040" y="2733916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5479038" y="3570639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5479039" y="4465251"/>
            <a:ext cx="826637" cy="375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cxnSp>
        <p:nvCxnSpPr>
          <p:cNvPr id="111" name="Straight Arrow Connector 110"/>
          <p:cNvCxnSpPr>
            <a:stCxn id="25" idx="6"/>
            <a:endCxn id="108" idx="1"/>
          </p:cNvCxnSpPr>
          <p:nvPr/>
        </p:nvCxnSpPr>
        <p:spPr>
          <a:xfrm>
            <a:off x="5259257" y="2921758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4" idx="6"/>
            <a:endCxn id="109" idx="1"/>
          </p:cNvCxnSpPr>
          <p:nvPr/>
        </p:nvCxnSpPr>
        <p:spPr>
          <a:xfrm>
            <a:off x="5259257" y="3758186"/>
            <a:ext cx="219781" cy="295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6" idx="6"/>
            <a:endCxn id="110" idx="1"/>
          </p:cNvCxnSpPr>
          <p:nvPr/>
        </p:nvCxnSpPr>
        <p:spPr>
          <a:xfrm flipV="1">
            <a:off x="5259257" y="4653093"/>
            <a:ext cx="219782" cy="287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112814" y="2208028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125804" y="2986651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125804" y="3758186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125804" y="4601702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125804" y="5499479"/>
            <a:ext cx="219783" cy="0"/>
          </a:xfrm>
          <a:prstGeom prst="straightConnector1">
            <a:avLst/>
          </a:prstGeom>
          <a:ln>
            <a:solidFill>
              <a:srgbClr val="D23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6660372" y="1612055"/>
            <a:ext cx="5109870" cy="609600"/>
          </a:xfrm>
          <a:prstGeom prst="roundRect">
            <a:avLst/>
          </a:prstGeom>
          <a:solidFill>
            <a:schemeClr val="accent4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6713466" y="4889879"/>
            <a:ext cx="5056776" cy="145775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2424033" y="1530297"/>
            <a:ext cx="1982461" cy="46153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6713466" y="2459195"/>
            <a:ext cx="5041388" cy="219389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202"/>
          <a:stretch/>
        </p:blipFill>
        <p:spPr>
          <a:xfrm>
            <a:off x="88121" y="3446413"/>
            <a:ext cx="951329" cy="809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5803" y="6253206"/>
            <a:ext cx="19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Mario  Luigi  Toad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4625598" y="6121654"/>
            <a:ext cx="1922622" cy="56023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348</Words>
  <Application>Microsoft Office PowerPoint</Application>
  <PresentationFormat>Widescreen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136</cp:revision>
  <dcterms:created xsi:type="dcterms:W3CDTF">2020-12-28T16:41:43Z</dcterms:created>
  <dcterms:modified xsi:type="dcterms:W3CDTF">2021-04-10T13:17:05Z</dcterms:modified>
</cp:coreProperties>
</file>